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3"/>
  </p:notesMasterIdLst>
  <p:handoutMasterIdLst>
    <p:handoutMasterId r:id="rId14"/>
  </p:handoutMasterIdLst>
  <p:sldIdLst>
    <p:sldId id="261" r:id="rId3"/>
    <p:sldId id="262" r:id="rId4"/>
    <p:sldId id="263" r:id="rId5"/>
    <p:sldId id="270" r:id="rId6"/>
    <p:sldId id="264" r:id="rId7"/>
    <p:sldId id="265" r:id="rId8"/>
    <p:sldId id="271" r:id="rId9"/>
    <p:sldId id="267" r:id="rId10"/>
    <p:sldId id="272" r:id="rId11"/>
    <p:sldId id="268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>
        <p:scale>
          <a:sx n="75" d="100"/>
          <a:sy n="75" d="100"/>
        </p:scale>
        <p:origin x="49" y="6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30-8-2018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30-8-2018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9E13-F4E8-4DD4-B9AF-6C7AE53C44E3}" type="datetime1">
              <a:rPr lang="nl-BE" smtClean="0"/>
              <a:t>30/08/2018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2DB2-D187-4276-907A-5A89D36E488A}" type="datetime1">
              <a:rPr lang="nl-BE" smtClean="0"/>
              <a:t>30/08/2018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0440-133A-4AC0-91A3-E35B13BC136C}" type="datetime1">
              <a:rPr lang="nl-BE" smtClean="0"/>
              <a:t>30/08/2018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2D7FB-178C-432B-A2E1-B8094AA682DD}" type="datetime1">
              <a:rPr lang="nl-BE" smtClean="0"/>
              <a:t>30/08/2018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8AB1-74F5-4B8A-83BD-F9AC406AE6BB}" type="datetime1">
              <a:rPr lang="nl-BE" smtClean="0"/>
              <a:t>30/08/2018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588E-19F5-4EBE-A336-1031D2FE9769}" type="datetime1">
              <a:rPr lang="nl-BE" smtClean="0"/>
              <a:t>30/08/2018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ACB6-27DE-41A4-879B-D05408F996F3}" type="datetime1">
              <a:rPr lang="nl-BE" smtClean="0"/>
              <a:t>30/08/2018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D3D6-0B96-4ABF-BF28-EBF13B3F1A5D}" type="datetime1">
              <a:rPr lang="nl-BE" smtClean="0"/>
              <a:t>30/08/2018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A7C8-A2D4-44FA-94AB-7E5DA38FC780}" type="datetime1">
              <a:rPr lang="nl-BE" smtClean="0"/>
              <a:t>30/08/2018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3970-CFF2-47B7-AE2E-1DC3DDD8CC65}" type="datetime1">
              <a:rPr lang="nl-BE" smtClean="0"/>
              <a:t>30/08/2018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0FA491C-3044-41F5-B9C2-B3DA45154B45}" type="datetime1">
              <a:rPr lang="nl-BE" smtClean="0"/>
              <a:t>30/08/2018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/>
              <a:t>Technologiecampus Gent, Faculteit Industriele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7E32C6F-91D0-4EE4-B8E4-23037FC0F106}" type="datetime1">
              <a:rPr lang="nl-BE" smtClean="0"/>
              <a:t>30/08/2018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BE"/>
              <a:t>Technologiecampus Gent, Faculteit Industriele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	Distributed UNO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NL" dirty="0"/>
              <a:t>Wouter Deceuninck</a:t>
            </a:r>
          </a:p>
          <a:p>
            <a:r>
              <a:rPr lang="nl-NL" dirty="0"/>
              <a:t>Pieter Vanderhaegen</a:t>
            </a:r>
          </a:p>
          <a:p>
            <a:r>
              <a:rPr lang="nl-NL" dirty="0"/>
              <a:t>4ELICTiSW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C0EB785-8EF6-42CD-AD25-4C03B94F2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785" y="1784927"/>
            <a:ext cx="2949862" cy="26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05B02-4228-4A56-95DF-4CDA8054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/>
          <a:lstStyle/>
          <a:p>
            <a:r>
              <a:rPr lang="nl-BE"/>
              <a:t>DEMO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3635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A2A56A9-EC54-49BB-898C-6901DA9BB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85043"/>
          </a:xfrm>
        </p:spPr>
        <p:txBody>
          <a:bodyPr>
            <a:normAutofit lnSpcReduction="10000"/>
          </a:bodyPr>
          <a:lstStyle/>
          <a:p>
            <a:r>
              <a:rPr lang="nl-BE" dirty="0"/>
              <a:t>Architectuur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Database 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Ontwerpbeslissingen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API’s</a:t>
            </a:r>
            <a:r>
              <a:rPr lang="nl-BE" dirty="0"/>
              <a:t> 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Reflectie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D5CD060-7E89-484F-B4AD-ADC35F93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698B948-1F41-4FB5-A521-1471A6F7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FAA682C-7FC0-4F81-9F56-5CFB0C28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69636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336A046-AAF7-4F9B-9E70-E2574B10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Dispatcher</a:t>
            </a:r>
            <a:endParaRPr lang="nl-BE" dirty="0"/>
          </a:p>
          <a:p>
            <a:pPr lvl="1"/>
            <a:r>
              <a:rPr lang="nl-BE" dirty="0"/>
              <a:t>Opstarten van </a:t>
            </a:r>
            <a:r>
              <a:rPr lang="nl-BE" dirty="0" err="1"/>
              <a:t>ApplicatieServers</a:t>
            </a:r>
            <a:r>
              <a:rPr lang="nl-BE" dirty="0"/>
              <a:t> en </a:t>
            </a:r>
            <a:r>
              <a:rPr lang="nl-BE" dirty="0" err="1"/>
              <a:t>DatabankServers</a:t>
            </a:r>
            <a:endParaRPr lang="nl-BE" dirty="0"/>
          </a:p>
          <a:p>
            <a:pPr lvl="1"/>
            <a:r>
              <a:rPr lang="nl-BE" dirty="0"/>
              <a:t>Verdelen van de load over de verschillende servers</a:t>
            </a:r>
          </a:p>
          <a:p>
            <a:endParaRPr lang="nl-BE" dirty="0"/>
          </a:p>
          <a:p>
            <a:r>
              <a:rPr lang="nl-BE" dirty="0" err="1"/>
              <a:t>ApplicatieServer</a:t>
            </a:r>
            <a:endParaRPr lang="nl-BE" dirty="0"/>
          </a:p>
          <a:p>
            <a:pPr lvl="1"/>
            <a:r>
              <a:rPr lang="nl-BE" dirty="0"/>
              <a:t>Gamelogic</a:t>
            </a:r>
          </a:p>
          <a:p>
            <a:pPr lvl="1"/>
            <a:r>
              <a:rPr lang="nl-BE" dirty="0"/>
              <a:t>Uitvoeren van het spel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B79C869-61F5-47D4-B0B4-0C2D0AC4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3F30D1-4A4D-410E-8A3D-40F6D988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C88B9D2-EDEC-4737-81B5-83CEFA35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ARCHITECTUUR</a:t>
            </a:r>
          </a:p>
        </p:txBody>
      </p:sp>
    </p:spTree>
    <p:extLst>
      <p:ext uri="{BB962C8B-B14F-4D97-AF65-F5344CB8AC3E}">
        <p14:creationId xmlns:p14="http://schemas.microsoft.com/office/powerpoint/2010/main" val="102148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336A046-AAF7-4F9B-9E70-E2574B10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DatabaseServer</a:t>
            </a:r>
            <a:endParaRPr lang="nl-BE" dirty="0"/>
          </a:p>
          <a:p>
            <a:pPr lvl="1"/>
            <a:r>
              <a:rPr lang="nl-BE" dirty="0"/>
              <a:t>Beheren van een databank</a:t>
            </a:r>
          </a:p>
          <a:p>
            <a:pPr lvl="1"/>
            <a:r>
              <a:rPr lang="nl-BE" dirty="0"/>
              <a:t>Replicatie met andere databankservers</a:t>
            </a:r>
          </a:p>
          <a:p>
            <a:endParaRPr lang="nl-BE" dirty="0"/>
          </a:p>
          <a:p>
            <a:r>
              <a:rPr lang="nl-BE" dirty="0"/>
              <a:t>Client</a:t>
            </a:r>
          </a:p>
          <a:p>
            <a:pPr lvl="1"/>
            <a:r>
              <a:rPr lang="nl-BE" dirty="0"/>
              <a:t>Inloggen/registreren</a:t>
            </a:r>
          </a:p>
          <a:p>
            <a:pPr lvl="1"/>
            <a:r>
              <a:rPr lang="nl-BE" dirty="0"/>
              <a:t>Spellen aanmaken/spelen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B79C869-61F5-47D4-B0B4-0C2D0AC4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3F30D1-4A4D-410E-8A3D-40F6D988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C88B9D2-EDEC-4737-81B5-83CEFA35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ARCHITECTUUR</a:t>
            </a:r>
          </a:p>
        </p:txBody>
      </p:sp>
    </p:spTree>
    <p:extLst>
      <p:ext uri="{BB962C8B-B14F-4D97-AF65-F5344CB8AC3E}">
        <p14:creationId xmlns:p14="http://schemas.microsoft.com/office/powerpoint/2010/main" val="374407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071FD7B-4A6E-4FD3-B3B4-CA29B5EB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6FA4103-7A25-436F-A04C-E9AE0C06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0E04049-26B8-4A42-9057-484C449F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DATABASE</a:t>
            </a:r>
          </a:p>
        </p:txBody>
      </p:sp>
      <p:pic>
        <p:nvPicPr>
          <p:cNvPr id="7" name="Afbeelding 6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6E6B1012-9BC4-4F15-A919-F3EFA55C9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430" y="783036"/>
            <a:ext cx="5381770" cy="52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7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E706847-897E-4EB5-9AB5-937A65E9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Consitency</a:t>
            </a:r>
            <a:r>
              <a:rPr lang="nl-BE" dirty="0"/>
              <a:t> &amp; </a:t>
            </a:r>
            <a:r>
              <a:rPr lang="nl-BE" dirty="0" err="1"/>
              <a:t>replication</a:t>
            </a:r>
            <a:endParaRPr lang="nl-BE" dirty="0"/>
          </a:p>
          <a:p>
            <a:pPr lvl="1"/>
            <a:r>
              <a:rPr lang="nl-BE" dirty="0"/>
              <a:t>Databankservers </a:t>
            </a:r>
          </a:p>
          <a:p>
            <a:pPr lvl="1"/>
            <a:r>
              <a:rPr lang="nl-BE" dirty="0" err="1"/>
              <a:t>Writes</a:t>
            </a:r>
            <a:r>
              <a:rPr lang="nl-BE" dirty="0"/>
              <a:t> propageren </a:t>
            </a:r>
          </a:p>
          <a:p>
            <a:pPr marL="457200" lvl="1" indent="0">
              <a:buNone/>
            </a:pPr>
            <a:endParaRPr lang="nl-BE" dirty="0"/>
          </a:p>
          <a:p>
            <a:r>
              <a:rPr lang="nl-BE" dirty="0"/>
              <a:t>Caching</a:t>
            </a:r>
          </a:p>
          <a:p>
            <a:pPr lvl="1"/>
            <a:r>
              <a:rPr lang="nl-BE" dirty="0"/>
              <a:t>Figuren bij de </a:t>
            </a:r>
            <a:r>
              <a:rPr lang="nl-BE" dirty="0" err="1"/>
              <a:t>client</a:t>
            </a:r>
            <a:endParaRPr lang="nl-BE" dirty="0"/>
          </a:p>
          <a:p>
            <a:pPr lvl="1"/>
            <a:r>
              <a:rPr lang="nl-BE" dirty="0"/>
              <a:t>Logica op </a:t>
            </a:r>
            <a:r>
              <a:rPr lang="nl-BE" dirty="0" err="1"/>
              <a:t>AppServer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21A678B-5829-479F-9A6D-D7AFFD2B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CECCF5-A73C-4BFB-B36C-CBB44583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14DD4DF-5E73-46F9-A29E-14B55B5E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ONTWERPBESLISSINGEN</a:t>
            </a:r>
          </a:p>
        </p:txBody>
      </p:sp>
    </p:spTree>
    <p:extLst>
      <p:ext uri="{BB962C8B-B14F-4D97-AF65-F5344CB8AC3E}">
        <p14:creationId xmlns:p14="http://schemas.microsoft.com/office/powerpoint/2010/main" val="59578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336A046-AAF7-4F9B-9E70-E2574B10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Security</a:t>
            </a:r>
          </a:p>
          <a:p>
            <a:pPr lvl="1"/>
            <a:r>
              <a:rPr lang="nl-BE" dirty="0" err="1"/>
              <a:t>BCrypt</a:t>
            </a:r>
            <a:endParaRPr lang="nl-BE" dirty="0"/>
          </a:p>
          <a:p>
            <a:pPr lvl="1"/>
            <a:r>
              <a:rPr lang="nl-BE" dirty="0" err="1"/>
              <a:t>SessionToken</a:t>
            </a:r>
            <a:endParaRPr lang="nl-BE" dirty="0"/>
          </a:p>
          <a:p>
            <a:endParaRPr lang="nl-BE" dirty="0"/>
          </a:p>
          <a:p>
            <a:r>
              <a:rPr lang="nl-BE" dirty="0"/>
              <a:t>Recovery</a:t>
            </a:r>
          </a:p>
          <a:p>
            <a:pPr lvl="1"/>
            <a:r>
              <a:rPr lang="nl-BE" dirty="0"/>
              <a:t>Client recovery</a:t>
            </a:r>
          </a:p>
          <a:p>
            <a:pPr lvl="1"/>
            <a:r>
              <a:rPr lang="nl-BE" dirty="0"/>
              <a:t>Database recovery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B79C869-61F5-47D4-B0B4-0C2D0AC4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3F30D1-4A4D-410E-8A3D-40F6D988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C88B9D2-EDEC-4737-81B5-83CEFA35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ARCHITECTUUR</a:t>
            </a:r>
          </a:p>
        </p:txBody>
      </p:sp>
    </p:spTree>
    <p:extLst>
      <p:ext uri="{BB962C8B-B14F-4D97-AF65-F5344CB8AC3E}">
        <p14:creationId xmlns:p14="http://schemas.microsoft.com/office/powerpoint/2010/main" val="322699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4547346-8989-4A37-B5F8-22E080A8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Pros</a:t>
            </a:r>
          </a:p>
          <a:p>
            <a:pPr lvl="1"/>
            <a:r>
              <a:rPr lang="nl-BE" dirty="0"/>
              <a:t>Recovery voor </a:t>
            </a:r>
            <a:r>
              <a:rPr lang="nl-BE" dirty="0" err="1"/>
              <a:t>clients</a:t>
            </a:r>
            <a:r>
              <a:rPr lang="nl-BE" dirty="0"/>
              <a:t> en </a:t>
            </a:r>
            <a:r>
              <a:rPr lang="nl-BE" dirty="0" err="1"/>
              <a:t>databaseServers</a:t>
            </a:r>
            <a:endParaRPr lang="nl-BE" dirty="0"/>
          </a:p>
          <a:p>
            <a:pPr lvl="1"/>
            <a:r>
              <a:rPr lang="nl-BE" dirty="0"/>
              <a:t>Load-</a:t>
            </a:r>
            <a:r>
              <a:rPr lang="nl-BE" dirty="0" err="1"/>
              <a:t>balance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/>
              <a:t>Cons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Recovery voor </a:t>
            </a:r>
            <a:r>
              <a:rPr lang="nl-BE" dirty="0" err="1"/>
              <a:t>applicatieServers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F2C7F21-2FF6-40FC-BCBB-DC97070F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3DDAD35-4FD7-4390-A23C-EF3821EE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0B79DFF-0F3D-4AA5-83C8-AF248793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REFLECTIE</a:t>
            </a:r>
          </a:p>
        </p:txBody>
      </p:sp>
    </p:spTree>
    <p:extLst>
      <p:ext uri="{BB962C8B-B14F-4D97-AF65-F5344CB8AC3E}">
        <p14:creationId xmlns:p14="http://schemas.microsoft.com/office/powerpoint/2010/main" val="254636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4547346-8989-4A37-B5F8-22E080A83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Mogelijke uitbreidingen</a:t>
            </a:r>
          </a:p>
          <a:p>
            <a:pPr lvl="1"/>
            <a:r>
              <a:rPr lang="nl-BE" dirty="0"/>
              <a:t>Verder spelen van een gestopt spel</a:t>
            </a:r>
          </a:p>
          <a:p>
            <a:pPr lvl="1"/>
            <a:r>
              <a:rPr lang="nl-BE" dirty="0"/>
              <a:t>Spelen tegen een bot met verschillende niveaus </a:t>
            </a:r>
          </a:p>
          <a:p>
            <a:pPr lvl="1"/>
            <a:r>
              <a:rPr lang="nl-BE" dirty="0"/>
              <a:t>Eigen regels toevoegen voor een </a:t>
            </a:r>
            <a:r>
              <a:rPr lang="nl-BE"/>
              <a:t>nieuw spel te maken</a:t>
            </a:r>
            <a:endParaRPr lang="nl-BE" dirty="0"/>
          </a:p>
          <a:p>
            <a:pPr lvl="1"/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F2C7F21-2FF6-40FC-BCBB-DC97070F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Technologiecampus Gent, Faculteit Industriele Ingenieurswetenschappen</a:t>
            </a:r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3DDAD35-4FD7-4390-A23C-EF3821EE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0B79DFF-0F3D-4AA5-83C8-AF248793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REFLECTIE</a:t>
            </a:r>
          </a:p>
        </p:txBody>
      </p:sp>
    </p:spTree>
    <p:extLst>
      <p:ext uri="{BB962C8B-B14F-4D97-AF65-F5344CB8AC3E}">
        <p14:creationId xmlns:p14="http://schemas.microsoft.com/office/powerpoint/2010/main" val="837743808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169</Words>
  <Application>Microsoft Office PowerPoint</Application>
  <PresentationFormat>Breedbeeld</PresentationFormat>
  <Paragraphs>76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KU Leuven</vt:lpstr>
      <vt:lpstr>KU Leuven Sedes</vt:lpstr>
      <vt:lpstr> Distributed UNO</vt:lpstr>
      <vt:lpstr>INHOUD</vt:lpstr>
      <vt:lpstr>ARCHITECTUUR</vt:lpstr>
      <vt:lpstr>ARCHITECTUUR</vt:lpstr>
      <vt:lpstr>DATABASE</vt:lpstr>
      <vt:lpstr>ONTWERPBESLISSINGEN</vt:lpstr>
      <vt:lpstr>ARCHITECTUUR</vt:lpstr>
      <vt:lpstr>REFLECTIE</vt:lpstr>
      <vt:lpstr>REFLECTIE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2018-08-29T22:56:50Z</dcterms:modified>
</cp:coreProperties>
</file>