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3" d="100"/>
          <a:sy n="83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29-8-2018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29-8-2018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9E13-F4E8-4DD4-B9AF-6C7AE53C44E3}" type="datetime1">
              <a:rPr lang="nl-BE" smtClean="0"/>
              <a:t>29/08/2018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2DB2-D187-4276-907A-5A89D36E488A}" type="datetime1">
              <a:rPr lang="nl-BE" smtClean="0"/>
              <a:t>29/08/2018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0440-133A-4AC0-91A3-E35B13BC136C}" type="datetime1">
              <a:rPr lang="nl-BE" smtClean="0"/>
              <a:t>29/08/2018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D7FB-178C-432B-A2E1-B8094AA682DD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8AB1-74F5-4B8A-83BD-F9AC406AE6BB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588E-19F5-4EBE-A336-1031D2FE9769}" type="datetime1">
              <a:rPr lang="nl-BE" smtClean="0"/>
              <a:t>29/08/2018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ACB6-27DE-41A4-879B-D05408F996F3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3D6-0B96-4ABF-BF28-EBF13B3F1A5D}" type="datetime1">
              <a:rPr lang="nl-BE" smtClean="0"/>
              <a:t>29/08/2018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A7C8-A2D4-44FA-94AB-7E5DA38FC780}" type="datetime1">
              <a:rPr lang="nl-BE" smtClean="0"/>
              <a:t>29/08/2018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3970-CFF2-47B7-AE2E-1DC3DDD8CC65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0FA491C-3044-41F5-B9C2-B3DA45154B45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Technologiecampus Gent, Faculteit Industriele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7E32C6F-91D0-4EE4-B8E4-23037FC0F106}" type="datetime1">
              <a:rPr lang="nl-BE" smtClean="0"/>
              <a:t>29/08/2018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Technologiecampus Gent, Faculteit Industriele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	Distributed UNO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Wouter Deceuninck</a:t>
            </a:r>
          </a:p>
          <a:p>
            <a:r>
              <a:rPr lang="nl-NL" dirty="0"/>
              <a:t>Pieter Vanderhaegen</a:t>
            </a:r>
          </a:p>
          <a:p>
            <a:r>
              <a:rPr lang="nl-NL" dirty="0"/>
              <a:t>4ELICTiSW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0EB785-8EF6-42CD-AD25-4C03B94F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85" y="1784927"/>
            <a:ext cx="2949862" cy="26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2A56A9-EC54-49BB-898C-6901DA9B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8504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Architectuur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Database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Ontwerpbeslissingen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API’s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Reflectie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D5CD060-7E89-484F-B4AD-ADC35F93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98B948-1F41-4FB5-A521-1471A6F7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FAA682C-7FC0-4F81-9F56-5CFB0C28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69636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36A046-AAF7-4F9B-9E70-E2574B1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79C869-61F5-47D4-B0B4-0C2D0A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F30D1-4A4D-410E-8A3D-40F6D988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88B9D2-EDEC-4737-81B5-83CEFA3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</p:spTree>
    <p:extLst>
      <p:ext uri="{BB962C8B-B14F-4D97-AF65-F5344CB8AC3E}">
        <p14:creationId xmlns:p14="http://schemas.microsoft.com/office/powerpoint/2010/main" val="102148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71FD7B-4A6E-4FD3-B3B4-CA29B5EB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FA4103-7A25-436F-A04C-E9AE0C06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0E04049-26B8-4A42-9057-484C449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</a:p>
        </p:txBody>
      </p:sp>
      <p:pic>
        <p:nvPicPr>
          <p:cNvPr id="7" name="Afbeelding 6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E6B1012-9BC4-4F15-A919-F3EFA55C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30" y="783036"/>
            <a:ext cx="5381770" cy="52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E706847-897E-4EB5-9AB5-937A65E9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Consitency</a:t>
            </a:r>
            <a:r>
              <a:rPr lang="nl-BE" dirty="0"/>
              <a:t> &amp; </a:t>
            </a:r>
            <a:r>
              <a:rPr lang="nl-BE" dirty="0" err="1"/>
              <a:t>replication</a:t>
            </a:r>
            <a:endParaRPr lang="nl-BE" dirty="0"/>
          </a:p>
          <a:p>
            <a:r>
              <a:rPr lang="nl-BE" dirty="0"/>
              <a:t>Caching</a:t>
            </a:r>
          </a:p>
          <a:p>
            <a:r>
              <a:rPr lang="nl-BE" dirty="0"/>
              <a:t>Security</a:t>
            </a:r>
          </a:p>
          <a:p>
            <a:r>
              <a:rPr lang="nl-BE" dirty="0"/>
              <a:t>Recovery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1A678B-5829-479F-9A6D-D7AFFD2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CECCF5-A73C-4BFB-B36C-CBB44583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14DD4DF-5E73-46F9-A29E-14B55B5E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ONTWERPBESLISSINGEN</a:t>
            </a:r>
          </a:p>
        </p:txBody>
      </p:sp>
    </p:spTree>
    <p:extLst>
      <p:ext uri="{BB962C8B-B14F-4D97-AF65-F5344CB8AC3E}">
        <p14:creationId xmlns:p14="http://schemas.microsoft.com/office/powerpoint/2010/main" val="59578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37BE2FD-8421-4963-95D1-07F338462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Dispatcher</a:t>
            </a:r>
            <a:endParaRPr lang="nl-BE" dirty="0"/>
          </a:p>
          <a:p>
            <a:endParaRPr lang="nl-BE" dirty="0"/>
          </a:p>
          <a:p>
            <a:r>
              <a:rPr lang="nl-BE" dirty="0"/>
              <a:t>Application Server</a:t>
            </a:r>
          </a:p>
          <a:p>
            <a:r>
              <a:rPr lang="nl-BE" dirty="0"/>
              <a:t>Database Server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D281B66-AAD6-44E0-9739-854E14AB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4DDF5A-CE78-4AD9-BF89-69BE3257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99FE2D-5AB6-4AAB-A63F-B43BD11A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API’s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743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4547346-8989-4A37-B5F8-22E080A8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F2C7F21-2FF6-40FC-BCBB-DC97070F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DDAD35-4FD7-4390-A23C-EF3821E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B79DFF-0F3D-4AA5-83C8-AF248793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REFLECTIE</a:t>
            </a:r>
          </a:p>
        </p:txBody>
      </p:sp>
    </p:spTree>
    <p:extLst>
      <p:ext uri="{BB962C8B-B14F-4D97-AF65-F5344CB8AC3E}">
        <p14:creationId xmlns:p14="http://schemas.microsoft.com/office/powerpoint/2010/main" val="254636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5B02-4228-4A56-95DF-4CDA8054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BE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635728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70</Words>
  <Application>Microsoft Office PowerPoint</Application>
  <PresentationFormat>Breedbeeld</PresentationFormat>
  <Paragraphs>40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KU Leuven</vt:lpstr>
      <vt:lpstr>KU Leuven Sedes</vt:lpstr>
      <vt:lpstr> Distributed UNO</vt:lpstr>
      <vt:lpstr>INHOUD</vt:lpstr>
      <vt:lpstr>ARCHITECTUUR</vt:lpstr>
      <vt:lpstr>DATABASE</vt:lpstr>
      <vt:lpstr>ONTWERPBESLISSINGEN</vt:lpstr>
      <vt:lpstr>API’s</vt:lpstr>
      <vt:lpstr>REFLECTIE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2018-08-29T22:21:23Z</dcterms:modified>
</cp:coreProperties>
</file>