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6EF01-A0CE-4EF9-BF11-3D703F540E0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24B9590-8630-4010-BA89-29EA59751B60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en-US" dirty="0"/>
            <a:t>Country</a:t>
          </a:r>
          <a:endParaRPr lang="en-IE" dirty="0"/>
        </a:p>
      </dgm:t>
    </dgm:pt>
    <dgm:pt modelId="{CD598BC9-0620-4824-992A-E623DDFC01BA}" type="parTrans" cxnId="{3F8516B5-50F6-4463-B351-0F595B55BB0F}">
      <dgm:prSet/>
      <dgm:spPr/>
      <dgm:t>
        <a:bodyPr/>
        <a:lstStyle/>
        <a:p>
          <a:endParaRPr lang="en-IE"/>
        </a:p>
      </dgm:t>
    </dgm:pt>
    <dgm:pt modelId="{62EE37B7-51EE-47B4-B9D4-6384638CD75B}" type="sibTrans" cxnId="{3F8516B5-50F6-4463-B351-0F595B55BB0F}">
      <dgm:prSet/>
      <dgm:spPr/>
      <dgm:t>
        <a:bodyPr/>
        <a:lstStyle/>
        <a:p>
          <a:endParaRPr lang="en-IE"/>
        </a:p>
      </dgm:t>
    </dgm:pt>
    <dgm:pt modelId="{43E423AB-4AD3-4BAE-BC16-D0CAC30D3435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en-US" dirty="0"/>
            <a:t>Age</a:t>
          </a:r>
          <a:endParaRPr lang="en-IE" dirty="0"/>
        </a:p>
      </dgm:t>
    </dgm:pt>
    <dgm:pt modelId="{1CA1A03B-D56F-405A-B4C7-FF3F57A8C47A}" type="parTrans" cxnId="{2BB0195B-29C0-46E9-9291-41E41FC9357D}">
      <dgm:prSet/>
      <dgm:spPr/>
      <dgm:t>
        <a:bodyPr/>
        <a:lstStyle/>
        <a:p>
          <a:endParaRPr lang="en-IE"/>
        </a:p>
      </dgm:t>
    </dgm:pt>
    <dgm:pt modelId="{AEABAD18-81CF-4324-8C53-9805956BAC84}" type="sibTrans" cxnId="{2BB0195B-29C0-46E9-9291-41E41FC9357D}">
      <dgm:prSet/>
      <dgm:spPr/>
      <dgm:t>
        <a:bodyPr/>
        <a:lstStyle/>
        <a:p>
          <a:endParaRPr lang="en-IE"/>
        </a:p>
      </dgm:t>
    </dgm:pt>
    <dgm:pt modelId="{EE351766-0AF1-4280-BB60-0CA79645C781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en-US" dirty="0"/>
            <a:t>Stats</a:t>
          </a:r>
          <a:endParaRPr lang="en-IE" dirty="0"/>
        </a:p>
      </dgm:t>
    </dgm:pt>
    <dgm:pt modelId="{3E64D5D3-5C45-46A2-8ABB-4ECA369DFF2B}" type="parTrans" cxnId="{11E4CFA7-2CE2-4FF4-9805-DEDC42202207}">
      <dgm:prSet/>
      <dgm:spPr/>
      <dgm:t>
        <a:bodyPr/>
        <a:lstStyle/>
        <a:p>
          <a:endParaRPr lang="en-IE"/>
        </a:p>
      </dgm:t>
    </dgm:pt>
    <dgm:pt modelId="{CB46BA37-524E-4BEB-91EB-C8F84E227EFA}" type="sibTrans" cxnId="{11E4CFA7-2CE2-4FF4-9805-DEDC42202207}">
      <dgm:prSet/>
      <dgm:spPr/>
      <dgm:t>
        <a:bodyPr/>
        <a:lstStyle/>
        <a:p>
          <a:endParaRPr lang="en-IE"/>
        </a:p>
      </dgm:t>
    </dgm:pt>
    <dgm:pt modelId="{3B832B0B-FFCE-4A91-8CF2-E86E36B57330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en-US" dirty="0"/>
            <a:t>Archetype</a:t>
          </a:r>
          <a:endParaRPr lang="en-IE" dirty="0"/>
        </a:p>
      </dgm:t>
    </dgm:pt>
    <dgm:pt modelId="{BC964A60-F409-4F16-A1EA-99765027B55A}" type="parTrans" cxnId="{B53624EF-F494-45A6-9D68-9AA2F2BB6E3C}">
      <dgm:prSet/>
      <dgm:spPr/>
      <dgm:t>
        <a:bodyPr/>
        <a:lstStyle/>
        <a:p>
          <a:endParaRPr lang="en-IE"/>
        </a:p>
      </dgm:t>
    </dgm:pt>
    <dgm:pt modelId="{22C42BFE-BBEC-4BE4-AAC6-BF30D579C0F1}" type="sibTrans" cxnId="{B53624EF-F494-45A6-9D68-9AA2F2BB6E3C}">
      <dgm:prSet/>
      <dgm:spPr/>
      <dgm:t>
        <a:bodyPr/>
        <a:lstStyle/>
        <a:p>
          <a:endParaRPr lang="en-IE"/>
        </a:p>
      </dgm:t>
    </dgm:pt>
    <dgm:pt modelId="{93F29481-C758-4648-A136-27D359B9E4A6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en-US" dirty="0"/>
            <a:t>City</a:t>
          </a:r>
          <a:endParaRPr lang="en-IE" dirty="0"/>
        </a:p>
      </dgm:t>
    </dgm:pt>
    <dgm:pt modelId="{D82CCD85-CCB3-4C13-B041-ADCB8271A80E}" type="parTrans" cxnId="{B1E1BC13-ACCD-407C-993F-F64667E584FD}">
      <dgm:prSet/>
      <dgm:spPr/>
      <dgm:t>
        <a:bodyPr/>
        <a:lstStyle/>
        <a:p>
          <a:endParaRPr lang="en-IE"/>
        </a:p>
      </dgm:t>
    </dgm:pt>
    <dgm:pt modelId="{5B384969-1E6D-4634-AF51-3F13C44CD946}" type="sibTrans" cxnId="{B1E1BC13-ACCD-407C-993F-F64667E584FD}">
      <dgm:prSet/>
      <dgm:spPr/>
      <dgm:t>
        <a:bodyPr/>
        <a:lstStyle/>
        <a:p>
          <a:endParaRPr lang="en-IE"/>
        </a:p>
      </dgm:t>
    </dgm:pt>
    <dgm:pt modelId="{2F943D44-711A-4DE1-A32D-36F474027B6E}" type="pres">
      <dgm:prSet presAssocID="{8BB6EF01-A0CE-4EF9-BF11-3D703F540E0C}" presName="Name0" presStyleCnt="0">
        <dgm:presLayoutVars>
          <dgm:dir/>
          <dgm:animLvl val="lvl"/>
          <dgm:resizeHandles val="exact"/>
        </dgm:presLayoutVars>
      </dgm:prSet>
      <dgm:spPr/>
    </dgm:pt>
    <dgm:pt modelId="{A8766346-8634-4EB0-8ED8-776DFC53C3B5}" type="pres">
      <dgm:prSet presAssocID="{F24B9590-8630-4010-BA89-29EA59751B6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943F2AB-48B0-4DC4-BFAA-BC11354159FE}" type="pres">
      <dgm:prSet presAssocID="{62EE37B7-51EE-47B4-B9D4-6384638CD75B}" presName="parTxOnlySpace" presStyleCnt="0"/>
      <dgm:spPr/>
    </dgm:pt>
    <dgm:pt modelId="{46C5103C-0A30-4A84-91AF-3CEF55EEC24E}" type="pres">
      <dgm:prSet presAssocID="{93F29481-C758-4648-A136-27D359B9E4A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2A842BF-006E-4AE7-BA57-9614740BD304}" type="pres">
      <dgm:prSet presAssocID="{5B384969-1E6D-4634-AF51-3F13C44CD946}" presName="parTxOnlySpace" presStyleCnt="0"/>
      <dgm:spPr/>
    </dgm:pt>
    <dgm:pt modelId="{25DFC611-5F3F-4FA4-98FB-9E1C85FA4FE0}" type="pres">
      <dgm:prSet presAssocID="{43E423AB-4AD3-4BAE-BC16-D0CAC30D34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13F8469-A663-4540-8652-09EE331F3304}" type="pres">
      <dgm:prSet presAssocID="{AEABAD18-81CF-4324-8C53-9805956BAC84}" presName="parTxOnlySpace" presStyleCnt="0"/>
      <dgm:spPr/>
    </dgm:pt>
    <dgm:pt modelId="{A8B1A258-B9E1-4601-9457-4ADCB7A70411}" type="pres">
      <dgm:prSet presAssocID="{3B832B0B-FFCE-4A91-8CF2-E86E36B5733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D010A20-0C35-4884-B548-103A5F99AEF4}" type="pres">
      <dgm:prSet presAssocID="{22C42BFE-BBEC-4BE4-AAC6-BF30D579C0F1}" presName="parTxOnlySpace" presStyleCnt="0"/>
      <dgm:spPr/>
    </dgm:pt>
    <dgm:pt modelId="{C18F069C-489F-4E24-B0F5-F614D1B6FD62}" type="pres">
      <dgm:prSet presAssocID="{EE351766-0AF1-4280-BB60-0CA79645C78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1E1BC13-ACCD-407C-993F-F64667E584FD}" srcId="{8BB6EF01-A0CE-4EF9-BF11-3D703F540E0C}" destId="{93F29481-C758-4648-A136-27D359B9E4A6}" srcOrd="1" destOrd="0" parTransId="{D82CCD85-CCB3-4C13-B041-ADCB8271A80E}" sibTransId="{5B384969-1E6D-4634-AF51-3F13C44CD946}"/>
    <dgm:cxn modelId="{2BB0195B-29C0-46E9-9291-41E41FC9357D}" srcId="{8BB6EF01-A0CE-4EF9-BF11-3D703F540E0C}" destId="{43E423AB-4AD3-4BAE-BC16-D0CAC30D3435}" srcOrd="2" destOrd="0" parTransId="{1CA1A03B-D56F-405A-B4C7-FF3F57A8C47A}" sibTransId="{AEABAD18-81CF-4324-8C53-9805956BAC84}"/>
    <dgm:cxn modelId="{AB05DB60-0DCF-429E-A1A1-B0C0207F0077}" type="presOf" srcId="{F24B9590-8630-4010-BA89-29EA59751B60}" destId="{A8766346-8634-4EB0-8ED8-776DFC53C3B5}" srcOrd="0" destOrd="0" presId="urn:microsoft.com/office/officeart/2005/8/layout/chevron1"/>
    <dgm:cxn modelId="{9D503B7D-89F5-4FC2-A5A1-F1275CE75B16}" type="presOf" srcId="{EE351766-0AF1-4280-BB60-0CA79645C781}" destId="{C18F069C-489F-4E24-B0F5-F614D1B6FD62}" srcOrd="0" destOrd="0" presId="urn:microsoft.com/office/officeart/2005/8/layout/chevron1"/>
    <dgm:cxn modelId="{BD7CA381-2702-41B3-9B82-75BA8A0470A9}" type="presOf" srcId="{8BB6EF01-A0CE-4EF9-BF11-3D703F540E0C}" destId="{2F943D44-711A-4DE1-A32D-36F474027B6E}" srcOrd="0" destOrd="0" presId="urn:microsoft.com/office/officeart/2005/8/layout/chevron1"/>
    <dgm:cxn modelId="{11E4CFA7-2CE2-4FF4-9805-DEDC42202207}" srcId="{8BB6EF01-A0CE-4EF9-BF11-3D703F540E0C}" destId="{EE351766-0AF1-4280-BB60-0CA79645C781}" srcOrd="4" destOrd="0" parTransId="{3E64D5D3-5C45-46A2-8ABB-4ECA369DFF2B}" sibTransId="{CB46BA37-524E-4BEB-91EB-C8F84E227EFA}"/>
    <dgm:cxn modelId="{3F8516B5-50F6-4463-B351-0F595B55BB0F}" srcId="{8BB6EF01-A0CE-4EF9-BF11-3D703F540E0C}" destId="{F24B9590-8630-4010-BA89-29EA59751B60}" srcOrd="0" destOrd="0" parTransId="{CD598BC9-0620-4824-992A-E623DDFC01BA}" sibTransId="{62EE37B7-51EE-47B4-B9D4-6384638CD75B}"/>
    <dgm:cxn modelId="{E4000FB6-C9AB-4F05-A7A4-EF8A3625626A}" type="presOf" srcId="{43E423AB-4AD3-4BAE-BC16-D0CAC30D3435}" destId="{25DFC611-5F3F-4FA4-98FB-9E1C85FA4FE0}" srcOrd="0" destOrd="0" presId="urn:microsoft.com/office/officeart/2005/8/layout/chevron1"/>
    <dgm:cxn modelId="{07D5F0CE-E83E-4850-9181-8D1A053C729A}" type="presOf" srcId="{3B832B0B-FFCE-4A91-8CF2-E86E36B57330}" destId="{A8B1A258-B9E1-4601-9457-4ADCB7A70411}" srcOrd="0" destOrd="0" presId="urn:microsoft.com/office/officeart/2005/8/layout/chevron1"/>
    <dgm:cxn modelId="{B53624EF-F494-45A6-9D68-9AA2F2BB6E3C}" srcId="{8BB6EF01-A0CE-4EF9-BF11-3D703F540E0C}" destId="{3B832B0B-FFCE-4A91-8CF2-E86E36B57330}" srcOrd="3" destOrd="0" parTransId="{BC964A60-F409-4F16-A1EA-99765027B55A}" sibTransId="{22C42BFE-BBEC-4BE4-AAC6-BF30D579C0F1}"/>
    <dgm:cxn modelId="{55E6B7FC-4A94-40BF-9E93-5AB5FCA5E821}" type="presOf" srcId="{93F29481-C758-4648-A136-27D359B9E4A6}" destId="{46C5103C-0A30-4A84-91AF-3CEF55EEC24E}" srcOrd="0" destOrd="0" presId="urn:microsoft.com/office/officeart/2005/8/layout/chevron1"/>
    <dgm:cxn modelId="{4A29A349-A25B-4606-B09F-CD12A417180E}" type="presParOf" srcId="{2F943D44-711A-4DE1-A32D-36F474027B6E}" destId="{A8766346-8634-4EB0-8ED8-776DFC53C3B5}" srcOrd="0" destOrd="0" presId="urn:microsoft.com/office/officeart/2005/8/layout/chevron1"/>
    <dgm:cxn modelId="{FE22D07D-5DEC-4BE3-B8F4-D4612040B515}" type="presParOf" srcId="{2F943D44-711A-4DE1-A32D-36F474027B6E}" destId="{B943F2AB-48B0-4DC4-BFAA-BC11354159FE}" srcOrd="1" destOrd="0" presId="urn:microsoft.com/office/officeart/2005/8/layout/chevron1"/>
    <dgm:cxn modelId="{D09232C1-8966-4257-AE3B-343034CBCF14}" type="presParOf" srcId="{2F943D44-711A-4DE1-A32D-36F474027B6E}" destId="{46C5103C-0A30-4A84-91AF-3CEF55EEC24E}" srcOrd="2" destOrd="0" presId="urn:microsoft.com/office/officeart/2005/8/layout/chevron1"/>
    <dgm:cxn modelId="{65083ECA-9BB3-4305-A6B1-3EE0AEAAB0AB}" type="presParOf" srcId="{2F943D44-711A-4DE1-A32D-36F474027B6E}" destId="{D2A842BF-006E-4AE7-BA57-9614740BD304}" srcOrd="3" destOrd="0" presId="urn:microsoft.com/office/officeart/2005/8/layout/chevron1"/>
    <dgm:cxn modelId="{AD3C80B7-37FF-419B-881B-D1748DE1747D}" type="presParOf" srcId="{2F943D44-711A-4DE1-A32D-36F474027B6E}" destId="{25DFC611-5F3F-4FA4-98FB-9E1C85FA4FE0}" srcOrd="4" destOrd="0" presId="urn:microsoft.com/office/officeart/2005/8/layout/chevron1"/>
    <dgm:cxn modelId="{CED08B30-B2FF-487A-8810-EC3677DB6703}" type="presParOf" srcId="{2F943D44-711A-4DE1-A32D-36F474027B6E}" destId="{213F8469-A663-4540-8652-09EE331F3304}" srcOrd="5" destOrd="0" presId="urn:microsoft.com/office/officeart/2005/8/layout/chevron1"/>
    <dgm:cxn modelId="{12F691A5-BF0F-4E68-9E77-14A3694192AE}" type="presParOf" srcId="{2F943D44-711A-4DE1-A32D-36F474027B6E}" destId="{A8B1A258-B9E1-4601-9457-4ADCB7A70411}" srcOrd="6" destOrd="0" presId="urn:microsoft.com/office/officeart/2005/8/layout/chevron1"/>
    <dgm:cxn modelId="{B69D9553-8E03-48B2-97F8-E262FC8048AD}" type="presParOf" srcId="{2F943D44-711A-4DE1-A32D-36F474027B6E}" destId="{4D010A20-0C35-4884-B548-103A5F99AEF4}" srcOrd="7" destOrd="0" presId="urn:microsoft.com/office/officeart/2005/8/layout/chevron1"/>
    <dgm:cxn modelId="{EFD16548-03B9-4B03-A042-4CF01B5FCE0E}" type="presParOf" srcId="{2F943D44-711A-4DE1-A32D-36F474027B6E}" destId="{C18F069C-489F-4E24-B0F5-F614D1B6FD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C98E3C-EFFF-4D68-9656-95055240701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5108E87-E1E9-43E8-A1C9-8F40D8890D0C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en-US" dirty="0"/>
            <a:t>Energy</a:t>
          </a:r>
          <a:endParaRPr lang="en-IE" dirty="0"/>
        </a:p>
      </dgm:t>
    </dgm:pt>
    <dgm:pt modelId="{316761EE-D715-440B-A723-C9108A08BA56}" type="parTrans" cxnId="{C6D6F8D3-C553-4164-B0FF-B8436998B170}">
      <dgm:prSet/>
      <dgm:spPr/>
      <dgm:t>
        <a:bodyPr/>
        <a:lstStyle/>
        <a:p>
          <a:endParaRPr lang="en-IE"/>
        </a:p>
      </dgm:t>
    </dgm:pt>
    <dgm:pt modelId="{BB4ED28A-B43D-487E-AED2-7E4006DE0E9A}" type="sibTrans" cxnId="{C6D6F8D3-C553-4164-B0FF-B8436998B170}">
      <dgm:prSet/>
      <dgm:spPr/>
      <dgm:t>
        <a:bodyPr/>
        <a:lstStyle/>
        <a:p>
          <a:endParaRPr lang="en-IE" dirty="0"/>
        </a:p>
      </dgm:t>
    </dgm:pt>
    <dgm:pt modelId="{8F495129-BAB3-467A-B4D3-028250B39E45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en-US" dirty="0"/>
            <a:t>Bills</a:t>
          </a:r>
          <a:endParaRPr lang="en-IE" dirty="0"/>
        </a:p>
      </dgm:t>
    </dgm:pt>
    <dgm:pt modelId="{71882FB6-C173-4E4D-9856-27097654B3D1}" type="parTrans" cxnId="{98919E72-7220-4899-BADA-B576CCB37095}">
      <dgm:prSet/>
      <dgm:spPr/>
      <dgm:t>
        <a:bodyPr/>
        <a:lstStyle/>
        <a:p>
          <a:endParaRPr lang="en-IE"/>
        </a:p>
      </dgm:t>
    </dgm:pt>
    <dgm:pt modelId="{153F7C28-2090-4D22-A3C7-F6D0DB570C75}" type="sibTrans" cxnId="{98919E72-7220-4899-BADA-B576CCB37095}">
      <dgm:prSet/>
      <dgm:spPr/>
      <dgm:t>
        <a:bodyPr/>
        <a:lstStyle/>
        <a:p>
          <a:endParaRPr lang="en-IE" dirty="0"/>
        </a:p>
      </dgm:t>
    </dgm:pt>
    <dgm:pt modelId="{F8EFE9C3-621D-4A14-94B4-A2BCE61F8D9E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en-US" dirty="0"/>
            <a:t>Investment</a:t>
          </a:r>
          <a:endParaRPr lang="en-IE" dirty="0"/>
        </a:p>
      </dgm:t>
    </dgm:pt>
    <dgm:pt modelId="{AB66C2DD-2822-4752-966D-16FADCB5EE87}" type="parTrans" cxnId="{57AAF60F-D6EE-4127-A67E-EB5738B434D5}">
      <dgm:prSet/>
      <dgm:spPr/>
      <dgm:t>
        <a:bodyPr/>
        <a:lstStyle/>
        <a:p>
          <a:endParaRPr lang="en-IE"/>
        </a:p>
      </dgm:t>
    </dgm:pt>
    <dgm:pt modelId="{EE487865-0D8B-44A7-A68D-EF02638B2BC2}" type="sibTrans" cxnId="{57AAF60F-D6EE-4127-A67E-EB5738B434D5}">
      <dgm:prSet/>
      <dgm:spPr/>
      <dgm:t>
        <a:bodyPr/>
        <a:lstStyle/>
        <a:p>
          <a:endParaRPr lang="en-IE"/>
        </a:p>
      </dgm:t>
    </dgm:pt>
    <dgm:pt modelId="{38581C8B-326A-4DCC-8497-4E946B25B76C}" type="pres">
      <dgm:prSet presAssocID="{54C98E3C-EFFF-4D68-9656-950552407019}" presName="linearFlow" presStyleCnt="0">
        <dgm:presLayoutVars>
          <dgm:resizeHandles val="exact"/>
        </dgm:presLayoutVars>
      </dgm:prSet>
      <dgm:spPr/>
    </dgm:pt>
    <dgm:pt modelId="{C0F48186-853C-45EB-A0C2-974E55DDC42D}" type="pres">
      <dgm:prSet presAssocID="{95108E87-E1E9-43E8-A1C9-8F40D8890D0C}" presName="node" presStyleLbl="node1" presStyleIdx="0" presStyleCnt="3">
        <dgm:presLayoutVars>
          <dgm:bulletEnabled val="1"/>
        </dgm:presLayoutVars>
      </dgm:prSet>
      <dgm:spPr/>
    </dgm:pt>
    <dgm:pt modelId="{78D8601F-0CC4-4C3F-9071-FB12E74CACB5}" type="pres">
      <dgm:prSet presAssocID="{BB4ED28A-B43D-487E-AED2-7E4006DE0E9A}" presName="sibTrans" presStyleLbl="sibTrans2D1" presStyleIdx="0" presStyleCnt="2"/>
      <dgm:spPr/>
    </dgm:pt>
    <dgm:pt modelId="{52E2A65E-117B-43E5-B17F-616BF7361F58}" type="pres">
      <dgm:prSet presAssocID="{BB4ED28A-B43D-487E-AED2-7E4006DE0E9A}" presName="connectorText" presStyleLbl="sibTrans2D1" presStyleIdx="0" presStyleCnt="2"/>
      <dgm:spPr/>
    </dgm:pt>
    <dgm:pt modelId="{3B09FD04-89F7-408D-83B2-C6E9069089B3}" type="pres">
      <dgm:prSet presAssocID="{8F495129-BAB3-467A-B4D3-028250B39E45}" presName="node" presStyleLbl="node1" presStyleIdx="1" presStyleCnt="3">
        <dgm:presLayoutVars>
          <dgm:bulletEnabled val="1"/>
        </dgm:presLayoutVars>
      </dgm:prSet>
      <dgm:spPr/>
    </dgm:pt>
    <dgm:pt modelId="{B85E4102-38FE-40EF-BFC0-13DADC110414}" type="pres">
      <dgm:prSet presAssocID="{153F7C28-2090-4D22-A3C7-F6D0DB570C75}" presName="sibTrans" presStyleLbl="sibTrans2D1" presStyleIdx="1" presStyleCnt="2"/>
      <dgm:spPr/>
    </dgm:pt>
    <dgm:pt modelId="{15C1CD8C-E30C-45F6-A769-CCDFA8CBCAD1}" type="pres">
      <dgm:prSet presAssocID="{153F7C28-2090-4D22-A3C7-F6D0DB570C75}" presName="connectorText" presStyleLbl="sibTrans2D1" presStyleIdx="1" presStyleCnt="2"/>
      <dgm:spPr/>
    </dgm:pt>
    <dgm:pt modelId="{06FE0086-C058-402A-AEF0-4325448557BF}" type="pres">
      <dgm:prSet presAssocID="{F8EFE9C3-621D-4A14-94B4-A2BCE61F8D9E}" presName="node" presStyleLbl="node1" presStyleIdx="2" presStyleCnt="3">
        <dgm:presLayoutVars>
          <dgm:bulletEnabled val="1"/>
        </dgm:presLayoutVars>
      </dgm:prSet>
      <dgm:spPr/>
    </dgm:pt>
  </dgm:ptLst>
  <dgm:cxnLst>
    <dgm:cxn modelId="{57AAF60F-D6EE-4127-A67E-EB5738B434D5}" srcId="{54C98E3C-EFFF-4D68-9656-950552407019}" destId="{F8EFE9C3-621D-4A14-94B4-A2BCE61F8D9E}" srcOrd="2" destOrd="0" parTransId="{AB66C2DD-2822-4752-966D-16FADCB5EE87}" sibTransId="{EE487865-0D8B-44A7-A68D-EF02638B2BC2}"/>
    <dgm:cxn modelId="{10FD0B70-50ED-4CD1-95AF-5E8FBA5BFD48}" type="presOf" srcId="{8F495129-BAB3-467A-B4D3-028250B39E45}" destId="{3B09FD04-89F7-408D-83B2-C6E9069089B3}" srcOrd="0" destOrd="0" presId="urn:microsoft.com/office/officeart/2005/8/layout/process2"/>
    <dgm:cxn modelId="{7D872151-6AA4-4406-91F8-351BE279FC18}" type="presOf" srcId="{153F7C28-2090-4D22-A3C7-F6D0DB570C75}" destId="{15C1CD8C-E30C-45F6-A769-CCDFA8CBCAD1}" srcOrd="1" destOrd="0" presId="urn:microsoft.com/office/officeart/2005/8/layout/process2"/>
    <dgm:cxn modelId="{48121E72-329C-4FD1-9046-9AEE55C34EAF}" type="presOf" srcId="{BB4ED28A-B43D-487E-AED2-7E4006DE0E9A}" destId="{52E2A65E-117B-43E5-B17F-616BF7361F58}" srcOrd="1" destOrd="0" presId="urn:microsoft.com/office/officeart/2005/8/layout/process2"/>
    <dgm:cxn modelId="{98919E72-7220-4899-BADA-B576CCB37095}" srcId="{54C98E3C-EFFF-4D68-9656-950552407019}" destId="{8F495129-BAB3-467A-B4D3-028250B39E45}" srcOrd="1" destOrd="0" parTransId="{71882FB6-C173-4E4D-9856-27097654B3D1}" sibTransId="{153F7C28-2090-4D22-A3C7-F6D0DB570C75}"/>
    <dgm:cxn modelId="{D1B6DE58-D157-4D03-A690-6396238F7AF1}" type="presOf" srcId="{F8EFE9C3-621D-4A14-94B4-A2BCE61F8D9E}" destId="{06FE0086-C058-402A-AEF0-4325448557BF}" srcOrd="0" destOrd="0" presId="urn:microsoft.com/office/officeart/2005/8/layout/process2"/>
    <dgm:cxn modelId="{5B0FDC9E-30D1-44B4-A4D0-902DAA2C1948}" type="presOf" srcId="{54C98E3C-EFFF-4D68-9656-950552407019}" destId="{38581C8B-326A-4DCC-8497-4E946B25B76C}" srcOrd="0" destOrd="0" presId="urn:microsoft.com/office/officeart/2005/8/layout/process2"/>
    <dgm:cxn modelId="{DA0B92CF-C9CA-44AB-854B-F8CBF72DD86E}" type="presOf" srcId="{95108E87-E1E9-43E8-A1C9-8F40D8890D0C}" destId="{C0F48186-853C-45EB-A0C2-974E55DDC42D}" srcOrd="0" destOrd="0" presId="urn:microsoft.com/office/officeart/2005/8/layout/process2"/>
    <dgm:cxn modelId="{C6D6F8D3-C553-4164-B0FF-B8436998B170}" srcId="{54C98E3C-EFFF-4D68-9656-950552407019}" destId="{95108E87-E1E9-43E8-A1C9-8F40D8890D0C}" srcOrd="0" destOrd="0" parTransId="{316761EE-D715-440B-A723-C9108A08BA56}" sibTransId="{BB4ED28A-B43D-487E-AED2-7E4006DE0E9A}"/>
    <dgm:cxn modelId="{0AFC76D8-D5B5-4576-A70F-37E5302041F1}" type="presOf" srcId="{153F7C28-2090-4D22-A3C7-F6D0DB570C75}" destId="{B85E4102-38FE-40EF-BFC0-13DADC110414}" srcOrd="0" destOrd="0" presId="urn:microsoft.com/office/officeart/2005/8/layout/process2"/>
    <dgm:cxn modelId="{6FD57BF6-1F91-4D76-9087-1F7C2742D7B2}" type="presOf" srcId="{BB4ED28A-B43D-487E-AED2-7E4006DE0E9A}" destId="{78D8601F-0CC4-4C3F-9071-FB12E74CACB5}" srcOrd="0" destOrd="0" presId="urn:microsoft.com/office/officeart/2005/8/layout/process2"/>
    <dgm:cxn modelId="{ACCB67DD-B532-441A-94B1-9229B048B189}" type="presParOf" srcId="{38581C8B-326A-4DCC-8497-4E946B25B76C}" destId="{C0F48186-853C-45EB-A0C2-974E55DDC42D}" srcOrd="0" destOrd="0" presId="urn:microsoft.com/office/officeart/2005/8/layout/process2"/>
    <dgm:cxn modelId="{91227C85-9D10-4445-973B-D35A99E6797B}" type="presParOf" srcId="{38581C8B-326A-4DCC-8497-4E946B25B76C}" destId="{78D8601F-0CC4-4C3F-9071-FB12E74CACB5}" srcOrd="1" destOrd="0" presId="urn:microsoft.com/office/officeart/2005/8/layout/process2"/>
    <dgm:cxn modelId="{00C593A7-C332-4821-9E8E-CF2C594D856D}" type="presParOf" srcId="{78D8601F-0CC4-4C3F-9071-FB12E74CACB5}" destId="{52E2A65E-117B-43E5-B17F-616BF7361F58}" srcOrd="0" destOrd="0" presId="urn:microsoft.com/office/officeart/2005/8/layout/process2"/>
    <dgm:cxn modelId="{DAA59F55-BAD6-49BD-B6E6-4A5ECA82870E}" type="presParOf" srcId="{38581C8B-326A-4DCC-8497-4E946B25B76C}" destId="{3B09FD04-89F7-408D-83B2-C6E9069089B3}" srcOrd="2" destOrd="0" presId="urn:microsoft.com/office/officeart/2005/8/layout/process2"/>
    <dgm:cxn modelId="{C88B2851-D800-4306-84DC-B40F1E077444}" type="presParOf" srcId="{38581C8B-326A-4DCC-8497-4E946B25B76C}" destId="{B85E4102-38FE-40EF-BFC0-13DADC110414}" srcOrd="3" destOrd="0" presId="urn:microsoft.com/office/officeart/2005/8/layout/process2"/>
    <dgm:cxn modelId="{F2FCA8C1-336A-49CC-9880-E433ADEAC72E}" type="presParOf" srcId="{B85E4102-38FE-40EF-BFC0-13DADC110414}" destId="{15C1CD8C-E30C-45F6-A769-CCDFA8CBCAD1}" srcOrd="0" destOrd="0" presId="urn:microsoft.com/office/officeart/2005/8/layout/process2"/>
    <dgm:cxn modelId="{423E48AD-D359-4EEF-9621-1F42AFD6E941}" type="presParOf" srcId="{38581C8B-326A-4DCC-8497-4E946B25B76C}" destId="{06FE0086-C058-402A-AEF0-4325448557B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66346-8634-4EB0-8ED8-776DFC53C3B5}">
      <dsp:nvSpPr>
        <dsp:cNvPr id="0" name=""/>
        <dsp:cNvSpPr/>
      </dsp:nvSpPr>
      <dsp:spPr>
        <a:xfrm>
          <a:off x="2528" y="2249701"/>
          <a:ext cx="2250621" cy="9002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Country</a:t>
          </a:r>
          <a:endParaRPr lang="en-IE" sz="2200" kern="1200" dirty="0"/>
        </a:p>
      </dsp:txBody>
      <dsp:txXfrm>
        <a:off x="452652" y="2249701"/>
        <a:ext cx="1350373" cy="900248"/>
      </dsp:txXfrm>
    </dsp:sp>
    <dsp:sp modelId="{46C5103C-0A30-4A84-91AF-3CEF55EEC24E}">
      <dsp:nvSpPr>
        <dsp:cNvPr id="0" name=""/>
        <dsp:cNvSpPr/>
      </dsp:nvSpPr>
      <dsp:spPr>
        <a:xfrm>
          <a:off x="2028088" y="2249701"/>
          <a:ext cx="2250621" cy="9002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City</a:t>
          </a:r>
          <a:endParaRPr lang="en-IE" sz="2200" kern="1200" dirty="0"/>
        </a:p>
      </dsp:txBody>
      <dsp:txXfrm>
        <a:off x="2478212" y="2249701"/>
        <a:ext cx="1350373" cy="900248"/>
      </dsp:txXfrm>
    </dsp:sp>
    <dsp:sp modelId="{25DFC611-5F3F-4FA4-98FB-9E1C85FA4FE0}">
      <dsp:nvSpPr>
        <dsp:cNvPr id="0" name=""/>
        <dsp:cNvSpPr/>
      </dsp:nvSpPr>
      <dsp:spPr>
        <a:xfrm>
          <a:off x="4053648" y="2249701"/>
          <a:ext cx="2250621" cy="9002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Age</a:t>
          </a:r>
          <a:endParaRPr lang="en-IE" sz="2200" kern="1200" dirty="0"/>
        </a:p>
      </dsp:txBody>
      <dsp:txXfrm>
        <a:off x="4503772" y="2249701"/>
        <a:ext cx="1350373" cy="900248"/>
      </dsp:txXfrm>
    </dsp:sp>
    <dsp:sp modelId="{A8B1A258-B9E1-4601-9457-4ADCB7A70411}">
      <dsp:nvSpPr>
        <dsp:cNvPr id="0" name=""/>
        <dsp:cNvSpPr/>
      </dsp:nvSpPr>
      <dsp:spPr>
        <a:xfrm>
          <a:off x="6079207" y="2249701"/>
          <a:ext cx="2250621" cy="9002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Archetype</a:t>
          </a:r>
          <a:endParaRPr lang="en-IE" sz="2200" kern="1200" dirty="0"/>
        </a:p>
      </dsp:txBody>
      <dsp:txXfrm>
        <a:off x="6529331" y="2249701"/>
        <a:ext cx="1350373" cy="900248"/>
      </dsp:txXfrm>
    </dsp:sp>
    <dsp:sp modelId="{C18F069C-489F-4E24-B0F5-F614D1B6FD62}">
      <dsp:nvSpPr>
        <dsp:cNvPr id="0" name=""/>
        <dsp:cNvSpPr/>
      </dsp:nvSpPr>
      <dsp:spPr>
        <a:xfrm>
          <a:off x="8104767" y="2249701"/>
          <a:ext cx="2250621" cy="9002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Stats</a:t>
          </a:r>
          <a:endParaRPr lang="en-IE" sz="2200" kern="1200" dirty="0"/>
        </a:p>
      </dsp:txBody>
      <dsp:txXfrm>
        <a:off x="8554891" y="2249701"/>
        <a:ext cx="1350373" cy="900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48186-853C-45EB-A0C2-974E55DDC42D}">
      <dsp:nvSpPr>
        <dsp:cNvPr id="0" name=""/>
        <dsp:cNvSpPr/>
      </dsp:nvSpPr>
      <dsp:spPr>
        <a:xfrm>
          <a:off x="2844799" y="0"/>
          <a:ext cx="24384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Energy</a:t>
          </a:r>
          <a:endParaRPr lang="en-IE" sz="3400" kern="1200" dirty="0"/>
        </a:p>
      </dsp:txBody>
      <dsp:txXfrm>
        <a:off x="2884476" y="39677"/>
        <a:ext cx="2359046" cy="1275312"/>
      </dsp:txXfrm>
    </dsp:sp>
    <dsp:sp modelId="{78D8601F-0CC4-4C3F-9071-FB12E74CACB5}">
      <dsp:nvSpPr>
        <dsp:cNvPr id="0" name=""/>
        <dsp:cNvSpPr/>
      </dsp:nvSpPr>
      <dsp:spPr>
        <a:xfrm rot="5400000">
          <a:off x="3809999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2500" kern="1200" dirty="0"/>
        </a:p>
      </dsp:txBody>
      <dsp:txXfrm rot="-5400000">
        <a:off x="3881119" y="1439333"/>
        <a:ext cx="365760" cy="355600"/>
      </dsp:txXfrm>
    </dsp:sp>
    <dsp:sp modelId="{3B09FD04-89F7-408D-83B2-C6E9069089B3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Bills</a:t>
          </a:r>
          <a:endParaRPr lang="en-IE" sz="3400" kern="1200" dirty="0"/>
        </a:p>
      </dsp:txBody>
      <dsp:txXfrm>
        <a:off x="2884476" y="2071677"/>
        <a:ext cx="2359046" cy="1275312"/>
      </dsp:txXfrm>
    </dsp:sp>
    <dsp:sp modelId="{B85E4102-38FE-40EF-BFC0-13DADC110414}">
      <dsp:nvSpPr>
        <dsp:cNvPr id="0" name=""/>
        <dsp:cNvSpPr/>
      </dsp:nvSpPr>
      <dsp:spPr>
        <a:xfrm rot="5400000">
          <a:off x="3809999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2500" kern="1200" dirty="0"/>
        </a:p>
      </dsp:txBody>
      <dsp:txXfrm rot="-5400000">
        <a:off x="3881119" y="3471333"/>
        <a:ext cx="365760" cy="355600"/>
      </dsp:txXfrm>
    </dsp:sp>
    <dsp:sp modelId="{06FE0086-C058-402A-AEF0-4325448557BF}">
      <dsp:nvSpPr>
        <dsp:cNvPr id="0" name=""/>
        <dsp:cNvSpPr/>
      </dsp:nvSpPr>
      <dsp:spPr>
        <a:xfrm>
          <a:off x="2844799" y="4064000"/>
          <a:ext cx="24384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Investment</a:t>
          </a:r>
          <a:endParaRPr lang="en-IE" sz="3400" kern="1200" dirty="0"/>
        </a:p>
      </dsp:txBody>
      <dsp:txXfrm>
        <a:off x="2884476" y="4103677"/>
        <a:ext cx="2359046" cy="127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7D30-D1BF-F12C-19C0-0AD85B766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BE635-1A95-E99A-A47E-AF96C8985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DC1C9-4C7B-4B60-69B6-312FACE3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8C35-3E50-4840-8FC8-BCEBDCF3508A}" type="datetimeFigureOut">
              <a:rPr lang="en-IE" smtClean="0"/>
              <a:t>17/09/2025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0AD48-1919-0A53-ED41-AC941247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F8CE-90CB-3520-BCA5-0606F96C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132F-9C33-42A0-8E58-95426497EF8E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9999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8175-C5FF-DD96-718C-27B306CB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EA136-A671-D853-2238-050909A84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04B07-19B1-52A4-ACCB-DA8DBB83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8C35-3E50-4840-8FC8-BCEBDCF3508A}" type="datetimeFigureOut">
              <a:rPr lang="en-IE" smtClean="0"/>
              <a:t>17/09/2025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1396-089F-22E9-A4C2-C902D981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3628D-9B09-2324-B8E2-E58FDEB1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132F-9C33-42A0-8E58-95426497EF8E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6576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2D79B-CDD4-A110-C3FD-3A5D9A3A2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E9EBC-593B-AEB4-0D94-A7DFAB716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AAB22-6EC5-A0E6-1821-063E9EA3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8C35-3E50-4840-8FC8-BCEBDCF3508A}" type="datetimeFigureOut">
              <a:rPr lang="en-IE" smtClean="0"/>
              <a:t>17/09/2025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68FAC-E953-6470-548F-569EBCE3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64D51-9E37-837D-2DA0-701DC7D9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132F-9C33-42A0-8E58-95426497EF8E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317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ECF2-CE8E-36F4-8A26-FA560930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FEF7-A5DF-A1D0-7CCA-906A68A6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1464D-F132-B3C5-C430-76D1BDDB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8C35-3E50-4840-8FC8-BCEBDCF3508A}" type="datetimeFigureOut">
              <a:rPr lang="en-IE" smtClean="0"/>
              <a:t>17/09/2025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AF909-FF28-954C-639E-D497E7C3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AC2E1-7F88-B7B0-C112-98726E72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132F-9C33-42A0-8E58-95426497EF8E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402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57F3-E633-1151-CC74-E2F2EBB9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0016-6D3F-720C-20C4-9EB047D54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5D75F-B09B-71EE-A055-79DA3ED0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8C35-3E50-4840-8FC8-BCEBDCF3508A}" type="datetimeFigureOut">
              <a:rPr lang="en-IE" smtClean="0"/>
              <a:t>17/09/2025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A3455-B2D7-A301-8096-2256B152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35A91-1C0A-42CF-E992-606F2D5A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132F-9C33-42A0-8E58-95426497EF8E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4215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F894-5174-4168-7101-47C2BE71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C92B-6A07-144A-9E84-19CBCEB45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EEFD2-7A65-A286-C36A-B2D157BF3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E974D-39A0-3E1E-0FA8-1C20D6F2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8C35-3E50-4840-8FC8-BCEBDCF3508A}" type="datetimeFigureOut">
              <a:rPr lang="en-IE" smtClean="0"/>
              <a:t>17/09/2025</a:t>
            </a:fld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B729F-923C-117E-0783-65820277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069C6-622A-96F2-1778-07683452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132F-9C33-42A0-8E58-95426497EF8E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217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B14D-0EC5-7ED9-8B60-B96B3842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A9801-7BC3-E1A6-2945-553A17A2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63545-66A0-5A38-4354-25453959E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4A229-50DB-9475-04B2-341D20DC5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4001F-FA64-CDBB-EEA3-D1E2BF741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252AA-630A-A502-7AA6-D53CEA54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8C35-3E50-4840-8FC8-BCEBDCF3508A}" type="datetimeFigureOut">
              <a:rPr lang="en-IE" smtClean="0"/>
              <a:t>17/09/2025</a:t>
            </a:fld>
            <a:endParaRPr lang="en-I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ECA34-48EC-FAF9-F5BD-EE8B4064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D0DD6-EB49-977D-4766-570D4A67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132F-9C33-42A0-8E58-95426497EF8E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3182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4492-0D84-C2A7-F5C1-762E90F6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28992-231C-7826-8DE4-2CDF3D15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8C35-3E50-4840-8FC8-BCEBDCF3508A}" type="datetimeFigureOut">
              <a:rPr lang="en-IE" smtClean="0"/>
              <a:t>17/09/2025</a:t>
            </a:fld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63513-5FAE-4B70-3984-C5B8C547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B83B6-752E-3A53-30BD-004DCAB2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132F-9C33-42A0-8E58-95426497EF8E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3019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5FD42-42F4-0E26-25A5-BB52B6B6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8C35-3E50-4840-8FC8-BCEBDCF3508A}" type="datetimeFigureOut">
              <a:rPr lang="en-IE" smtClean="0"/>
              <a:t>17/09/2025</a:t>
            </a:fld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647E3-784F-1887-D2DD-E83E819E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5E719-3E44-1B3F-D4C6-83AF9FBF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132F-9C33-42A0-8E58-95426497EF8E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009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9B5-BF37-2C5E-5978-E30C8DD7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048E-9BA5-B596-AB0C-C16BE043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BB8D7-C3B9-B55C-D3C3-0464E93F1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9E6B6-A50D-F508-F701-8F58F5D4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8C35-3E50-4840-8FC8-BCEBDCF3508A}" type="datetimeFigureOut">
              <a:rPr lang="en-IE" smtClean="0"/>
              <a:t>17/09/2025</a:t>
            </a:fld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54780-4859-4BC3-E181-52D226E8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DA3EF-9211-4497-59AC-8003FA8F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132F-9C33-42A0-8E58-95426497EF8E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577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48D7-8C63-6855-0B22-B4511296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52990-8EF7-AB79-2AA2-C11382EE9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E34DF-40C6-50EC-7D6F-7805C5510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3FAFC-F16C-8F64-FD47-C114ECAF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8C35-3E50-4840-8FC8-BCEBDCF3508A}" type="datetimeFigureOut">
              <a:rPr lang="en-IE" smtClean="0"/>
              <a:t>17/09/2025</a:t>
            </a:fld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08C35-937A-9DA2-E9C7-4F5C86E8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D86B4-7199-1D80-7CDC-F65B2056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132F-9C33-42A0-8E58-95426497EF8E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1700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B8F15-8C05-3151-D880-E8F7DCD2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A206E-4787-AA41-5574-F4BA3BC00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6F14-D81B-247D-777F-6777D9C47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68C35-3E50-4840-8FC8-BCEBDCF3508A}" type="datetimeFigureOut">
              <a:rPr lang="en-IE" smtClean="0"/>
              <a:t>17/09/2025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48954-B9D6-9405-62B7-437267F36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C3B7D-1346-6822-9F5D-548B1C483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37132F-9C33-42A0-8E58-95426497EF8E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743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4.png"/><Relationship Id="rId7" Type="http://schemas.openxmlformats.org/officeDocument/2006/relationships/diagramData" Target="../diagrams/data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diagramDrawing" Target="../diagrams/drawing1.xml"/><Relationship Id="rId5" Type="http://schemas.openxmlformats.org/officeDocument/2006/relationships/image" Target="../media/image6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5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9" name="Freeform: Shape 1038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DE0DC-8C2C-DE61-A2EF-839BC7CF5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98" y="1106034"/>
            <a:ext cx="5019074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How to:</a:t>
            </a:r>
            <a:br>
              <a:rPr lang="en-US" sz="5400" dirty="0"/>
            </a:br>
            <a:r>
              <a:rPr lang="en-US" sz="5400" dirty="0"/>
              <a:t>Decision RENEW</a:t>
            </a:r>
            <a:endParaRPr lang="en-IE" sz="5400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DA87FEC-66DF-5D12-C107-7363FAEA4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4071" y="983665"/>
            <a:ext cx="4708831" cy="20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E8CC88E-997E-9F72-0DCE-55FA0204E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4071" y="3968370"/>
            <a:ext cx="4708833" cy="190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88431973-395B-A630-E8A1-1D6C13AC1D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1AEB3-77AD-4C3D-E420-F872CE349E2D}"/>
              </a:ext>
            </a:extLst>
          </p:cNvPr>
          <p:cNvSpPr txBox="1"/>
          <p:nvPr/>
        </p:nvSpPr>
        <p:spPr>
          <a:xfrm>
            <a:off x="489096" y="4801960"/>
            <a:ext cx="4406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simplified guide on how to probabilistic forecast retrofitting in </a:t>
            </a:r>
            <a:r>
              <a:rPr lang="en-US" sz="2400" u="sng" dirty="0"/>
              <a:t>YOUR</a:t>
            </a:r>
            <a:r>
              <a:rPr lang="en-US" sz="2400" dirty="0"/>
              <a:t> house.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63198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3216-EDF3-42ED-3978-BB71B255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Step: go in </a:t>
            </a:r>
            <a:r>
              <a:rPr lang="en-US" b="1" u="sng" dirty="0"/>
              <a:t>test.py </a:t>
            </a:r>
            <a:r>
              <a:rPr lang="en-US" dirty="0"/>
              <a:t>and Create your House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A2829-08AB-F382-73F3-0ABF6D919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874" y="1905693"/>
            <a:ext cx="1267002" cy="1448002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CD56A5-E876-50AD-95BE-328253991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366" y="1905693"/>
            <a:ext cx="1381318" cy="2133898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636835-0642-527C-D5DA-9F50DC405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174" y="1905693"/>
            <a:ext cx="1705213" cy="2181529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14B04E-796B-29E9-AC1B-D14ED9FCA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593" y="1905693"/>
            <a:ext cx="1705213" cy="1295581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37A842-06F6-559A-A5A4-AF3774890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0012" y="1905693"/>
            <a:ext cx="2152950" cy="695422"/>
          </a:xfrm>
          <a:prstGeom prst="rect">
            <a:avLst/>
          </a:prstGeom>
          <a:ln>
            <a:solidFill>
              <a:srgbClr val="00B0F0"/>
            </a:solidFill>
          </a:ln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0761611-5855-E575-3C86-85FD38E9E8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010397"/>
              </p:ext>
            </p:extLst>
          </p:nvPr>
        </p:nvGraphicFramePr>
        <p:xfrm>
          <a:off x="715044" y="2308634"/>
          <a:ext cx="10357918" cy="539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5600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626-6DAF-4A48-720A-E1500691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Step: Heating and DHW Systems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4687A0-A175-965E-6177-C5A03070C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44" y="1987971"/>
            <a:ext cx="5953956" cy="1267002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DCE5A3-7C7F-C609-3376-8368E9C74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18" y="4219482"/>
            <a:ext cx="5963482" cy="1333686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B5DE77-937D-91D6-14D8-A8DACFCF5002}"/>
              </a:ext>
            </a:extLst>
          </p:cNvPr>
          <p:cNvSpPr txBox="1"/>
          <p:nvPr/>
        </p:nvSpPr>
        <p:spPr>
          <a:xfrm>
            <a:off x="6715125" y="1601265"/>
            <a:ext cx="596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Current Domestic Hot Water System :</a:t>
            </a: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2FEEB0-F9A7-919B-D774-D4578A79869E}"/>
              </a:ext>
            </a:extLst>
          </p:cNvPr>
          <p:cNvSpPr txBox="1"/>
          <p:nvPr/>
        </p:nvSpPr>
        <p:spPr>
          <a:xfrm>
            <a:off x="466725" y="3850150"/>
            <a:ext cx="596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Into the Heating System you want to try:</a:t>
            </a:r>
            <a:endParaRPr lang="en-I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F5B06D-A0BB-366B-3261-A99081270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51" y="1975379"/>
            <a:ext cx="5857874" cy="1267328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49E3A2-69FF-115B-5446-20DF21B719EC}"/>
              </a:ext>
            </a:extLst>
          </p:cNvPr>
          <p:cNvSpPr txBox="1"/>
          <p:nvPr/>
        </p:nvSpPr>
        <p:spPr>
          <a:xfrm>
            <a:off x="923925" y="1618944"/>
            <a:ext cx="596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Current Heating System first:</a:t>
            </a:r>
            <a:endParaRPr lang="en-I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00BEE8-3991-07CF-8240-06D2E6E162A9}"/>
              </a:ext>
            </a:extLst>
          </p:cNvPr>
          <p:cNvSpPr txBox="1"/>
          <p:nvPr/>
        </p:nvSpPr>
        <p:spPr>
          <a:xfrm>
            <a:off x="6430207" y="3834470"/>
            <a:ext cx="596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Into the Domestic Hot Water System you want to try:</a:t>
            </a:r>
            <a:endParaRPr lang="en-I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4C851FF-4015-FE48-CA41-61F52832B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451" y="4262350"/>
            <a:ext cx="5877745" cy="124794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8432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A451-6B2D-EB55-C261-54F41B2A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1462"/>
            <a:ext cx="10515600" cy="1325563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step: PV panels?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E125F-9B18-6E12-BF1C-FBC6137C3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904" y="2834060"/>
            <a:ext cx="4101334" cy="1629298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9412E7-7EFE-6714-4F8E-606135259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936" y="2960808"/>
            <a:ext cx="4502160" cy="145231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3860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B4AC-EC33-0015-EB7F-9780F07C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/>
          <a:lstStyle/>
          <a:p>
            <a:r>
              <a:rPr lang="en-US" dirty="0"/>
              <a:t>Results: Overview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5E3A9-B95B-4008-9C4A-9C2D473E6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920" y="1374380"/>
            <a:ext cx="6311394" cy="4991669"/>
          </a:xfrm>
          <a:prstGeom prst="rect">
            <a:avLst/>
          </a:prstGeom>
          <a:ln>
            <a:solidFill>
              <a:srgbClr val="00B0F0"/>
            </a:solidFill>
          </a:ln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3D53987-D559-FCED-CEC5-B81E44D9A3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1873686"/>
              </p:ext>
            </p:extLst>
          </p:nvPr>
        </p:nvGraphicFramePr>
        <p:xfrm>
          <a:off x="5199864" y="117545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905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8008-83AB-DD59-7673-625AA05C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Investment Analysis </a:t>
            </a:r>
            <a:br>
              <a:rPr lang="en-US" dirty="0"/>
            </a:br>
            <a:r>
              <a:rPr lang="en-US" dirty="0"/>
              <a:t>(with Confidence Bounds)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E2C791-2327-F230-C519-5BBD17018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656" y="1940113"/>
            <a:ext cx="7162637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238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9639-066A-9DDA-E7C7-9F3F1A8B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Planned Energy Prosumption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4688C-105D-81D2-F102-A6FFDFE0D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396" y="1825625"/>
            <a:ext cx="7345207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556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3571BB-9B64-97DF-4212-BD5AD79E4638}"/>
              </a:ext>
            </a:extLst>
          </p:cNvPr>
          <p:cNvSpPr/>
          <p:nvPr/>
        </p:nvSpPr>
        <p:spPr>
          <a:xfrm>
            <a:off x="7152238" y="2875854"/>
            <a:ext cx="4852657" cy="1687093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9E943-43AD-9091-1DD9-D0464B1E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Done!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ECB06-5C88-7A96-260C-68CD93748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1899" cy="4351338"/>
          </a:xfrm>
        </p:spPr>
        <p:txBody>
          <a:bodyPr/>
          <a:lstStyle/>
          <a:p>
            <a:r>
              <a:rPr lang="en-US" dirty="0"/>
              <a:t>From the results you can choose of you think the retrofit it’s worth or no with just few clicks.</a:t>
            </a:r>
          </a:p>
          <a:p>
            <a:r>
              <a:rPr lang="en-US" dirty="0"/>
              <a:t>This gives you even best/worst scenarios too:</a:t>
            </a:r>
          </a:p>
          <a:p>
            <a:r>
              <a:rPr lang="en-US" dirty="0"/>
              <a:t>Easy to use and applicable across  different countries </a:t>
            </a:r>
          </a:p>
          <a:p>
            <a:r>
              <a:rPr lang="en-US" dirty="0"/>
              <a:t>This was just 1 generic simulation, keep playing around!</a:t>
            </a:r>
            <a:endParaRPr lang="en-I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A728E-229E-0EFC-BF6E-24C0B144247E}"/>
              </a:ext>
            </a:extLst>
          </p:cNvPr>
          <p:cNvSpPr txBox="1"/>
          <p:nvPr/>
        </p:nvSpPr>
        <p:spPr>
          <a:xfrm>
            <a:off x="8924093" y="3739081"/>
            <a:ext cx="989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Best Case</a:t>
            </a:r>
            <a:endParaRPr lang="en-IE" sz="1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87A6FE-F366-32D8-EC22-1309198E1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061" y="2910058"/>
            <a:ext cx="4715533" cy="25721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A747A0-D464-BB9E-FA8E-C56C68D4099E}"/>
              </a:ext>
            </a:extLst>
          </p:cNvPr>
          <p:cNvCxnSpPr>
            <a:cxnSpLocks/>
          </p:cNvCxnSpPr>
          <p:nvPr/>
        </p:nvCxnSpPr>
        <p:spPr>
          <a:xfrm>
            <a:off x="3548958" y="3739081"/>
            <a:ext cx="33497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9BA636-7ACF-C62B-C86C-0C56F2F032F7}"/>
              </a:ext>
            </a:extLst>
          </p:cNvPr>
          <p:cNvSpPr txBox="1"/>
          <p:nvPr/>
        </p:nvSpPr>
        <p:spPr>
          <a:xfrm>
            <a:off x="10593309" y="3739081"/>
            <a:ext cx="1186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Worst Case</a:t>
            </a:r>
            <a:endParaRPr lang="en-IE" sz="14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038851-A473-4E91-9870-42900D32E25B}"/>
              </a:ext>
            </a:extLst>
          </p:cNvPr>
          <p:cNvCxnSpPr/>
          <p:nvPr/>
        </p:nvCxnSpPr>
        <p:spPr>
          <a:xfrm flipV="1">
            <a:off x="9574827" y="3167269"/>
            <a:ext cx="1108262" cy="552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485AFF-0FBE-F2F7-771D-99BE6F63FACD}"/>
              </a:ext>
            </a:extLst>
          </p:cNvPr>
          <p:cNvCxnSpPr>
            <a:cxnSpLocks/>
          </p:cNvCxnSpPr>
          <p:nvPr/>
        </p:nvCxnSpPr>
        <p:spPr>
          <a:xfrm flipH="1" flipV="1">
            <a:off x="11153869" y="3183452"/>
            <a:ext cx="153972" cy="500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E549D05-A612-436A-CF62-7DA899E52A31}"/>
              </a:ext>
            </a:extLst>
          </p:cNvPr>
          <p:cNvSpPr/>
          <p:nvPr/>
        </p:nvSpPr>
        <p:spPr>
          <a:xfrm>
            <a:off x="10502020" y="2875854"/>
            <a:ext cx="434566" cy="2914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45E8A6-5BDE-D83D-048C-B6AB2C58347A}"/>
              </a:ext>
            </a:extLst>
          </p:cNvPr>
          <p:cNvSpPr/>
          <p:nvPr/>
        </p:nvSpPr>
        <p:spPr>
          <a:xfrm>
            <a:off x="10936586" y="2874632"/>
            <a:ext cx="434566" cy="2914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8773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How to: Decision RENEW</vt:lpstr>
      <vt:lpstr>1st Step: go in test.py and Create your House</vt:lpstr>
      <vt:lpstr>2nd Step: Heating and DHW Systems</vt:lpstr>
      <vt:lpstr>3rd step: PV panels?</vt:lpstr>
      <vt:lpstr>Results: Overview</vt:lpstr>
      <vt:lpstr>Results: Investment Analysis  (with Confidence Bounds)</vt:lpstr>
      <vt:lpstr>Results: Planned Energy Prosumption</vt:lpstr>
      <vt:lpstr>Done!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PIETRO LUIGI DESOLE</dc:creator>
  <cp:lastModifiedBy>PIETRO LUIGI DESOLE</cp:lastModifiedBy>
  <cp:revision>4</cp:revision>
  <dcterms:created xsi:type="dcterms:W3CDTF">2025-09-17T12:26:08Z</dcterms:created>
  <dcterms:modified xsi:type="dcterms:W3CDTF">2025-09-17T13:56:57Z</dcterms:modified>
</cp:coreProperties>
</file>