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6770da1a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6770da1a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6770da1a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6770da1a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6770da1a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6770da1a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80c61f9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80c61f9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6770da1a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6770da1a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1936 Configurations were on this list, that’s why this was the first computer assisted proof. Nowadays it has shortened to 1428 cases.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6770da1a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6770da1a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6770da1a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6770da1a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80c61f9c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80c61f9c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xiv.org/pdf/0905.3713.pdf" TargetMode="External"/><Relationship Id="rId4" Type="http://schemas.openxmlformats.org/officeDocument/2006/relationships/hyperlink" Target="https://www.youtube.com/redirect?q=http%3A%2F%2Fbit.ly%2FMSRINumberphile&amp;v=NgbK43jB4rQ&amp;event=video_description&amp;redir_token=pKd8Nm05PVppV15lc393vwW0q_h8MTU1NTU2ODg1N0AxNTU1NDgyNDU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502443" y="1439169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Color Theorem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Khayyon Parker, Pietro Giacomin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History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Problem unsolved for 125 years, finally solved in 1970s.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</a:t>
            </a:r>
            <a:r>
              <a:rPr lang="en" sz="1800"/>
              <a:t>mathematical</a:t>
            </a:r>
            <a:r>
              <a:rPr lang="en" sz="1800"/>
              <a:t> community thought it was solved falsely for an entire decade. (Academic Journal of Mathematics, Vol. 2 No. 3 (Sep. 1879) pp. 193-200.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the theorem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*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The four color theorem states that any 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separation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 of a plane into 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contiguous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</a:rPr>
              <a:t> regions, also known as a "Map" can be colored using at most four colors where the regions in our graph G would only be considered adjacent if two regions share border (not just a point).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+ Questions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174" y="2095150"/>
            <a:ext cx="2400200" cy="213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1200" y="886650"/>
            <a:ext cx="2242075" cy="20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368" y="1990725"/>
            <a:ext cx="3072800" cy="20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country A … or a point N: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325" y="1857471"/>
            <a:ext cx="5674741" cy="298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51" y="408625"/>
            <a:ext cx="7911224" cy="424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Sketch: Every planar graph is 4 colorable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24292E"/>
                </a:solidFill>
              </a:rPr>
              <a:t>Proof: </a:t>
            </a:r>
            <a:r>
              <a:rPr lang="en" sz="1800">
                <a:solidFill>
                  <a:srgbClr val="24292E"/>
                </a:solidFill>
              </a:rPr>
              <a:t>Let the planar graph with n vertices, n is at least 1, and denoted by Gn . There are 3 cases to discuss. Case 1: When 1 &lt;= n &lt;= 4, the result holds (it’s obvious, G1 – G4) Case 2: When n = 5, the maximal planar graph with 5 vertices is the full graph deleting an edge, i.e., the planar graph with 5 vertices and 9 edges, Case 3: There are a lot of Cases here</a:t>
            </a:r>
            <a:endParaRPr sz="18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92E"/>
                </a:solidFill>
              </a:rPr>
              <a:t>Show Flowchart of the 4-Color Theorem Show Algorithm being applied in Code</a:t>
            </a:r>
            <a:endParaRPr sz="180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328300" y="449799"/>
            <a:ext cx="4249950" cy="42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and References	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https://arxiv.org/pdf/0905.3713.pdf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0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http://bit.ly/MSRINumberphile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Have a happy block break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