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770da1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770da1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770da1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770da1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1936 Configurations were on this list, that’s why this was the first computer assisted proof. Nowadays it has shortened to 1428 cases.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770da1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770da1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770da1a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770da1a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770da1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770da1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770da1a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770da1a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Color Theorem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Khayyon Parker, Pietro Giacomin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History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unsolved for 125 years, finally solved in 1970s.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mathemtical community thought it was solved falsely for an entire decade. (Academic Journal of Mathematics, Vol. 2 No. 3 (Sep. 1879) pp. 193-200.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1" y="408625"/>
            <a:ext cx="7911224" cy="42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theorem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*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four color theorem states that any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separation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of a plane into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contiguous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regions, also known as a "Map" can be colored using at most four colors where the regions in our graph G would only be considered adjacent if two regions share border (not just a point).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+ Questions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174" y="2095150"/>
            <a:ext cx="2400200" cy="21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200" y="886650"/>
            <a:ext cx="2242075" cy="20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68" y="1990725"/>
            <a:ext cx="3072800" cy="20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Sketch: Every planar graph is 4 colorable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4292E"/>
                </a:solidFill>
              </a:rPr>
              <a:t>Proof: </a:t>
            </a:r>
            <a:r>
              <a:rPr lang="en" sz="1800">
                <a:solidFill>
                  <a:srgbClr val="24292E"/>
                </a:solidFill>
              </a:rPr>
              <a:t>Let the planar graph with n vertices, n is at least 1, and denoted by Gn . There are 3 cases to discuss. Case 1: When 1 &lt;= n &lt;= 4, the result holds (it’s obvious, G1 – G4) Case 2: When n = 5, the maximal planar graph with 5 vertices is the full graph deleting an edge, i.e., the planar graph with 5 vertices and 9 edges, Case 3: There are a lot of Cases here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</a:rPr>
              <a:t>Show Flowchart of the 4-Color Theorem Show Algorithm being applied in Code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Code?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