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6A843-B27B-1119-1642-A4364D06457C}" v="2200" dt="2023-03-25T13:55:04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2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5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5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8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0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4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PRESENTAZIONE HOMEWORK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985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ALBERIO PIETRO , 1000016054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8701F-1614-53E5-97A4-61FB5668B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34" r="21092" b="-8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15F7-6EFA-31CF-614B-BDC32E8A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" y="720434"/>
            <a:ext cx="10840891" cy="67025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Aspetto</a:t>
            </a:r>
            <a:r>
              <a:rPr lang="en-US" dirty="0"/>
              <a:t> </a:t>
            </a:r>
            <a:r>
              <a:rPr lang="en-US" dirty="0" err="1"/>
              <a:t>generale</a:t>
            </a:r>
          </a:p>
        </p:txBody>
      </p:sp>
      <p:pic>
        <p:nvPicPr>
          <p:cNvPr id="4" name="Picture 4" descr="Graphical user interface, treemap chart&#10;&#10;Description automatically generated">
            <a:extLst>
              <a:ext uri="{FF2B5EF4-FFF2-40B4-BE49-F238E27FC236}">
                <a16:creationId xmlns:a16="http://schemas.microsoft.com/office/drawing/2014/main" id="{77808F20-9F0E-D355-1C45-D12BA9C60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755" y="677937"/>
            <a:ext cx="7190332" cy="557413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86270-F88C-BC85-5260-70C7EB937750}"/>
              </a:ext>
            </a:extLst>
          </p:cNvPr>
          <p:cNvSpPr txBox="1"/>
          <p:nvPr/>
        </p:nvSpPr>
        <p:spPr>
          <a:xfrm>
            <a:off x="53662" y="1392528"/>
            <a:ext cx="448614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La </a:t>
            </a:r>
            <a:r>
              <a:rPr lang="en-US" sz="1600" dirty="0" err="1"/>
              <a:t>struttura</a:t>
            </a:r>
            <a:r>
              <a:rPr lang="en-US" sz="1600" dirty="0"/>
              <a:t> </a:t>
            </a:r>
            <a:r>
              <a:rPr lang="en-US" sz="1600" dirty="0" err="1"/>
              <a:t>generale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pagina</a:t>
            </a:r>
            <a:r>
              <a:rPr lang="en-US" sz="1600" dirty="0"/>
              <a:t> </a:t>
            </a:r>
            <a:r>
              <a:rPr lang="en-US" sz="1600" dirty="0" err="1"/>
              <a:t>contiene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seguenti</a:t>
            </a:r>
            <a:r>
              <a:rPr lang="en-US" sz="1600" dirty="0"/>
              <a:t> </a:t>
            </a:r>
            <a:r>
              <a:rPr lang="en-US" sz="1600" dirty="0" err="1"/>
              <a:t>elementi</a:t>
            </a:r>
            <a:r>
              <a:rPr lang="en-US" sz="1600" dirty="0"/>
              <a:t>:</a:t>
            </a:r>
          </a:p>
          <a:p>
            <a:pPr marL="342900" indent="-342900">
              <a:buAutoNum type="arabicPeriod"/>
            </a:pPr>
            <a:r>
              <a:rPr lang="en-US" sz="1600" dirty="0"/>
              <a:t>Una barra o</a:t>
            </a:r>
            <a:r>
              <a:rPr lang="en-US" sz="1600" b="1" dirty="0"/>
              <a:t> </a:t>
            </a:r>
            <a:r>
              <a:rPr lang="en-US" sz="1600" b="1" dirty="0" err="1"/>
              <a:t>menù</a:t>
            </a:r>
            <a:r>
              <a:rPr lang="en-US" sz="1600" b="1" dirty="0"/>
              <a:t> di </a:t>
            </a:r>
            <a:r>
              <a:rPr lang="en-US" sz="1600" b="1" dirty="0" err="1"/>
              <a:t>navigazione</a:t>
            </a:r>
            <a:r>
              <a:rPr lang="en-US" sz="1600" dirty="0"/>
              <a:t> </a:t>
            </a:r>
            <a:r>
              <a:rPr lang="en-US" sz="1600" dirty="0" err="1"/>
              <a:t>posta</a:t>
            </a:r>
            <a:r>
              <a:rPr lang="en-US" sz="1600" dirty="0"/>
              <a:t> in alto </a:t>
            </a:r>
            <a:r>
              <a:rPr lang="en-US" sz="1600" dirty="0" err="1"/>
              <a:t>alla</a:t>
            </a:r>
            <a:r>
              <a:rPr lang="en-US" sz="1600" dirty="0"/>
              <a:t> </a:t>
            </a:r>
            <a:r>
              <a:rPr lang="en-US" sz="1600" dirty="0" err="1"/>
              <a:t>pagina</a:t>
            </a:r>
            <a:r>
              <a:rPr lang="en-US" sz="1600" dirty="0"/>
              <a:t> e </a:t>
            </a:r>
            <a:r>
              <a:rPr lang="en-US" sz="1600" dirty="0" err="1"/>
              <a:t>disposta</a:t>
            </a:r>
            <a:r>
              <a:rPr lang="en-US" sz="1600" dirty="0"/>
              <a:t> </a:t>
            </a:r>
            <a:r>
              <a:rPr lang="en-US" sz="1600" dirty="0" err="1"/>
              <a:t>orizzintalmente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contiene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link 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portano</a:t>
            </a:r>
            <a:r>
              <a:rPr lang="en-US" sz="1600" dirty="0"/>
              <a:t> alle </a:t>
            </a:r>
            <a:r>
              <a:rPr lang="en-US" sz="1600" dirty="0" err="1"/>
              <a:t>altre</a:t>
            </a:r>
            <a:r>
              <a:rPr lang="en-US" sz="1600" dirty="0"/>
              <a:t> </a:t>
            </a:r>
            <a:r>
              <a:rPr lang="en-US" sz="1600" dirty="0" err="1"/>
              <a:t>pagine</a:t>
            </a:r>
            <a:r>
              <a:rPr lang="en-US" sz="1600" dirty="0"/>
              <a:t> del </a:t>
            </a:r>
            <a:r>
              <a:rPr lang="en-US" sz="1600" dirty="0" err="1"/>
              <a:t>sito</a:t>
            </a:r>
            <a:r>
              <a:rPr lang="en-US" sz="1600" dirty="0"/>
              <a:t> e chr ha come background </a:t>
            </a:r>
            <a:r>
              <a:rPr lang="en-US" sz="1600" dirty="0" err="1"/>
              <a:t>un'immagine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non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ripete</a:t>
            </a:r>
            <a:r>
              <a:rPr lang="en-US" sz="1600" dirty="0"/>
              <a:t>;</a:t>
            </a:r>
          </a:p>
          <a:p>
            <a:pPr marL="342900" indent="-342900">
              <a:buAutoNum type="arabicPeriod"/>
            </a:pPr>
            <a:r>
              <a:rPr lang="en-US" sz="1600" dirty="0"/>
              <a:t>Un </a:t>
            </a:r>
            <a:r>
              <a:rPr lang="en-US" sz="1600" b="1" dirty="0"/>
              <a:t>header</a:t>
            </a:r>
            <a:r>
              <a:rPr lang="en-US" sz="1600" dirty="0"/>
              <a:t> con un </a:t>
            </a:r>
            <a:r>
              <a:rPr lang="en-US" sz="1600" err="1"/>
              <a:t>immagine</a:t>
            </a:r>
            <a:r>
              <a:rPr lang="en-US" sz="1600" dirty="0"/>
              <a:t> di background </a:t>
            </a:r>
            <a:r>
              <a:rPr lang="en-US" sz="1600" err="1"/>
              <a:t>che</a:t>
            </a:r>
            <a:r>
              <a:rPr lang="en-US" sz="1600" dirty="0"/>
              <a:t> non </a:t>
            </a:r>
            <a:r>
              <a:rPr lang="en-US" sz="1600" err="1"/>
              <a:t>si</a:t>
            </a:r>
            <a:r>
              <a:rPr lang="en-US" sz="1600" dirty="0"/>
              <a:t> </a:t>
            </a:r>
            <a:r>
              <a:rPr lang="en-US" sz="1600" err="1"/>
              <a:t>ripete</a:t>
            </a:r>
            <a:r>
              <a:rPr lang="en-US" sz="1600" dirty="0"/>
              <a:t> e il Titolo </a:t>
            </a:r>
            <a:r>
              <a:rPr lang="en-US" sz="1600" err="1"/>
              <a:t>della</a:t>
            </a:r>
            <a:r>
              <a:rPr lang="en-US" sz="1600" dirty="0"/>
              <a:t> </a:t>
            </a:r>
            <a:r>
              <a:rPr lang="en-US" sz="1600" err="1"/>
              <a:t>pagina</a:t>
            </a:r>
            <a:r>
              <a:rPr lang="en-US" sz="1600" dirty="0"/>
              <a:t> dove ho </a:t>
            </a:r>
            <a:r>
              <a:rPr lang="en-US" sz="1600" err="1"/>
              <a:t>applicato</a:t>
            </a:r>
            <a:r>
              <a:rPr lang="en-US" sz="1600" dirty="0"/>
              <a:t> un overlay </a:t>
            </a:r>
            <a:r>
              <a:rPr lang="en-US" sz="1600" err="1"/>
              <a:t>semitrasparente</a:t>
            </a:r>
            <a:r>
              <a:rPr lang="en-US" sz="1600" dirty="0"/>
              <a:t> di </a:t>
            </a:r>
            <a:r>
              <a:rPr lang="en-US" sz="1600" err="1"/>
              <a:t>colore</a:t>
            </a:r>
            <a:r>
              <a:rPr lang="en-US" sz="1600" dirty="0"/>
              <a:t> </a:t>
            </a:r>
            <a:r>
              <a:rPr lang="en-US" sz="1600" err="1"/>
              <a:t>rgb</a:t>
            </a:r>
            <a:r>
              <a:rPr lang="en-US" sz="1600" dirty="0"/>
              <a:t>(0,0,0,0.3);</a:t>
            </a:r>
          </a:p>
          <a:p>
            <a:pPr marL="342900" indent="-342900">
              <a:buAutoNum type="arabicPeriod"/>
            </a:pPr>
            <a:r>
              <a:rPr lang="en-US" sz="1600" dirty="0"/>
              <a:t>Una </a:t>
            </a:r>
            <a:r>
              <a:rPr lang="en-US" sz="1600" err="1"/>
              <a:t>sezione</a:t>
            </a:r>
            <a:r>
              <a:rPr lang="en-US" sz="1600" dirty="0"/>
              <a:t> </a:t>
            </a:r>
            <a:r>
              <a:rPr lang="en-US" sz="1600" err="1"/>
              <a:t>contenente</a:t>
            </a:r>
            <a:r>
              <a:rPr lang="en-US" sz="1600" dirty="0"/>
              <a:t> </a:t>
            </a:r>
            <a:r>
              <a:rPr lang="en-US" sz="1600" err="1"/>
              <a:t>gli</a:t>
            </a:r>
            <a:r>
              <a:rPr lang="en-US" sz="1600" dirty="0"/>
              <a:t> </a:t>
            </a:r>
            <a:r>
              <a:rPr lang="en-US" sz="1600" b="1" err="1"/>
              <a:t>articoli</a:t>
            </a:r>
            <a:r>
              <a:rPr lang="en-US" sz="1600" b="1" dirty="0"/>
              <a:t> </a:t>
            </a:r>
            <a:r>
              <a:rPr lang="en-US" sz="1600" err="1"/>
              <a:t>che</a:t>
            </a:r>
            <a:r>
              <a:rPr lang="en-US" sz="1600" dirty="0"/>
              <a:t> </a:t>
            </a:r>
            <a:r>
              <a:rPr lang="en-US" sz="1600" err="1"/>
              <a:t>rappresenta</a:t>
            </a:r>
            <a:r>
              <a:rPr lang="en-US" sz="1600" dirty="0"/>
              <a:t> il </a:t>
            </a:r>
            <a:r>
              <a:rPr lang="en-US" sz="1600" err="1"/>
              <a:t>corpo</a:t>
            </a:r>
            <a:r>
              <a:rPr lang="en-US" sz="1600" dirty="0"/>
              <a:t> </a:t>
            </a:r>
            <a:r>
              <a:rPr lang="en-US" sz="1600" err="1"/>
              <a:t>principale</a:t>
            </a:r>
            <a:r>
              <a:rPr lang="en-US" sz="1600" dirty="0"/>
              <a:t> </a:t>
            </a:r>
            <a:r>
              <a:rPr lang="en-US" sz="1600" err="1"/>
              <a:t>della</a:t>
            </a:r>
            <a:r>
              <a:rPr lang="en-US" sz="1600" dirty="0"/>
              <a:t> </a:t>
            </a:r>
            <a:r>
              <a:rPr lang="en-US" sz="1600" err="1"/>
              <a:t>pagina</a:t>
            </a:r>
            <a:r>
              <a:rPr lang="en-US" sz="1600" dirty="0"/>
              <a:t> web;</a:t>
            </a:r>
          </a:p>
          <a:p>
            <a:pPr marL="342900" indent="-342900">
              <a:buAutoNum type="arabicPeriod"/>
            </a:pPr>
            <a:r>
              <a:rPr lang="en-US" sz="1600" dirty="0"/>
              <a:t>Un</a:t>
            </a:r>
            <a:r>
              <a:rPr lang="en-US" sz="1600" b="1" dirty="0"/>
              <a:t> footer </a:t>
            </a:r>
            <a:r>
              <a:rPr lang="en-US" sz="1600" err="1"/>
              <a:t>contenente</a:t>
            </a:r>
            <a:r>
              <a:rPr lang="en-US" sz="1600" dirty="0"/>
              <a:t> </a:t>
            </a:r>
            <a:r>
              <a:rPr lang="en-US" sz="1600" err="1"/>
              <a:t>Cognome</a:t>
            </a:r>
            <a:r>
              <a:rPr lang="en-US" sz="1600" dirty="0"/>
              <a:t> , Nome e </a:t>
            </a:r>
            <a:r>
              <a:rPr lang="en-US" sz="1600" err="1"/>
              <a:t>matricola</a:t>
            </a:r>
            <a:r>
              <a:rPr lang="en-US" sz="1600" dirty="0"/>
              <a:t> e </a:t>
            </a:r>
            <a:r>
              <a:rPr lang="en-US" sz="1600" err="1"/>
              <a:t>che</a:t>
            </a:r>
            <a:r>
              <a:rPr lang="en-US" sz="1600" dirty="0"/>
              <a:t> ha </a:t>
            </a:r>
            <a:r>
              <a:rPr lang="en-US" sz="1600" err="1"/>
              <a:t>anch'esso</a:t>
            </a:r>
            <a:r>
              <a:rPr lang="en-US" sz="1600" dirty="0"/>
              <a:t> come background </a:t>
            </a:r>
            <a:r>
              <a:rPr lang="en-US" sz="1600" err="1"/>
              <a:t>un'immagine</a:t>
            </a:r>
            <a:r>
              <a:rPr lang="en-US" sz="1600" dirty="0"/>
              <a:t> </a:t>
            </a:r>
            <a:r>
              <a:rPr lang="en-US" sz="1600" err="1"/>
              <a:t>che</a:t>
            </a:r>
            <a:r>
              <a:rPr lang="en-US" sz="1600" dirty="0"/>
              <a:t> non </a:t>
            </a:r>
            <a:r>
              <a:rPr lang="en-US" sz="1600" err="1"/>
              <a:t>si</a:t>
            </a:r>
            <a:r>
              <a:rPr lang="en-US" sz="1600" dirty="0"/>
              <a:t> </a:t>
            </a:r>
            <a:r>
              <a:rPr lang="en-US" sz="1600" err="1"/>
              <a:t>ripete</a:t>
            </a:r>
            <a:r>
              <a:rPr lang="en-US" sz="1600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5F3E44-DE3E-A323-6437-4EFEA2A7F517}"/>
              </a:ext>
            </a:extLst>
          </p:cNvPr>
          <p:cNvCxnSpPr/>
          <p:nvPr/>
        </p:nvCxnSpPr>
        <p:spPr>
          <a:xfrm flipV="1">
            <a:off x="7777900" y="4715949"/>
            <a:ext cx="968062" cy="858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6DF8CB-F876-5D65-95B1-4BD8A28FFBE9}"/>
              </a:ext>
            </a:extLst>
          </p:cNvPr>
          <p:cNvCxnSpPr/>
          <p:nvPr/>
        </p:nvCxnSpPr>
        <p:spPr>
          <a:xfrm>
            <a:off x="7770522" y="4921070"/>
            <a:ext cx="2147" cy="78561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BA3F50-9C1B-EDEF-ACE9-FADEE4B0CC9F}"/>
              </a:ext>
            </a:extLst>
          </p:cNvPr>
          <p:cNvSpPr txBox="1"/>
          <p:nvPr/>
        </p:nvSpPr>
        <p:spPr>
          <a:xfrm>
            <a:off x="6793605" y="5127400"/>
            <a:ext cx="918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100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173CE-28CA-22F4-3425-2C768B42EE80}"/>
              </a:ext>
            </a:extLst>
          </p:cNvPr>
          <p:cNvSpPr txBox="1"/>
          <p:nvPr/>
        </p:nvSpPr>
        <p:spPr>
          <a:xfrm>
            <a:off x="7780985" y="4343936"/>
            <a:ext cx="1047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100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px</a:t>
            </a:r>
            <a:endParaRPr lang="en-US" dirty="0" err="1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1B9CB-10CF-8579-3BA0-C10E4068B6F0}"/>
              </a:ext>
            </a:extLst>
          </p:cNvPr>
          <p:cNvCxnSpPr/>
          <p:nvPr/>
        </p:nvCxnSpPr>
        <p:spPr>
          <a:xfrm>
            <a:off x="4829175" y="1389443"/>
            <a:ext cx="12879" cy="376921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74D2EC-6898-3E5F-53E3-03D448962C3E}"/>
              </a:ext>
            </a:extLst>
          </p:cNvPr>
          <p:cNvSpPr txBox="1"/>
          <p:nvPr/>
        </p:nvSpPr>
        <p:spPr>
          <a:xfrm>
            <a:off x="4837626" y="3101662"/>
            <a:ext cx="961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500 </a:t>
            </a:r>
            <a:r>
              <a:rPr lang="en-US" b="1" dirty="0" err="1">
                <a:solidFill>
                  <a:srgbClr val="FF0000"/>
                </a:solidFill>
              </a:rPr>
              <a:t>px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2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EED2-733D-79A9-7629-B99BC3C8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601" y="1364"/>
            <a:ext cx="4841484" cy="1507376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Misure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sezioni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5178A3B-6270-812F-250E-DCE858164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91" y="1150161"/>
            <a:ext cx="5845389" cy="550973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07528F2-95DB-CB74-D1F2-13017D7A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091" y="1111218"/>
            <a:ext cx="6059509" cy="552635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34603C-5395-0ABE-07E0-B07EEC93A292}"/>
              </a:ext>
            </a:extLst>
          </p:cNvPr>
          <p:cNvCxnSpPr/>
          <p:nvPr/>
        </p:nvCxnSpPr>
        <p:spPr>
          <a:xfrm>
            <a:off x="2977167" y="2059547"/>
            <a:ext cx="2146" cy="667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B0EAE3-374C-C9F1-DA6A-4DDA942501FA}"/>
              </a:ext>
            </a:extLst>
          </p:cNvPr>
          <p:cNvCxnSpPr/>
          <p:nvPr/>
        </p:nvCxnSpPr>
        <p:spPr>
          <a:xfrm>
            <a:off x="866239" y="2900028"/>
            <a:ext cx="259724" cy="214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5EB8A0-2C64-032D-E304-157EB98D7B1E}"/>
              </a:ext>
            </a:extLst>
          </p:cNvPr>
          <p:cNvCxnSpPr/>
          <p:nvPr/>
        </p:nvCxnSpPr>
        <p:spPr>
          <a:xfrm>
            <a:off x="8417027" y="2190751"/>
            <a:ext cx="9832" cy="23105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A0FC6E-29E6-78AD-F096-AE666D6F83A0}"/>
              </a:ext>
            </a:extLst>
          </p:cNvPr>
          <p:cNvCxnSpPr/>
          <p:nvPr/>
        </p:nvCxnSpPr>
        <p:spPr>
          <a:xfrm>
            <a:off x="8476328" y="5691341"/>
            <a:ext cx="4916" cy="20156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0E5BF8-93B7-63B3-7A6E-740E7BF33BCC}"/>
              </a:ext>
            </a:extLst>
          </p:cNvPr>
          <p:cNvSpPr txBox="1"/>
          <p:nvPr/>
        </p:nvSpPr>
        <p:spPr>
          <a:xfrm>
            <a:off x="8503673" y="5660921"/>
            <a:ext cx="244331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20 </a:t>
            </a:r>
            <a:r>
              <a:rPr lang="en-US" sz="1100" b="1" dirty="0" err="1">
                <a:solidFill>
                  <a:srgbClr val="FF0000"/>
                </a:solidFill>
              </a:rPr>
              <a:t>px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1E902-FEAC-EEB3-6E6F-A27540E5F5FD}"/>
              </a:ext>
            </a:extLst>
          </p:cNvPr>
          <p:cNvSpPr txBox="1"/>
          <p:nvPr/>
        </p:nvSpPr>
        <p:spPr>
          <a:xfrm>
            <a:off x="8421328" y="2187677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20 </a:t>
            </a:r>
            <a:r>
              <a:rPr lang="en-US" sz="900" b="1" dirty="0" err="1">
                <a:solidFill>
                  <a:srgbClr val="FF0000"/>
                </a:solidFill>
              </a:rPr>
              <a:t>px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352AD-534A-5F7A-7E7C-D02DD97A6EAB}"/>
              </a:ext>
            </a:extLst>
          </p:cNvPr>
          <p:cNvSpPr txBox="1"/>
          <p:nvPr/>
        </p:nvSpPr>
        <p:spPr>
          <a:xfrm>
            <a:off x="2977944" y="2219632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60 </a:t>
            </a:r>
            <a:r>
              <a:rPr lang="en-US" sz="1100" b="1" err="1">
                <a:solidFill>
                  <a:srgbClr val="FF0000"/>
                </a:solidFill>
              </a:rPr>
              <a:t>px</a:t>
            </a:r>
            <a:endParaRPr lang="en-US" sz="1100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2BBABD-5297-5B73-6AC6-BC2E21C2D206}"/>
              </a:ext>
            </a:extLst>
          </p:cNvPr>
          <p:cNvSpPr txBox="1"/>
          <p:nvPr/>
        </p:nvSpPr>
        <p:spPr>
          <a:xfrm>
            <a:off x="774290" y="2657167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40 </a:t>
            </a:r>
            <a:r>
              <a:rPr lang="en-US" sz="800" b="1" dirty="0" err="1">
                <a:solidFill>
                  <a:srgbClr val="FF0000"/>
                </a:solidFill>
              </a:rPr>
              <a:t>px</a:t>
            </a:r>
            <a:endParaRPr lang="en-US" sz="800" b="1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1B339A-7EB3-66CD-6D6F-F4D39409182A}"/>
              </a:ext>
            </a:extLst>
          </p:cNvPr>
          <p:cNvCxnSpPr/>
          <p:nvPr/>
        </p:nvCxnSpPr>
        <p:spPr>
          <a:xfrm flipV="1">
            <a:off x="1250731" y="3097924"/>
            <a:ext cx="3870434" cy="52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BF4778-C1CD-D63B-6DF7-C4CDEA15417C}"/>
              </a:ext>
            </a:extLst>
          </p:cNvPr>
          <p:cNvSpPr txBox="1"/>
          <p:nvPr/>
        </p:nvSpPr>
        <p:spPr>
          <a:xfrm>
            <a:off x="2369206" y="3050189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66.67% </a:t>
            </a:r>
            <a:r>
              <a:rPr lang="en-US" sz="900" b="1" dirty="0" err="1">
                <a:solidFill>
                  <a:srgbClr val="FF0000"/>
                </a:solidFill>
              </a:rPr>
              <a:t>della</a:t>
            </a:r>
            <a:r>
              <a:rPr lang="en-US" sz="900" b="1" dirty="0">
                <a:solidFill>
                  <a:srgbClr val="FF0000"/>
                </a:solidFill>
              </a:rPr>
              <a:t> </a:t>
            </a:r>
            <a:r>
              <a:rPr lang="en-US" sz="900" b="1" dirty="0" err="1">
                <a:solidFill>
                  <a:srgbClr val="FF0000"/>
                </a:solidFill>
              </a:rPr>
              <a:t>pagina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7ED57D0-3C72-2061-D052-0F00F4B60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516" y="354228"/>
            <a:ext cx="11109473" cy="6247749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FE0F0A-C1DD-6B25-0567-66099069A3CD}"/>
              </a:ext>
            </a:extLst>
          </p:cNvPr>
          <p:cNvCxnSpPr/>
          <p:nvPr/>
        </p:nvCxnSpPr>
        <p:spPr>
          <a:xfrm flipH="1">
            <a:off x="6037731" y="4002741"/>
            <a:ext cx="4480" cy="7687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802AC9-0076-25CB-1613-26595506331C}"/>
              </a:ext>
            </a:extLst>
          </p:cNvPr>
          <p:cNvSpPr txBox="1"/>
          <p:nvPr/>
        </p:nvSpPr>
        <p:spPr>
          <a:xfrm>
            <a:off x="6090396" y="42050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60 </a:t>
            </a:r>
            <a:r>
              <a:rPr lang="en-US" b="1" err="1">
                <a:solidFill>
                  <a:srgbClr val="FF0000"/>
                </a:solidFill>
              </a:rPr>
              <a:t>px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99365A-4286-77B7-083C-81BF6CF8781B}"/>
              </a:ext>
            </a:extLst>
          </p:cNvPr>
          <p:cNvCxnSpPr/>
          <p:nvPr/>
        </p:nvCxnSpPr>
        <p:spPr>
          <a:xfrm flipH="1">
            <a:off x="781269" y="4942489"/>
            <a:ext cx="5256" cy="161509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940BD1-B181-B831-8CE9-52B4A12DCC80}"/>
              </a:ext>
            </a:extLst>
          </p:cNvPr>
          <p:cNvSpPr txBox="1"/>
          <p:nvPr/>
        </p:nvSpPr>
        <p:spPr>
          <a:xfrm>
            <a:off x="834258" y="561427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200 </a:t>
            </a:r>
            <a:r>
              <a:rPr lang="en-US" sz="1200" b="1" dirty="0" err="1">
                <a:solidFill>
                  <a:srgbClr val="FF0000"/>
                </a:solidFill>
              </a:rPr>
              <a:t>px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11D7-6E8B-7908-0CAA-EBBDEA09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1" y="2227"/>
            <a:ext cx="3959207" cy="1086962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Caratteri</a:t>
            </a:r>
            <a:r>
              <a:rPr lang="en-US" dirty="0"/>
              <a:t> e </a:t>
            </a:r>
            <a:r>
              <a:rPr lang="en-US" dirty="0" err="1"/>
              <a:t>colori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FB8F-A753-1924-C7A1-98A28706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31" y="1481385"/>
            <a:ext cx="11920792" cy="3513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/>
              <a:t>Per </a:t>
            </a:r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sezione</a:t>
            </a:r>
            <a:r>
              <a:rPr lang="en-US" sz="1600" dirty="0"/>
              <a:t> ho </a:t>
            </a:r>
            <a:r>
              <a:rPr lang="en-US" sz="1600" dirty="0" err="1"/>
              <a:t>cercato</a:t>
            </a:r>
            <a:r>
              <a:rPr lang="en-US" sz="1600" dirty="0"/>
              <a:t> di </a:t>
            </a:r>
            <a:r>
              <a:rPr lang="en-US" sz="1600" dirty="0" err="1"/>
              <a:t>usare</a:t>
            </a:r>
            <a:r>
              <a:rPr lang="en-US" sz="1600" dirty="0"/>
              <a:t> </a:t>
            </a:r>
            <a:r>
              <a:rPr lang="en-US" sz="1600" dirty="0" err="1"/>
              <a:t>caratteri</a:t>
            </a:r>
            <a:r>
              <a:rPr lang="en-US" sz="1600" dirty="0"/>
              <a:t> e </a:t>
            </a:r>
            <a:r>
              <a:rPr lang="en-US" sz="1600" dirty="0" err="1"/>
              <a:t>colori</a:t>
            </a:r>
            <a:r>
              <a:rPr lang="en-US" sz="1600" dirty="0"/>
              <a:t> </a:t>
            </a:r>
            <a:r>
              <a:rPr lang="en-US" sz="1600" dirty="0" err="1"/>
              <a:t>differenti</a:t>
            </a:r>
            <a:r>
              <a:rPr lang="en-US" sz="1600" dirty="0"/>
              <a:t> ma </a:t>
            </a:r>
            <a:r>
              <a:rPr lang="en-US" sz="1600" dirty="0" err="1"/>
              <a:t>che</a:t>
            </a:r>
            <a:r>
              <a:rPr lang="en-US" sz="1600" dirty="0"/>
              <a:t> non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allontanassero</a:t>
            </a:r>
            <a:r>
              <a:rPr lang="en-US" sz="1600" dirty="0"/>
              <a:t> dal </a:t>
            </a:r>
            <a:r>
              <a:rPr lang="en-US" sz="1600" dirty="0" err="1"/>
              <a:t>tema</a:t>
            </a:r>
            <a:r>
              <a:rPr lang="en-US" sz="1600" dirty="0"/>
              <a:t> </a:t>
            </a:r>
            <a:r>
              <a:rPr lang="en-US" sz="1600" dirty="0" err="1"/>
              <a:t>principare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pagina</a:t>
            </a:r>
            <a:r>
              <a:rPr lang="en-US" sz="1600" dirty="0"/>
              <a:t> web:</a:t>
            </a:r>
          </a:p>
          <a:p>
            <a:pPr marL="0" indent="0">
              <a:buNone/>
            </a:pPr>
            <a:r>
              <a:rPr lang="en-US" sz="1600" dirty="0"/>
              <a:t>1.</a:t>
            </a:r>
            <a:r>
              <a:rPr lang="en-US" sz="1600" b="1" dirty="0"/>
              <a:t>NavBar: </a:t>
            </a:r>
            <a:r>
              <a:rPr lang="en-US" sz="1600" err="1"/>
              <a:t>nel</a:t>
            </a:r>
            <a:r>
              <a:rPr lang="en-US" sz="1600" dirty="0"/>
              <a:t> </a:t>
            </a:r>
            <a:r>
              <a:rPr lang="en-US" sz="1600" err="1"/>
              <a:t>menù</a:t>
            </a:r>
            <a:r>
              <a:rPr lang="en-US" sz="1600" dirty="0"/>
              <a:t> di </a:t>
            </a:r>
            <a:r>
              <a:rPr lang="en-US" sz="1600" err="1"/>
              <a:t>navigazione</a:t>
            </a:r>
            <a:r>
              <a:rPr lang="en-US" sz="1600" b="1" dirty="0"/>
              <a:t> </a:t>
            </a:r>
            <a:r>
              <a:rPr lang="en-US" sz="1600" dirty="0"/>
              <a:t>ho </a:t>
            </a:r>
            <a:r>
              <a:rPr lang="en-US" sz="1600" err="1"/>
              <a:t>usato</a:t>
            </a:r>
            <a:r>
              <a:rPr lang="en-US" sz="1600" dirty="0"/>
              <a:t> come font Arial , Helvetica e sans-serif </a:t>
            </a:r>
            <a:r>
              <a:rPr lang="en-US" sz="1600" err="1"/>
              <a:t>mentre</a:t>
            </a:r>
            <a:r>
              <a:rPr lang="en-US" sz="1600" dirty="0"/>
              <a:t> come </a:t>
            </a:r>
            <a:r>
              <a:rPr lang="en-US" sz="1600" err="1"/>
              <a:t>colore</a:t>
            </a:r>
            <a:r>
              <a:rPr lang="en-US" sz="1600" dirty="0"/>
              <a:t> ho </a:t>
            </a:r>
            <a:r>
              <a:rPr lang="en-US" sz="1600" err="1"/>
              <a:t>usato</a:t>
            </a:r>
            <a:r>
              <a:rPr lang="en-US" sz="1600" dirty="0"/>
              <a:t> il </a:t>
            </a:r>
            <a:r>
              <a:rPr lang="en-US" sz="1600" err="1"/>
              <a:t>bianco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2.</a:t>
            </a:r>
            <a:r>
              <a:rPr lang="en-US" sz="1600" b="1" dirty="0"/>
              <a:t>Header: </a:t>
            </a:r>
            <a:r>
              <a:rPr lang="en-US" sz="1600" dirty="0"/>
              <a:t>come font del </a:t>
            </a:r>
            <a:r>
              <a:rPr lang="en-US" sz="1600" err="1"/>
              <a:t>titolo</a:t>
            </a:r>
            <a:r>
              <a:rPr lang="en-US" sz="1600" dirty="0"/>
              <a:t> ho </a:t>
            </a:r>
            <a:r>
              <a:rPr lang="en-US" sz="1600" err="1"/>
              <a:t>usato</a:t>
            </a:r>
            <a:r>
              <a:rPr lang="en-US" sz="1600" dirty="0"/>
              <a:t> </a:t>
            </a:r>
            <a:r>
              <a:rPr lang="en-US" sz="1600" dirty="0">
                <a:ea typeface="+mn-lt"/>
                <a:cs typeface="+mn-lt"/>
              </a:rPr>
              <a:t> Georgia, Time e 'Times New Roman' e come </a:t>
            </a:r>
            <a:r>
              <a:rPr lang="en-US" sz="1600" err="1">
                <a:ea typeface="+mn-lt"/>
                <a:cs typeface="+mn-lt"/>
              </a:rPr>
              <a:t>colore</a:t>
            </a:r>
            <a:r>
              <a:rPr lang="en-US" sz="1600" dirty="0">
                <a:ea typeface="+mn-lt"/>
                <a:cs typeface="+mn-lt"/>
              </a:rPr>
              <a:t> ho </a:t>
            </a:r>
            <a:r>
              <a:rPr lang="en-US" sz="1600" err="1">
                <a:ea typeface="+mn-lt"/>
                <a:cs typeface="+mn-lt"/>
              </a:rPr>
              <a:t>usato</a:t>
            </a:r>
            <a:r>
              <a:rPr lang="en-US" sz="1600" dirty="0">
                <a:ea typeface="+mn-lt"/>
                <a:cs typeface="+mn-lt"/>
              </a:rPr>
              <a:t> il </a:t>
            </a:r>
            <a:r>
              <a:rPr lang="en-US" sz="1600" err="1">
                <a:ea typeface="+mn-lt"/>
                <a:cs typeface="+mn-lt"/>
              </a:rPr>
              <a:t>bianco</a:t>
            </a:r>
            <a:r>
              <a:rPr lang="en-US" sz="1600" dirty="0">
                <a:ea typeface="+mn-lt"/>
                <a:cs typeface="+mn-lt"/>
              </a:rPr>
              <a:t> con </a:t>
            </a:r>
            <a:r>
              <a:rPr lang="en-US" sz="1600" err="1">
                <a:ea typeface="+mn-lt"/>
                <a:cs typeface="+mn-lt"/>
              </a:rPr>
              <a:t>un'ombra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nera</a:t>
            </a:r>
            <a:r>
              <a:rPr lang="en-US" sz="1600" dirty="0">
                <a:ea typeface="+mn-lt"/>
                <a:cs typeface="+mn-lt"/>
              </a:rPr>
              <a:t> di 4px </a:t>
            </a:r>
            <a:r>
              <a:rPr lang="en-US" sz="1600" err="1">
                <a:ea typeface="+mn-lt"/>
                <a:cs typeface="+mn-lt"/>
              </a:rPr>
              <a:t>4px</a:t>
            </a:r>
            <a:r>
              <a:rPr lang="en-US" sz="1600" dirty="0">
                <a:ea typeface="+mn-lt"/>
                <a:cs typeface="+mn-lt"/>
              </a:rPr>
              <a:t> 6px.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Come font </a:t>
            </a:r>
            <a:r>
              <a:rPr lang="en-US" sz="1600" err="1"/>
              <a:t>dell'accesso</a:t>
            </a:r>
            <a:r>
              <a:rPr lang="en-US" sz="1600" dirty="0"/>
              <a:t> ho </a:t>
            </a:r>
            <a:r>
              <a:rPr lang="en-US" sz="1600" err="1"/>
              <a:t>usato</a:t>
            </a:r>
            <a:r>
              <a:rPr lang="en-US" sz="1600" dirty="0"/>
              <a:t> </a:t>
            </a:r>
            <a:r>
              <a:rPr lang="en-US" sz="1600" dirty="0">
                <a:ea typeface="+mn-lt"/>
                <a:cs typeface="+mn-lt"/>
              </a:rPr>
              <a:t>Helvetica e sans-serif e come </a:t>
            </a:r>
            <a:r>
              <a:rPr lang="en-US" sz="1600" err="1">
                <a:ea typeface="+mn-lt"/>
                <a:cs typeface="+mn-lt"/>
              </a:rPr>
              <a:t>colore</a:t>
            </a:r>
            <a:r>
              <a:rPr lang="en-US" sz="1600" dirty="0">
                <a:ea typeface="+mn-lt"/>
                <a:cs typeface="+mn-lt"/>
              </a:rPr>
              <a:t> ho </a:t>
            </a:r>
            <a:r>
              <a:rPr lang="en-US" sz="1600" err="1">
                <a:ea typeface="+mn-lt"/>
                <a:cs typeface="+mn-lt"/>
              </a:rPr>
              <a:t>usato</a:t>
            </a:r>
            <a:r>
              <a:rPr lang="en-US" sz="1600" dirty="0">
                <a:ea typeface="+mn-lt"/>
                <a:cs typeface="+mn-lt"/>
              </a:rPr>
              <a:t> il </a:t>
            </a:r>
            <a:r>
              <a:rPr lang="en-US" sz="1600" err="1">
                <a:ea typeface="+mn-lt"/>
                <a:cs typeface="+mn-lt"/>
              </a:rPr>
              <a:t>dimgray</a:t>
            </a:r>
            <a:r>
              <a:rPr lang="en-US" sz="1600" dirty="0">
                <a:ea typeface="+mn-lt"/>
                <a:cs typeface="+mn-lt"/>
              </a:rPr>
              <a:t> con </a:t>
            </a:r>
            <a:r>
              <a:rPr lang="en-US" sz="1600" err="1">
                <a:ea typeface="+mn-lt"/>
                <a:cs typeface="+mn-lt"/>
              </a:rPr>
              <a:t>un'ombra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nera</a:t>
            </a:r>
            <a:r>
              <a:rPr lang="en-US" sz="1600" dirty="0">
                <a:ea typeface="+mn-lt"/>
                <a:cs typeface="+mn-lt"/>
              </a:rPr>
              <a:t> di 1px </a:t>
            </a:r>
            <a:r>
              <a:rPr lang="en-US" sz="1600" err="1">
                <a:ea typeface="+mn-lt"/>
                <a:cs typeface="+mn-lt"/>
              </a:rPr>
              <a:t>ovunque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3.</a:t>
            </a:r>
            <a:r>
              <a:rPr lang="en-US" sz="1600" b="1" dirty="0"/>
              <a:t>Sezione </a:t>
            </a:r>
            <a:r>
              <a:rPr lang="en-US" sz="1600" b="1" err="1"/>
              <a:t>Articolo</a:t>
            </a:r>
            <a:r>
              <a:rPr lang="en-US" sz="1600" b="1" dirty="0"/>
              <a:t>: </a:t>
            </a:r>
            <a:r>
              <a:rPr lang="en-US" sz="1600" err="1"/>
              <a:t>nel</a:t>
            </a:r>
            <a:r>
              <a:rPr lang="en-US" sz="1600" dirty="0"/>
              <a:t> </a:t>
            </a:r>
            <a:r>
              <a:rPr lang="en-US" sz="1600" err="1"/>
              <a:t>numeretto</a:t>
            </a:r>
            <a:r>
              <a:rPr lang="en-US" sz="1600" dirty="0"/>
              <a:t> come font ho </a:t>
            </a:r>
            <a:r>
              <a:rPr lang="en-US" sz="1600" err="1"/>
              <a:t>usato</a:t>
            </a:r>
            <a:r>
              <a:rPr lang="en-US" sz="1600" dirty="0"/>
              <a:t> </a:t>
            </a:r>
            <a:r>
              <a:rPr lang="en-US" sz="1600" dirty="0">
                <a:ea typeface="+mn-lt"/>
                <a:cs typeface="+mn-lt"/>
              </a:rPr>
              <a:t>Georgia, Times e 'Times New Roman' e come </a:t>
            </a:r>
            <a:r>
              <a:rPr lang="en-US" sz="1600" err="1">
                <a:ea typeface="+mn-lt"/>
                <a:cs typeface="+mn-lt"/>
              </a:rPr>
              <a:t>colore</a:t>
            </a:r>
            <a:r>
              <a:rPr lang="en-US" sz="1600" dirty="0">
                <a:ea typeface="+mn-lt"/>
                <a:cs typeface="+mn-lt"/>
              </a:rPr>
              <a:t> goldenrod.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Nel </a:t>
            </a:r>
            <a:r>
              <a:rPr lang="en-US" sz="1600" err="1"/>
              <a:t>sottotitoolo</a:t>
            </a:r>
            <a:r>
              <a:rPr lang="en-US" sz="1600" dirty="0"/>
              <a:t> come font ho </a:t>
            </a:r>
            <a:r>
              <a:rPr lang="en-US" sz="1600" err="1"/>
              <a:t>usato</a:t>
            </a:r>
            <a:r>
              <a:rPr lang="en-US" sz="1600" dirty="0"/>
              <a:t> </a:t>
            </a:r>
            <a:r>
              <a:rPr lang="en-US" sz="1600" dirty="0">
                <a:ea typeface="+mn-lt"/>
                <a:cs typeface="+mn-lt"/>
              </a:rPr>
              <a:t>'Lucida Sans', 'Lucida Sans Regular' e 'Lucida Grande' e </a:t>
            </a:r>
            <a:r>
              <a:rPr lang="en-US" sz="1600" err="1">
                <a:ea typeface="+mn-lt"/>
                <a:cs typeface="+mn-lt"/>
              </a:rPr>
              <a:t>cpme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colore</a:t>
            </a:r>
            <a:r>
              <a:rPr lang="en-US" sz="1600" dirty="0">
                <a:ea typeface="+mn-lt"/>
                <a:cs typeface="+mn-lt"/>
              </a:rPr>
              <a:t> ho </a:t>
            </a:r>
            <a:r>
              <a:rPr lang="en-US" sz="1600" err="1">
                <a:ea typeface="+mn-lt"/>
                <a:cs typeface="+mn-lt"/>
              </a:rPr>
              <a:t>usato</a:t>
            </a:r>
            <a:r>
              <a:rPr lang="en-US" sz="1600" dirty="0">
                <a:ea typeface="+mn-lt"/>
                <a:cs typeface="+mn-lt"/>
              </a:rPr>
              <a:t> il </a:t>
            </a:r>
            <a:r>
              <a:rPr lang="en-US" sz="1600" err="1">
                <a:ea typeface="+mn-lt"/>
                <a:cs typeface="+mn-lt"/>
              </a:rPr>
              <a:t>rgb</a:t>
            </a:r>
            <a:r>
              <a:rPr lang="en-US" sz="1600" dirty="0">
                <a:ea typeface="+mn-lt"/>
                <a:cs typeface="+mn-lt"/>
              </a:rPr>
              <a:t>(123,122,122).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Nel testo del </a:t>
            </a:r>
            <a:r>
              <a:rPr lang="en-US" sz="1600" err="1"/>
              <a:t>articolo</a:t>
            </a:r>
            <a:r>
              <a:rPr lang="en-US" sz="1600" dirty="0"/>
              <a:t> ho </a:t>
            </a:r>
            <a:r>
              <a:rPr lang="en-US" sz="1600" err="1"/>
              <a:t>anche</a:t>
            </a:r>
            <a:r>
              <a:rPr lang="en-US" sz="1600" dirty="0"/>
              <a:t> qui </a:t>
            </a:r>
            <a:r>
              <a:rPr lang="en-US" sz="1600" err="1"/>
              <a:t>usato</a:t>
            </a:r>
            <a:r>
              <a:rPr lang="en-US" sz="1600" dirty="0"/>
              <a:t> come font </a:t>
            </a:r>
            <a:r>
              <a:rPr lang="en-US" sz="1600" dirty="0">
                <a:ea typeface="+mn-lt"/>
                <a:cs typeface="+mn-lt"/>
              </a:rPr>
              <a:t>'Lucida Sans', 'Lucida Sans Regular' e 'Lucida Grande' e come </a:t>
            </a:r>
            <a:r>
              <a:rPr lang="en-US" sz="1600" err="1">
                <a:ea typeface="+mn-lt"/>
                <a:cs typeface="+mn-lt"/>
              </a:rPr>
              <a:t>colore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quello</a:t>
            </a:r>
            <a:r>
              <a:rPr lang="en-US" sz="1600" dirty="0">
                <a:ea typeface="+mn-lt"/>
                <a:cs typeface="+mn-lt"/>
              </a:rPr>
              <a:t> pre-</a:t>
            </a:r>
            <a:r>
              <a:rPr lang="en-US" sz="1600" err="1">
                <a:ea typeface="+mn-lt"/>
                <a:cs typeface="+mn-lt"/>
              </a:rPr>
              <a:t>impostato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4.</a:t>
            </a:r>
            <a:r>
              <a:rPr lang="en-US" sz="1600" b="1" dirty="0"/>
              <a:t>Footer:</a:t>
            </a:r>
            <a:r>
              <a:rPr lang="en-US" sz="1600" dirty="0"/>
              <a:t> </a:t>
            </a:r>
            <a:r>
              <a:rPr lang="en-US" sz="1600" err="1"/>
              <a:t>nel</a:t>
            </a:r>
            <a:r>
              <a:rPr lang="en-US" sz="1600" dirty="0"/>
              <a:t> footer ho </a:t>
            </a:r>
            <a:r>
              <a:rPr lang="en-US" sz="1600" err="1"/>
              <a:t>infine</a:t>
            </a:r>
            <a:r>
              <a:rPr lang="en-US" sz="1600" dirty="0"/>
              <a:t> </a:t>
            </a:r>
            <a:r>
              <a:rPr lang="en-US" sz="1600" err="1"/>
              <a:t>usato</a:t>
            </a:r>
            <a:r>
              <a:rPr lang="en-US" sz="1600" dirty="0"/>
              <a:t> come font </a:t>
            </a:r>
            <a:r>
              <a:rPr lang="en-US" sz="1600" dirty="0">
                <a:ea typeface="+mn-lt"/>
                <a:cs typeface="+mn-lt"/>
              </a:rPr>
              <a:t>'Times New </a:t>
            </a:r>
            <a:r>
              <a:rPr lang="en-US" sz="1600" err="1">
                <a:ea typeface="+mn-lt"/>
                <a:cs typeface="+mn-lt"/>
              </a:rPr>
              <a:t>Roman'e</a:t>
            </a:r>
            <a:r>
              <a:rPr lang="en-US" sz="1600" dirty="0">
                <a:ea typeface="+mn-lt"/>
                <a:cs typeface="+mn-lt"/>
              </a:rPr>
              <a:t>  Times  e come </a:t>
            </a:r>
            <a:r>
              <a:rPr lang="en-US" sz="1600" err="1">
                <a:ea typeface="+mn-lt"/>
                <a:cs typeface="+mn-lt"/>
              </a:rPr>
              <a:t>colore</a:t>
            </a:r>
            <a:r>
              <a:rPr lang="en-US" sz="1600" dirty="0">
                <a:ea typeface="+mn-lt"/>
                <a:cs typeface="+mn-lt"/>
              </a:rPr>
              <a:t> il white-smoke con </a:t>
            </a:r>
            <a:r>
              <a:rPr lang="en-US" sz="1600" err="1">
                <a:ea typeface="+mn-lt"/>
                <a:cs typeface="+mn-lt"/>
              </a:rPr>
              <a:t>un'ombra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nera</a:t>
            </a:r>
            <a:r>
              <a:rPr lang="en-US" sz="1600" dirty="0">
                <a:ea typeface="+mn-lt"/>
                <a:cs typeface="+mn-lt"/>
              </a:rPr>
              <a:t> di 2px </a:t>
            </a:r>
            <a:r>
              <a:rPr lang="en-US" sz="1600" err="1">
                <a:ea typeface="+mn-lt"/>
                <a:cs typeface="+mn-lt"/>
              </a:rPr>
              <a:t>2px</a:t>
            </a:r>
            <a:r>
              <a:rPr lang="en-US" sz="1600" dirty="0">
                <a:ea typeface="+mn-lt"/>
                <a:cs typeface="+mn-lt"/>
              </a:rPr>
              <a:t> 4px.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219482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E2441"/>
      </a:dk2>
      <a:lt2>
        <a:srgbClr val="E3E8E2"/>
      </a:lt2>
      <a:accent1>
        <a:srgbClr val="CD71EB"/>
      </a:accent1>
      <a:accent2>
        <a:srgbClr val="8452E7"/>
      </a:accent2>
      <a:accent3>
        <a:srgbClr val="717BEB"/>
      </a:accent3>
      <a:accent4>
        <a:srgbClr val="529CE7"/>
      </a:accent4>
      <a:accent5>
        <a:srgbClr val="37B2BD"/>
      </a:accent5>
      <a:accent6>
        <a:srgbClr val="3DB58D"/>
      </a:accent6>
      <a:hlink>
        <a:srgbClr val="648F5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BlocksVTI</vt:lpstr>
      <vt:lpstr>PRESENTAZIONE HOMEWORK</vt:lpstr>
      <vt:lpstr>Aspetto generale</vt:lpstr>
      <vt:lpstr>2. Misure delle sezioni </vt:lpstr>
      <vt:lpstr>PowerPoint Presentation</vt:lpstr>
      <vt:lpstr>3. Caratteri e colori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300</cp:revision>
  <dcterms:created xsi:type="dcterms:W3CDTF">2023-03-25T13:02:36Z</dcterms:created>
  <dcterms:modified xsi:type="dcterms:W3CDTF">2023-03-25T13:55:55Z</dcterms:modified>
</cp:coreProperties>
</file>