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174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Session Start/Join</vt:lpstr>
      <vt:lpstr>DM Action</vt:lpstr>
      <vt:lpstr>Player Action</vt:lpstr>
      <vt:lpstr>Undo (RFC)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Graef, Lennart (Nokia - BE/Antwerp)</dc:creator>
  <cp:lastModifiedBy>De Graef, Lennart (Nokia - BE/Antwerp)</cp:lastModifiedBy>
  <cp:revision>7</cp:revision>
  <dcterms:created xsi:type="dcterms:W3CDTF">2019-09-14T07:51:03Z</dcterms:created>
  <dcterms:modified xsi:type="dcterms:W3CDTF">2019-09-14T19:31:51Z</dcterms:modified>
</cp:coreProperties>
</file>