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9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75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2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4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2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18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6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8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0F56-97DF-401D-9377-D8019979E43A}" type="datetimeFigureOut">
              <a:rPr lang="pt-BR" smtClean="0"/>
              <a:t>14/11/2023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9BD6-AA15-4071-B4D8-52A3ED8AF4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676" y="10131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CTRL+ALT+YOURLIFE Grupo 6</a:t>
            </a:r>
            <a: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1700" b="1" dirty="0" smtClean="0">
                <a:latin typeface="Arial Black" panose="020B0A04020102020204" pitchFamily="34" charset="0"/>
              </a:rPr>
              <a:t>Pietro Bucker - desenvolvedor em JS, Typescript, front end e back end;</a:t>
            </a:r>
            <a:r>
              <a:rPr lang="pt-BR" sz="1700" b="1" dirty="0" smtClean="0">
                <a:latin typeface="Arial Black" panose="020B0A04020102020204" pitchFamily="34" charset="0"/>
              </a:rPr>
              <a:t/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en-US" sz="1700" b="1" dirty="0" smtClean="0">
                <a:latin typeface="Arial Black" panose="020B0A04020102020204" pitchFamily="34" charset="0"/>
              </a:rPr>
              <a:t> </a:t>
            </a:r>
            <a:r>
              <a:rPr lang="pt-BR" sz="1700" b="1" dirty="0" smtClean="0">
                <a:latin typeface="Arial Black" panose="020B0A04020102020204" pitchFamily="34" charset="0"/>
              </a:rPr>
              <a:t/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Tiago Lima - futuro desenvolvedor, aprendendo Front end com ênfase em AWS pela PROZEDUCAÇÂO;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 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Cleverson Guandalin - Apaixonado por tecnologia, filmes e dados e linguagens Python, JS;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 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Fernando Bettiol - Analista de TI, futuro desenvolvedor(Azure, AWS, HTML, JavaScript;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 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Vanderlei Princival - Analista </a:t>
            </a:r>
            <a:r>
              <a:rPr lang="pt-BR" sz="1700" b="1" dirty="0">
                <a:latin typeface="Arial Black" panose="020B0A04020102020204" pitchFamily="34" charset="0"/>
              </a:rPr>
              <a:t>de TI, estudando para ser desenvolvedor, com foco em segurança da informação AWS, </a:t>
            </a:r>
            <a:r>
              <a:rPr lang="pt-BR" sz="1700" b="1" dirty="0" smtClean="0">
                <a:latin typeface="Arial Black" panose="020B0A04020102020204" pitchFamily="34" charset="0"/>
              </a:rPr>
              <a:t>AZURE;</a:t>
            </a:r>
            <a:r>
              <a:rPr lang="pt-BR" sz="18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pt-BR" sz="18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0931"/>
            <a:ext cx="12192000" cy="3938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356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4234" y="1788413"/>
            <a:ext cx="10448192" cy="1325563"/>
          </a:xfrm>
        </p:spPr>
        <p:txBody>
          <a:bodyPr>
            <a:normAutofit fontScale="90000"/>
          </a:bodyPr>
          <a:lstStyle/>
          <a:p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Introdução</a:t>
            </a:r>
            <a:b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pt-BR" sz="1800" dirty="0">
                <a:latin typeface="Arial Black" panose="020B0A04020102020204" pitchFamily="34" charset="0"/>
              </a:rPr>
              <a:t/>
            </a:r>
            <a:br>
              <a:rPr lang="pt-BR" sz="1800" dirty="0">
                <a:latin typeface="Arial Black" panose="020B0A04020102020204" pitchFamily="34" charset="0"/>
              </a:rPr>
            </a:br>
            <a:r>
              <a:rPr lang="pt-BR" sz="1800" dirty="0">
                <a:latin typeface="Arial Black" panose="020B0A04020102020204" pitchFamily="34" charset="0"/>
              </a:rPr>
              <a:t>Nossa plataforma proporciona uma vitrine virtual para desenvolvedores apresentarem seus portfólios de forma simplificada e impactante.</a:t>
            </a:r>
            <a:br>
              <a:rPr lang="pt-BR" sz="1800" dirty="0">
                <a:latin typeface="Arial Black" panose="020B0A04020102020204" pitchFamily="34" charset="0"/>
              </a:rPr>
            </a:br>
            <a:r>
              <a:rPr lang="pt-BR" sz="1700" dirty="0" smtClean="0">
                <a:latin typeface="Arial Black" panose="020B0A04020102020204" pitchFamily="34" charset="0"/>
              </a:rPr>
              <a:t/>
            </a:r>
            <a:br>
              <a:rPr lang="pt-BR" sz="1700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Imagine </a:t>
            </a:r>
            <a:r>
              <a:rPr lang="pt-BR" sz="1700" b="1" dirty="0">
                <a:latin typeface="Arial Black" panose="020B0A04020102020204" pitchFamily="34" charset="0"/>
              </a:rPr>
              <a:t>um mundo em constante transformação digital e tecnológica onde não é apenas uma ferramenta esta é a....CTRL+ALT+YOURLIFE, um site não só para desenvolvedores e profissionais capacitados mas como para um público em geral da area de desenvolvimento que irão atender esse mercado em </a:t>
            </a:r>
            <a:r>
              <a:rPr lang="pt-BR" sz="1700" b="1" dirty="0" smtClean="0">
                <a:latin typeface="Arial Black" panose="020B0A04020102020204" pitchFamily="34" charset="0"/>
              </a:rPr>
              <a:t>constante </a:t>
            </a:r>
            <a:r>
              <a:rPr lang="pt-BR" sz="1700" b="1" dirty="0">
                <a:latin typeface="Arial Black" panose="020B0A04020102020204" pitchFamily="34" charset="0"/>
              </a:rPr>
              <a:t>mudanças .</a:t>
            </a:r>
            <a:br>
              <a:rPr lang="pt-BR" sz="1700" b="1" dirty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> </a:t>
            </a:r>
            <a:r>
              <a:rPr lang="pt-BR" sz="1700" b="1" dirty="0" smtClean="0">
                <a:latin typeface="Arial Black" panose="020B0A04020102020204" pitchFamily="34" charset="0"/>
              </a:rPr>
              <a:t/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Visão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/>
            </a:r>
            <a:br>
              <a:rPr lang="pt-BR" sz="1700" b="1" dirty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>O mundo está em constante evolução, impulsionado por grandes avanços tecnológicos e mudanças sociais. </a:t>
            </a:r>
            <a:r>
              <a:rPr lang="pt-BR" sz="1700" b="1" dirty="0" smtClean="0">
                <a:latin typeface="Arial Black" panose="020B0A04020102020204" pitchFamily="34" charset="0"/>
              </a:rPr>
              <a:t/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/>
            </a:r>
            <a:br>
              <a:rPr lang="pt-BR" sz="1700" b="1" dirty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É </a:t>
            </a:r>
            <a:r>
              <a:rPr lang="pt-BR" sz="1700" b="1" dirty="0">
                <a:latin typeface="Arial Black" panose="020B0A04020102020204" pitchFamily="34" charset="0"/>
              </a:rPr>
              <a:t>aí que entra a CTRL+ALT+YOURLIFE por que estamos focados em resolver essa demanda que é a escassez de profissionais na área </a:t>
            </a:r>
            <a:r>
              <a:rPr lang="pt-BR" sz="1700" b="1" dirty="0" smtClean="0">
                <a:latin typeface="Arial Black" panose="020B0A04020102020204" pitchFamily="34" charset="0"/>
              </a:rPr>
              <a:t>dedesenvolvimento ao redor do mundo</a:t>
            </a:r>
            <a:r>
              <a:rPr lang="pt-BR" b="1" dirty="0" smtClean="0">
                <a:latin typeface="Arial Black" panose="020B0A04020102020204" pitchFamily="34" charset="0"/>
              </a:rPr>
              <a:t>.</a:t>
            </a:r>
            <a:br>
              <a:rPr lang="pt-BR" b="1" dirty="0" smtClean="0">
                <a:latin typeface="Arial Black" panose="020B0A04020102020204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708"/>
            <a:ext cx="12192000" cy="2959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0908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9953" y="91605"/>
            <a:ext cx="10870222" cy="2096721"/>
          </a:xfrm>
        </p:spPr>
        <p:txBody>
          <a:bodyPr>
            <a:normAutofit/>
          </a:bodyPr>
          <a:lstStyle/>
          <a:p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Solução</a:t>
            </a:r>
            <a:b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pt-BR" sz="1600" dirty="0" smtClean="0">
                <a:latin typeface="Arial Black" panose="020B0A04020102020204" pitchFamily="34" charset="0"/>
              </a:rPr>
              <a:t/>
            </a:r>
            <a:br>
              <a:rPr lang="pt-BR" sz="1600" dirty="0" smtClean="0">
                <a:latin typeface="Arial Black" panose="020B0A04020102020204" pitchFamily="34" charset="0"/>
              </a:rPr>
            </a:br>
            <a:r>
              <a:rPr lang="pt-BR" sz="1500" dirty="0">
                <a:latin typeface="Arial Black" panose="020B0A04020102020204" pitchFamily="34" charset="0"/>
              </a:rPr>
              <a:t>Nossa solução não é revolucionária e sim prática onde vamos garantir a vocês recrutadores que irão acessar nossa plataforma em busca de profissionais qualificados. </a:t>
            </a:r>
            <a:r>
              <a:rPr lang="pt-BR" sz="1500" dirty="0" smtClean="0">
                <a:latin typeface="Arial Black" panose="020B0A04020102020204" pitchFamily="34" charset="0"/>
              </a:rPr>
              <a:t/>
            </a:r>
            <a:br>
              <a:rPr lang="pt-BR" sz="1500" dirty="0" smtClean="0">
                <a:latin typeface="Arial Black" panose="020B0A04020102020204" pitchFamily="34" charset="0"/>
              </a:rPr>
            </a:br>
            <a:r>
              <a:rPr lang="pt-BR" sz="1500" dirty="0">
                <a:latin typeface="Arial Black" panose="020B0A04020102020204" pitchFamily="34" charset="0"/>
              </a:rPr>
              <a:t/>
            </a:r>
            <a:br>
              <a:rPr lang="pt-BR" sz="1500" dirty="0">
                <a:latin typeface="Arial Black" panose="020B0A04020102020204" pitchFamily="34" charset="0"/>
              </a:rPr>
            </a:br>
            <a:r>
              <a:rPr lang="pt-BR" sz="1500" dirty="0" smtClean="0">
                <a:latin typeface="Arial Black" panose="020B0A04020102020204" pitchFamily="34" charset="0"/>
              </a:rPr>
              <a:t>Ressaltamos </a:t>
            </a:r>
            <a:r>
              <a:rPr lang="pt-BR" sz="1500" dirty="0">
                <a:latin typeface="Arial Black" panose="020B0A04020102020204" pitchFamily="34" charset="0"/>
              </a:rPr>
              <a:t>que isso não será apenas uma oportunidade para os profissionais e desenvolvedores que querem entra no mercado e sim um grande impacto em suas </a:t>
            </a:r>
            <a:r>
              <a:rPr lang="pt-BR" sz="1500" dirty="0" smtClean="0">
                <a:latin typeface="Arial Black" panose="020B0A04020102020204" pitchFamily="34" charset="0"/>
              </a:rPr>
              <a:t>vidas.</a:t>
            </a: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904"/>
            <a:ext cx="12192000" cy="4594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5268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8826" y="316288"/>
            <a:ext cx="10870222" cy="2096721"/>
          </a:xfrm>
        </p:spPr>
        <p:txBody>
          <a:bodyPr>
            <a:normAutofit fontScale="90000"/>
          </a:bodyPr>
          <a:lstStyle/>
          <a:p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Mercado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 a </a:t>
            </a: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oportunidade</a:t>
            </a: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800" b="1" dirty="0" smtClean="0"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O </a:t>
            </a:r>
            <a:r>
              <a:rPr lang="pt-BR" sz="1700" b="1" dirty="0">
                <a:latin typeface="Arial Black" panose="020B0A04020102020204" pitchFamily="34" charset="0"/>
              </a:rPr>
              <a:t>mercado está pronto para a nossa solução</a:t>
            </a:r>
            <a:r>
              <a:rPr lang="pt-BR" sz="1700" b="1" dirty="0" smtClean="0">
                <a:latin typeface="Arial Black" panose="020B0A04020102020204" pitchFamily="34" charset="0"/>
              </a:rPr>
              <a:t>?</a:t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/>
            </a:r>
            <a:br>
              <a:rPr lang="pt-BR" sz="1700" b="1" dirty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>A resposta é SIM como dissemos anteriormente nossa solução não é revolucionária e sim prática, e estamos prontos para atender esse mercado em crescimento bem como a expectativas dos </a:t>
            </a:r>
            <a:r>
              <a:rPr lang="pt-BR" sz="1700" b="1" dirty="0" smtClean="0">
                <a:latin typeface="Arial Black" panose="020B0A04020102020204" pitchFamily="34" charset="0"/>
              </a:rPr>
              <a:t>recrutadores que procuram mão de obra qualificada e alem de tudo profissionalismo.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892"/>
            <a:ext cx="12192000" cy="4970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742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8826" y="659188"/>
            <a:ext cx="10870222" cy="2096721"/>
          </a:xfrm>
        </p:spPr>
        <p:txBody>
          <a:bodyPr>
            <a:normAutofit fontScale="90000"/>
          </a:bodyPr>
          <a:lstStyle/>
          <a:p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Conclusão</a:t>
            </a:r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A </a:t>
            </a:r>
            <a:r>
              <a:rPr lang="pt-BR" sz="1700" b="1" dirty="0">
                <a:latin typeface="Arial Black" panose="020B0A04020102020204" pitchFamily="34" charset="0"/>
              </a:rPr>
              <a:t>CTRL+ALT+YOURLIFE não é apenas um </a:t>
            </a:r>
            <a:r>
              <a:rPr lang="pt-BR" sz="1700" b="1" dirty="0" smtClean="0">
                <a:latin typeface="Arial Black" panose="020B0A04020102020204" pitchFamily="34" charset="0"/>
              </a:rPr>
              <a:t>site, </a:t>
            </a:r>
            <a:r>
              <a:rPr lang="pt-BR" sz="1700" b="1" dirty="0">
                <a:latin typeface="Arial Black" panose="020B0A04020102020204" pitchFamily="34" charset="0"/>
              </a:rPr>
              <a:t>é uma oportunidade de fazer parte de algo maior, </a:t>
            </a:r>
            <a:r>
              <a:rPr lang="pt-BR" sz="1700" b="1" dirty="0" smtClean="0">
                <a:latin typeface="Arial Black" panose="020B0A04020102020204" pitchFamily="34" charset="0"/>
              </a:rPr>
              <a:t>fazer </a:t>
            </a:r>
            <a:r>
              <a:rPr lang="pt-BR" sz="1700" b="1" dirty="0">
                <a:latin typeface="Arial Black" panose="020B0A04020102020204" pitchFamily="34" charset="0"/>
              </a:rPr>
              <a:t>a diferença no mundo. </a:t>
            </a:r>
            <a:r>
              <a:rPr lang="pt-BR" sz="1700" b="1" dirty="0" smtClean="0">
                <a:latin typeface="Arial Black" panose="020B0A04020102020204" pitchFamily="34" charset="0"/>
              </a:rPr>
              <a:t/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/>
            </a:r>
            <a:br>
              <a:rPr lang="pt-BR" sz="1700" b="1" dirty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Junte-se </a:t>
            </a:r>
            <a:r>
              <a:rPr lang="pt-BR" sz="1700" b="1" dirty="0">
                <a:latin typeface="Arial Black" panose="020B0A04020102020204" pitchFamily="34" charset="0"/>
              </a:rPr>
              <a:t>a nós nessa emocionante jornada e faça parte do nosso sucesso. </a:t>
            </a:r>
            <a:r>
              <a:rPr lang="pt-BR" sz="1700" b="1" dirty="0" smtClean="0">
                <a:latin typeface="Arial Black" panose="020B0A04020102020204" pitchFamily="34" charset="0"/>
              </a:rPr>
              <a:t/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/>
            </a:r>
            <a:br>
              <a:rPr lang="pt-BR" sz="1700" b="1" dirty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Agradeçemos </a:t>
            </a:r>
            <a:r>
              <a:rPr lang="pt-BR" sz="1700" b="1" dirty="0">
                <a:latin typeface="Arial Black" panose="020B0A04020102020204" pitchFamily="34" charset="0"/>
              </a:rPr>
              <a:t>por sua atenção e vamos construir um futuro brilhante juntos.  </a:t>
            </a:r>
            <a:r>
              <a:rPr lang="pt-BR" sz="1700" b="1" dirty="0" smtClean="0">
                <a:latin typeface="Arial Black" panose="020B0A04020102020204" pitchFamily="34" charset="0"/>
              </a:rPr>
              <a:t/>
            </a:r>
            <a:br>
              <a:rPr lang="pt-BR" sz="1700" b="1" dirty="0" smtClean="0">
                <a:latin typeface="Arial Black" panose="020B0A04020102020204" pitchFamily="34" charset="0"/>
              </a:rPr>
            </a:br>
            <a:r>
              <a:rPr lang="pt-BR" sz="1700" b="1" dirty="0">
                <a:latin typeface="Arial Black" panose="020B0A04020102020204" pitchFamily="34" charset="0"/>
              </a:rPr>
              <a:t/>
            </a:r>
            <a:br>
              <a:rPr lang="pt-BR" sz="1700" b="1" dirty="0">
                <a:latin typeface="Arial Black" panose="020B0A04020102020204" pitchFamily="34" charset="0"/>
              </a:rPr>
            </a:br>
            <a:r>
              <a:rPr lang="pt-BR" sz="1700" b="1" dirty="0" smtClean="0">
                <a:latin typeface="Arial Black" panose="020B0A04020102020204" pitchFamily="34" charset="0"/>
              </a:rPr>
              <a:t>Obrigado</a:t>
            </a:r>
            <a:r>
              <a:rPr lang="pt-BR" sz="1700" b="1" dirty="0">
                <a:latin typeface="Arial Black" panose="020B0A04020102020204" pitchFamily="34" charset="0"/>
              </a:rPr>
              <a:t>.</a:t>
            </a:r>
            <a: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dirty="0"/>
              <a:t/>
            </a:r>
            <a:br>
              <a:rPr lang="pt-BR" dirty="0"/>
            </a:br>
            <a:endParaRPr lang="pt-B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8701"/>
            <a:ext cx="12192000" cy="4501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446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CTRL+ALT+YOURLIFE Grupo 6  Pietro Bucker - desenvolvedor em JS, Typescript, front end e back end;   Tiago Lima - futuro desenvolvedor, aprendendo Front end com ênfase em AWS pela PROZEDUCAÇÂO;   Cleverson Guandalin - Apaixonado por tecnologia, filmes e dados e linguagens Python, JS;   Fernando Bettiol - Analista de TI, futuro desenvolvedor(Azure, AWS, HTML, JavaScript;   Vanderlei Princival - Analista de TI, estudando para ser desenvolvedor, com foco em segurança da informação AWS, AZURE; </vt:lpstr>
      <vt:lpstr>Introdução  Nossa plataforma proporciona uma vitrine virtual para desenvolvedores apresentarem seus portfólios de forma simplificada e impactante.  Imagine um mundo em constante transformação digital e tecnológica onde não é apenas uma ferramenta esta é a....CTRL+ALT+YOURLIFE, um site não só para desenvolvedores e profissionais capacitados mas como para um público em geral da area de desenvolvimento que irão atender esse mercado em constante mudanças .   Visão  O mundo está em constante evolução, impulsionado por grandes avanços tecnológicos e mudanças sociais.   É aí que entra a CTRL+ALT+YOURLIFE por que estamos focados em resolver essa demanda que é a escassez de profissionais na área dedesenvolvimento ao redor do mundo.  </vt:lpstr>
      <vt:lpstr>Solução  Nossa solução não é revolucionária e sim prática onde vamos garantir a vocês recrutadores que irão acessar nossa plataforma em busca de profissionais qualificados.   Ressaltamos que isso não será apenas uma oportunidade para os profissionais e desenvolvedores que querem entra no mercado e sim um grande impacto em suas vidas. </vt:lpstr>
      <vt:lpstr>Mercado e a oportunidade  O mercado está pronto para a nossa solução?  A resposta é SIM como dissemos anteriormente nossa solução não é revolucionária e sim prática, e estamos prontos para atender esse mercado em crescimento bem como a expectativas dos recrutadores que procuram mão de obra qualificada e alem de tudo profissionalismo.  </vt:lpstr>
      <vt:lpstr>Conclusão  A CTRL+ALT+YOURLIFE não é apenas um site, é uma oportunidade de fazer parte de algo maior, fazer a diferença no mundo.   Junte-se a nós nessa emocionante jornada e faça parte do nosso sucesso.   Agradeçemos por sua atenção e vamos construir um futuro brilhante juntos.    Obrigado.   </vt:lpstr>
    </vt:vector>
  </TitlesOfParts>
  <Company>TGO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 Pietro desenvolvedor em JS, Typescript, front end e back end;   Tiago futuro desenvolvedor, aprendendo Front end com ênfase em AWS pela PROZEDUCAÇÂO;   Cleverson Apaixonado por tecnologia, filmes e dados e linguagens Python, JS;   Fernando Betiiol desenvolvedor - Analista de TI, futuro desenvolvedor(Azure, AWS, HTML, JavaScript);   Vanderlei desenvolvedor -(especificar linguagens para falar);</dc:title>
  <dc:creator>Tiago</dc:creator>
  <cp:lastModifiedBy>Tiago</cp:lastModifiedBy>
  <cp:revision>18</cp:revision>
  <dcterms:created xsi:type="dcterms:W3CDTF">2023-11-09T16:20:03Z</dcterms:created>
  <dcterms:modified xsi:type="dcterms:W3CDTF">2023-11-14T17:17:37Z</dcterms:modified>
</cp:coreProperties>
</file>