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7DC9B-7391-469B-BE10-2FC89F09E258}" v="925" dt="2019-03-07T13:41:26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ancini" userId="39b537c89ae349f9" providerId="LiveId" clId="{86684405-0256-4B5F-A362-F4F0166EE465}"/>
    <pc:docChg chg="undo custSel mod addSld delSld modSld">
      <pc:chgData name="Andrea Biancini" userId="39b537c89ae349f9" providerId="LiveId" clId="{86684405-0256-4B5F-A362-F4F0166EE465}" dt="2019-01-26T11:20:47.376" v="604" actId="26606"/>
      <pc:docMkLst>
        <pc:docMk/>
      </pc:docMkLst>
      <pc:sldChg chg="modSp add">
        <pc:chgData name="Andrea Biancini" userId="39b537c89ae349f9" providerId="LiveId" clId="{86684405-0256-4B5F-A362-F4F0166EE465}" dt="2019-01-26T09:36:31.289" v="123" actId="20577"/>
        <pc:sldMkLst>
          <pc:docMk/>
          <pc:sldMk cId="3273597886" sldId="256"/>
        </pc:sldMkLst>
        <pc:spChg chg="mod">
          <ac:chgData name="Andrea Biancini" userId="39b537c89ae349f9" providerId="LiveId" clId="{86684405-0256-4B5F-A362-F4F0166EE465}" dt="2019-01-26T09:36:20.709" v="62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86684405-0256-4B5F-A362-F4F0166EE465}" dt="2019-01-26T09:36:31.289" v="12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addSp delSp modSp add mod setBg">
        <pc:chgData name="Andrea Biancini" userId="39b537c89ae349f9" providerId="LiveId" clId="{86684405-0256-4B5F-A362-F4F0166EE465}" dt="2019-01-26T11:20:47.376" v="604" actId="26606"/>
        <pc:sldMkLst>
          <pc:docMk/>
          <pc:sldMk cId="768410509" sldId="260"/>
        </pc:sldMkLst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2" creationId="{26E2379A-2609-4F02-BC4D-C4D7B3EF9419}"/>
          </ac:spMkLst>
        </pc:spChg>
        <pc:spChg chg="del">
          <ac:chgData name="Andrea Biancini" userId="39b537c89ae349f9" providerId="LiveId" clId="{86684405-0256-4B5F-A362-F4F0166EE465}" dt="2019-01-26T10:06:16.785" v="237" actId="478"/>
          <ac:spMkLst>
            <pc:docMk/>
            <pc:sldMk cId="768410509" sldId="260"/>
            <ac:spMk id="3" creationId="{18FBFCC1-97C5-42C1-AED1-5214F51AC83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5" creationId="{B0D2B2FB-C6AD-4933-A195-F337FCEFA482}"/>
          </ac:spMkLst>
        </pc:spChg>
        <pc:spChg chg="add del mod">
          <ac:chgData name="Andrea Biancini" userId="39b537c89ae349f9" providerId="LiveId" clId="{86684405-0256-4B5F-A362-F4F0166EE465}" dt="2019-01-26T10:06:35.130" v="238"/>
          <ac:spMkLst>
            <pc:docMk/>
            <pc:sldMk cId="768410509" sldId="260"/>
            <ac:spMk id="7" creationId="{71B1E4AC-6F14-43D1-9B1E-EC832BA69F58}"/>
          </ac:spMkLst>
        </pc:spChg>
        <pc:spChg chg="add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8" creationId="{DB74288D-56A7-4E0A-8518-7269F47C7A99}"/>
          </ac:spMkLst>
        </pc:spChg>
        <pc:spChg chg="add del mo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9" creationId="{03527F69-CA95-4C4B-A4AB-69EB765B9B10}"/>
          </ac:spMkLst>
        </pc:spChg>
        <pc:spChg chg="add">
          <ac:chgData name="Andrea Biancini" userId="39b537c89ae349f9" providerId="LiveId" clId="{86684405-0256-4B5F-A362-F4F0166EE465}" dt="2019-01-26T11:20:47.376" v="604" actId="26606"/>
          <ac:spMkLst>
            <pc:docMk/>
            <pc:sldMk cId="768410509" sldId="260"/>
            <ac:spMk id="11" creationId="{8D70B121-56F4-4848-B38B-182089D909FA}"/>
          </ac:spMkLst>
        </pc:spChg>
        <pc:spChg chg="add del">
          <ac:chgData name="Andrea Biancini" userId="39b537c89ae349f9" providerId="LiveId" clId="{86684405-0256-4B5F-A362-F4F0166EE465}" dt="2019-01-26T10:06:45.060" v="240" actId="26606"/>
          <ac:spMkLst>
            <pc:docMk/>
            <pc:sldMk cId="768410509" sldId="260"/>
            <ac:spMk id="14" creationId="{23962611-DFD5-4092-AAFD-559E3DFCE2C9}"/>
          </ac:spMkLst>
        </pc:spChg>
        <pc:picChg chg="add del">
          <ac:chgData name="Andrea Biancini" userId="39b537c89ae349f9" providerId="LiveId" clId="{86684405-0256-4B5F-A362-F4F0166EE465}" dt="2019-01-26T10:06:45.060" v="240" actId="26606"/>
          <ac:picMkLst>
            <pc:docMk/>
            <pc:sldMk cId="768410509" sldId="260"/>
            <ac:picMk id="16" creationId="{2270F1FA-0425-408F-9861-80BF5AFB276D}"/>
          </ac:picMkLst>
        </pc:picChg>
        <pc:cxnChg chg="add">
          <ac:chgData name="Andrea Biancini" userId="39b537c89ae349f9" providerId="LiveId" clId="{86684405-0256-4B5F-A362-F4F0166EE465}" dt="2019-01-26T11:20:47.376" v="604" actId="26606"/>
          <ac:cxnSpMkLst>
            <pc:docMk/>
            <pc:sldMk cId="768410509" sldId="260"/>
            <ac:cxnSpMk id="12" creationId="{2D72A2C9-F3CA-4216-8BAD-FA4C970C3C4E}"/>
          </ac:cxnSpMkLst>
        </pc:cxnChg>
      </pc:sldChg>
    </pc:docChg>
  </pc:docChgLst>
  <pc:docChgLst>
    <pc:chgData name="Andrea Biancini" userId="39b537c89ae349f9" providerId="LiveId" clId="{7247DC9B-7391-469B-BE10-2FC89F09E258}"/>
    <pc:docChg chg="undo redo custSel mod addSld delSld modSld">
      <pc:chgData name="Andrea Biancini" userId="39b537c89ae349f9" providerId="LiveId" clId="{7247DC9B-7391-469B-BE10-2FC89F09E258}" dt="2019-03-07T13:41:46.600" v="2653" actId="14100"/>
      <pc:docMkLst>
        <pc:docMk/>
      </pc:docMkLst>
      <pc:sldChg chg="modSp">
        <pc:chgData name="Andrea Biancini" userId="39b537c89ae349f9" providerId="LiveId" clId="{7247DC9B-7391-469B-BE10-2FC89F09E258}" dt="2019-03-07T12:40:17.602" v="2643" actId="20577"/>
        <pc:sldMkLst>
          <pc:docMk/>
          <pc:sldMk cId="3273597886" sldId="256"/>
        </pc:sldMkLst>
        <pc:spChg chg="mod">
          <ac:chgData name="Andrea Biancini" userId="39b537c89ae349f9" providerId="LiveId" clId="{7247DC9B-7391-469B-BE10-2FC89F09E258}" dt="2019-03-07T11:44:05.941" v="17" actId="20577"/>
          <ac:spMkLst>
            <pc:docMk/>
            <pc:sldMk cId="3273597886" sldId="256"/>
            <ac:spMk id="2" creationId="{26E2379A-2609-4F02-BC4D-C4D7B3EF9419}"/>
          </ac:spMkLst>
        </pc:spChg>
        <pc:spChg chg="mod">
          <ac:chgData name="Andrea Biancini" userId="39b537c89ae349f9" providerId="LiveId" clId="{7247DC9B-7391-469B-BE10-2FC89F09E258}" dt="2019-03-07T12:40:17.602" v="2643" actId="20577"/>
          <ac:spMkLst>
            <pc:docMk/>
            <pc:sldMk cId="3273597886" sldId="256"/>
            <ac:spMk id="3" creationId="{18FBFCC1-97C5-42C1-AED1-5214F51AC832}"/>
          </ac:spMkLst>
        </pc:spChg>
      </pc:sldChg>
      <pc:sldChg chg="del">
        <pc:chgData name="Andrea Biancini" userId="39b537c89ae349f9" providerId="LiveId" clId="{7247DC9B-7391-469B-BE10-2FC89F09E258}" dt="2019-03-07T11:44:08.762" v="18" actId="2696"/>
        <pc:sldMkLst>
          <pc:docMk/>
          <pc:sldMk cId="52503104" sldId="257"/>
        </pc:sldMkLst>
      </pc:sldChg>
      <pc:sldChg chg="del">
        <pc:chgData name="Andrea Biancini" userId="39b537c89ae349f9" providerId="LiveId" clId="{7247DC9B-7391-469B-BE10-2FC89F09E258}" dt="2019-03-07T11:44:08.770" v="19" actId="2696"/>
        <pc:sldMkLst>
          <pc:docMk/>
          <pc:sldMk cId="1602041964" sldId="258"/>
        </pc:sldMkLst>
      </pc:sldChg>
      <pc:sldChg chg="del">
        <pc:chgData name="Andrea Biancini" userId="39b537c89ae349f9" providerId="LiveId" clId="{7247DC9B-7391-469B-BE10-2FC89F09E258}" dt="2019-03-07T11:44:08.784" v="20" actId="2696"/>
        <pc:sldMkLst>
          <pc:docMk/>
          <pc:sldMk cId="801120856" sldId="259"/>
        </pc:sldMkLst>
      </pc:sldChg>
      <pc:sldChg chg="modSp">
        <pc:chgData name="Andrea Biancini" userId="39b537c89ae349f9" providerId="LiveId" clId="{7247DC9B-7391-469B-BE10-2FC89F09E258}" dt="2019-03-07T11:45:46.235" v="92" actId="20577"/>
        <pc:sldMkLst>
          <pc:docMk/>
          <pc:sldMk cId="768410509" sldId="260"/>
        </pc:sldMkLst>
        <pc:spChg chg="mod">
          <ac:chgData name="Andrea Biancini" userId="39b537c89ae349f9" providerId="LiveId" clId="{7247DC9B-7391-469B-BE10-2FC89F09E258}" dt="2019-03-07T11:44:27.746" v="49" actId="20577"/>
          <ac:spMkLst>
            <pc:docMk/>
            <pc:sldMk cId="768410509" sldId="260"/>
            <ac:spMk id="8" creationId="{DB74288D-56A7-4E0A-8518-7269F47C7A99}"/>
          </ac:spMkLst>
        </pc:spChg>
        <pc:spChg chg="mod">
          <ac:chgData name="Andrea Biancini" userId="39b537c89ae349f9" providerId="LiveId" clId="{7247DC9B-7391-469B-BE10-2FC89F09E258}" dt="2019-03-07T11:45:46.235" v="92" actId="20577"/>
          <ac:spMkLst>
            <pc:docMk/>
            <pc:sldMk cId="768410509" sldId="260"/>
            <ac:spMk id="9" creationId="{03527F69-CA95-4C4B-A4AB-69EB765B9B10}"/>
          </ac:spMkLst>
        </pc:spChg>
      </pc:sldChg>
      <pc:sldChg chg="addSp delSp modSp add mod setBg">
        <pc:chgData name="Andrea Biancini" userId="39b537c89ae349f9" providerId="LiveId" clId="{7247DC9B-7391-469B-BE10-2FC89F09E258}" dt="2019-03-07T11:48:30.325" v="122" actId="26606"/>
        <pc:sldMkLst>
          <pc:docMk/>
          <pc:sldMk cId="1182649931" sldId="261"/>
        </pc:sldMkLst>
        <pc:spChg chg="del">
          <ac:chgData name="Andrea Biancini" userId="39b537c89ae349f9" providerId="LiveId" clId="{7247DC9B-7391-469B-BE10-2FC89F09E258}" dt="2019-03-07T11:47:43.781" v="104" actId="478"/>
          <ac:spMkLst>
            <pc:docMk/>
            <pc:sldMk cId="1182649931" sldId="261"/>
            <ac:spMk id="2" creationId="{4FCBB113-D91A-4F45-B005-171556619AC1}"/>
          </ac:spMkLst>
        </pc:spChg>
        <pc:spChg chg="del">
          <ac:chgData name="Andrea Biancini" userId="39b537c89ae349f9" providerId="LiveId" clId="{7247DC9B-7391-469B-BE10-2FC89F09E258}" dt="2019-03-07T11:47:46.819" v="105" actId="478"/>
          <ac:spMkLst>
            <pc:docMk/>
            <pc:sldMk cId="1182649931" sldId="261"/>
            <ac:spMk id="3" creationId="{7074B6AD-12D5-439A-B620-94CA69C62E93}"/>
          </ac:spMkLst>
        </pc:spChg>
        <pc:spChg chg="add del">
          <ac:chgData name="Andrea Biancini" userId="39b537c89ae349f9" providerId="LiveId" clId="{7247DC9B-7391-469B-BE10-2FC89F09E258}" dt="2019-03-07T11:48:22.614" v="115" actId="26606"/>
          <ac:spMkLst>
            <pc:docMk/>
            <pc:sldMk cId="1182649931" sldId="261"/>
            <ac:spMk id="11" creationId="{A2509F26-B5DC-4BA7-B476-4CB044237A2E}"/>
          </ac:spMkLst>
        </pc:spChg>
        <pc:spChg chg="add del">
          <ac:chgData name="Andrea Biancini" userId="39b537c89ae349f9" providerId="LiveId" clId="{7247DC9B-7391-469B-BE10-2FC89F09E258}" dt="2019-03-07T11:48:22.614" v="115" actId="26606"/>
          <ac:spMkLst>
            <pc:docMk/>
            <pc:sldMk cId="1182649931" sldId="261"/>
            <ac:spMk id="13" creationId="{DB103EB1-B135-4526-B883-33228FC27FF1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5" creationId="{6FA8F714-B9D8-488A-8CCA-E9948FF913A9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6" creationId="{B9FF99BD-075F-4761-A995-6FC574BD25EA}"/>
          </ac:spMkLst>
        </pc:spChg>
        <pc:spChg chg="add del">
          <ac:chgData name="Andrea Biancini" userId="39b537c89ae349f9" providerId="LiveId" clId="{7247DC9B-7391-469B-BE10-2FC89F09E258}" dt="2019-03-07T11:48:25.643" v="117" actId="26606"/>
          <ac:spMkLst>
            <pc:docMk/>
            <pc:sldMk cId="1182649931" sldId="261"/>
            <ac:spMk id="17" creationId="{A7B21A54-9BA3-4EA9-B460-5A829ADD9051}"/>
          </ac:spMkLst>
        </pc:spChg>
        <pc:picChg chg="add del">
          <ac:chgData name="Andrea Biancini" userId="39b537c89ae349f9" providerId="LiveId" clId="{7247DC9B-7391-469B-BE10-2FC89F09E258}" dt="2019-03-07T11:47:39.868" v="103"/>
          <ac:picMkLst>
            <pc:docMk/>
            <pc:sldMk cId="1182649931" sldId="261"/>
            <ac:picMk id="4" creationId="{C55C7503-EAA6-4DD8-AF6B-C0EBEE77B1FC}"/>
          </ac:picMkLst>
        </pc:picChg>
        <pc:picChg chg="add del mod">
          <ac:chgData name="Andrea Biancini" userId="39b537c89ae349f9" providerId="LiveId" clId="{7247DC9B-7391-469B-BE10-2FC89F09E258}" dt="2019-03-07T11:48:11.575" v="112" actId="478"/>
          <ac:picMkLst>
            <pc:docMk/>
            <pc:sldMk cId="1182649931" sldId="261"/>
            <ac:picMk id="5" creationId="{1AB28224-F9CE-4451-9BCA-47584C471607}"/>
          </ac:picMkLst>
        </pc:picChg>
        <pc:picChg chg="add mod">
          <ac:chgData name="Andrea Biancini" userId="39b537c89ae349f9" providerId="LiveId" clId="{7247DC9B-7391-469B-BE10-2FC89F09E258}" dt="2019-03-07T11:48:30.325" v="122" actId="26606"/>
          <ac:picMkLst>
            <pc:docMk/>
            <pc:sldMk cId="1182649931" sldId="261"/>
            <ac:picMk id="6" creationId="{8437E484-7D70-4FCC-A7BA-8235CCF5862A}"/>
          </ac:picMkLst>
        </pc:picChg>
        <pc:cxnChg chg="add del">
          <ac:chgData name="Andrea Biancini" userId="39b537c89ae349f9" providerId="LiveId" clId="{7247DC9B-7391-469B-BE10-2FC89F09E258}" dt="2019-03-07T11:47:58.296" v="110" actId="26606"/>
          <ac:cxnSpMkLst>
            <pc:docMk/>
            <pc:sldMk cId="1182649931" sldId="261"/>
            <ac:cxnSpMk id="10" creationId="{22F6364A-B358-4BEE-B158-0734D2C938D4}"/>
          </ac:cxnSpMkLst>
        </pc:cxnChg>
        <pc:cxnChg chg="add del">
          <ac:chgData name="Andrea Biancini" userId="39b537c89ae349f9" providerId="LiveId" clId="{7247DC9B-7391-469B-BE10-2FC89F09E258}" dt="2019-03-07T11:48:28.572" v="119" actId="26606"/>
          <ac:cxnSpMkLst>
            <pc:docMk/>
            <pc:sldMk cId="1182649931" sldId="261"/>
            <ac:cxnSpMk id="19" creationId="{22F6364A-B358-4BEE-B158-0734D2C938D4}"/>
          </ac:cxnSpMkLst>
        </pc:cxnChg>
      </pc:sldChg>
      <pc:sldChg chg="add del">
        <pc:chgData name="Andrea Biancini" userId="39b537c89ae349f9" providerId="LiveId" clId="{7247DC9B-7391-469B-BE10-2FC89F09E258}" dt="2019-03-07T11:46:11.387" v="100"/>
        <pc:sldMkLst>
          <pc:docMk/>
          <pc:sldMk cId="3614462071" sldId="261"/>
        </pc:sldMkLst>
      </pc:sldChg>
      <pc:sldChg chg="del">
        <pc:chgData name="Andrea Biancini" userId="39b537c89ae349f9" providerId="LiveId" clId="{7247DC9B-7391-469B-BE10-2FC89F09E258}" dt="2019-03-07T11:46:07.577" v="98" actId="2696"/>
        <pc:sldMkLst>
          <pc:docMk/>
          <pc:sldMk cId="3965161745" sldId="261"/>
        </pc:sldMkLst>
      </pc:sldChg>
      <pc:sldChg chg="addSp delSp modSp add mod setBg">
        <pc:chgData name="Andrea Biancini" userId="39b537c89ae349f9" providerId="LiveId" clId="{7247DC9B-7391-469B-BE10-2FC89F09E258}" dt="2019-03-07T13:40:56.062" v="2648" actId="403"/>
        <pc:sldMkLst>
          <pc:docMk/>
          <pc:sldMk cId="2710466162" sldId="262"/>
        </pc:sldMkLst>
        <pc:spChg chg="mod">
          <ac:chgData name="Andrea Biancini" userId="39b537c89ae349f9" providerId="LiveId" clId="{7247DC9B-7391-469B-BE10-2FC89F09E258}" dt="2019-03-07T12:10:41.236" v="1265" actId="26606"/>
          <ac:spMkLst>
            <pc:docMk/>
            <pc:sldMk cId="2710466162" sldId="262"/>
            <ac:spMk id="2" creationId="{D781CCF5-9225-4C25-ABEA-AAEF50C0A6F2}"/>
          </ac:spMkLst>
        </pc:spChg>
        <pc:spChg chg="add del mod">
          <ac:chgData name="Andrea Biancini" userId="39b537c89ae349f9" providerId="LiveId" clId="{7247DC9B-7391-469B-BE10-2FC89F09E258}" dt="2019-03-07T11:50:12.508" v="226" actId="26606"/>
          <ac:spMkLst>
            <pc:docMk/>
            <pc:sldMk cId="2710466162" sldId="262"/>
            <ac:spMk id="3" creationId="{90F4AF14-EB04-4D84-A37F-1094387DE8F5}"/>
          </ac:spMkLst>
        </pc:spChg>
        <pc:spChg chg="add del">
          <ac:chgData name="Andrea Biancini" userId="39b537c89ae349f9" providerId="LiveId" clId="{7247DC9B-7391-469B-BE10-2FC89F09E258}" dt="2019-03-07T11:50:05.119" v="219" actId="26606"/>
          <ac:spMkLst>
            <pc:docMk/>
            <pc:sldMk cId="2710466162" sldId="262"/>
            <ac:spMk id="8" creationId="{8D70B121-56F4-4848-B38B-182089D909FA}"/>
          </ac:spMkLst>
        </pc:spChg>
        <pc:spChg chg="add del">
          <ac:chgData name="Andrea Biancini" userId="39b537c89ae349f9" providerId="LiveId" clId="{7247DC9B-7391-469B-BE10-2FC89F09E258}" dt="2019-03-07T11:50:09.212" v="221" actId="26606"/>
          <ac:spMkLst>
            <pc:docMk/>
            <pc:sldMk cId="2710466162" sldId="262"/>
            <ac:spMk id="12" creationId="{A5711A0E-A428-4ED1-96CB-33D69FD842E4}"/>
          </ac:spMkLst>
        </pc:spChg>
        <pc:spChg chg="add del">
          <ac:chgData name="Andrea Biancini" userId="39b537c89ae349f9" providerId="LiveId" clId="{7247DC9B-7391-469B-BE10-2FC89F09E258}" dt="2019-03-07T11:50:11.589" v="223" actId="26606"/>
          <ac:spMkLst>
            <pc:docMk/>
            <pc:sldMk cId="2710466162" sldId="262"/>
            <ac:spMk id="14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1:50:12.447" v="225" actId="26606"/>
          <ac:spMkLst>
            <pc:docMk/>
            <pc:sldMk cId="2710466162" sldId="262"/>
            <ac:spMk id="17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2:10:41.309" v="1266" actId="26606"/>
          <ac:spMkLst>
            <pc:docMk/>
            <pc:sldMk cId="2710466162" sldId="262"/>
            <ac:spMk id="20" creationId="{46C2E80F-49A6-4372-B103-219D417A55ED}"/>
          </ac:spMkLst>
        </pc:spChg>
        <pc:spChg chg="add del">
          <ac:chgData name="Andrea Biancini" userId="39b537c89ae349f9" providerId="LiveId" clId="{7247DC9B-7391-469B-BE10-2FC89F09E258}" dt="2019-03-07T12:10:41.236" v="1265" actId="26606"/>
          <ac:spMkLst>
            <pc:docMk/>
            <pc:sldMk cId="2710466162" sldId="262"/>
            <ac:spMk id="26" creationId="{73DE2CFE-42F2-48F0-8706-5264E012B10C}"/>
          </ac:spMkLst>
        </pc:spChg>
        <pc:spChg chg="add">
          <ac:chgData name="Andrea Biancini" userId="39b537c89ae349f9" providerId="LiveId" clId="{7247DC9B-7391-469B-BE10-2FC89F09E258}" dt="2019-03-07T12:10:41.309" v="1266" actId="26606"/>
          <ac:spMkLst>
            <pc:docMk/>
            <pc:sldMk cId="2710466162" sldId="262"/>
            <ac:spMk id="28" creationId="{46C2E80F-49A6-4372-B103-219D417A55ED}"/>
          </ac:spMkLst>
        </pc:spChg>
        <pc:graphicFrameChg chg="add del">
          <ac:chgData name="Andrea Biancini" userId="39b537c89ae349f9" providerId="LiveId" clId="{7247DC9B-7391-469B-BE10-2FC89F09E258}" dt="2019-03-07T11:50:09.212" v="221" actId="26606"/>
          <ac:graphicFrameMkLst>
            <pc:docMk/>
            <pc:sldMk cId="2710466162" sldId="262"/>
            <ac:graphicFrameMk id="5" creationId="{FBD748F0-40EC-4B46-AB36-02BF441DC8F3}"/>
          </ac:graphicFrameMkLst>
        </pc:graphicFrameChg>
        <pc:graphicFrameChg chg="add del">
          <ac:chgData name="Andrea Biancini" userId="39b537c89ae349f9" providerId="LiveId" clId="{7247DC9B-7391-469B-BE10-2FC89F09E258}" dt="2019-03-07T11:50:11.589" v="223" actId="26606"/>
          <ac:graphicFrameMkLst>
            <pc:docMk/>
            <pc:sldMk cId="2710466162" sldId="262"/>
            <ac:graphicFrameMk id="15" creationId="{5AFB80CC-7EE1-4FAC-A1CB-6E9FFD1C8D6D}"/>
          </ac:graphicFrameMkLst>
        </pc:graphicFrameChg>
        <pc:graphicFrameChg chg="add del">
          <ac:chgData name="Andrea Biancini" userId="39b537c89ae349f9" providerId="LiveId" clId="{7247DC9B-7391-469B-BE10-2FC89F09E258}" dt="2019-03-07T11:50:12.447" v="225" actId="26606"/>
          <ac:graphicFrameMkLst>
            <pc:docMk/>
            <pc:sldMk cId="2710466162" sldId="262"/>
            <ac:graphicFrameMk id="18" creationId="{BA34DA5D-8A30-4C25-BF7F-ECAED02089A9}"/>
          </ac:graphicFrameMkLst>
        </pc:graphicFrameChg>
        <pc:graphicFrameChg chg="add mod modGraphic">
          <ac:chgData name="Andrea Biancini" userId="39b537c89ae349f9" providerId="LiveId" clId="{7247DC9B-7391-469B-BE10-2FC89F09E258}" dt="2019-03-07T13:40:56.062" v="2648" actId="403"/>
          <ac:graphicFrameMkLst>
            <pc:docMk/>
            <pc:sldMk cId="2710466162" sldId="262"/>
            <ac:graphicFrameMk id="21" creationId="{5AFB80CC-7EE1-4FAC-A1CB-6E9FFD1C8D6D}"/>
          </ac:graphicFrameMkLst>
        </pc:graphicFrameChg>
        <pc:cxnChg chg="add del">
          <ac:chgData name="Andrea Biancini" userId="39b537c89ae349f9" providerId="LiveId" clId="{7247DC9B-7391-469B-BE10-2FC89F09E258}" dt="2019-03-07T11:50:05.119" v="219" actId="26606"/>
          <ac:cxnSpMkLst>
            <pc:docMk/>
            <pc:sldMk cId="2710466162" sldId="262"/>
            <ac:cxnSpMk id="10" creationId="{2D72A2C9-F3CA-4216-8BAD-FA4C970C3C4E}"/>
          </ac:cxnSpMkLst>
        </pc:cxnChg>
      </pc:sldChg>
      <pc:sldChg chg="addSp delSp modSp add del">
        <pc:chgData name="Andrea Biancini" userId="39b537c89ae349f9" providerId="LiveId" clId="{7247DC9B-7391-469B-BE10-2FC89F09E258}" dt="2019-03-07T11:46:05.158" v="97" actId="2696"/>
        <pc:sldMkLst>
          <pc:docMk/>
          <pc:sldMk cId="3466574611" sldId="262"/>
        </pc:sldMkLst>
        <pc:spChg chg="add mod">
          <ac:chgData name="Andrea Biancini" userId="39b537c89ae349f9" providerId="LiveId" clId="{7247DC9B-7391-469B-BE10-2FC89F09E258}" dt="2019-03-07T11:46:02.310" v="96" actId="478"/>
          <ac:spMkLst>
            <pc:docMk/>
            <pc:sldMk cId="3466574611" sldId="262"/>
            <ac:spMk id="4" creationId="{F7FC2273-57D7-4B7A-867E-C1E91C440A90}"/>
          </ac:spMkLst>
        </pc:spChg>
        <pc:spChg chg="del">
          <ac:chgData name="Andrea Biancini" userId="39b537c89ae349f9" providerId="LiveId" clId="{7247DC9B-7391-469B-BE10-2FC89F09E258}" dt="2019-03-07T11:46:02.310" v="96" actId="478"/>
          <ac:spMkLst>
            <pc:docMk/>
            <pc:sldMk cId="3466574611" sldId="262"/>
            <ac:spMk id="8" creationId="{DB74288D-56A7-4E0A-8518-7269F47C7A99}"/>
          </ac:spMkLst>
        </pc:spChg>
        <pc:picChg chg="del">
          <ac:chgData name="Andrea Biancini" userId="39b537c89ae349f9" providerId="LiveId" clId="{7247DC9B-7391-469B-BE10-2FC89F09E258}" dt="2019-03-07T11:45:59.029" v="95" actId="478"/>
          <ac:picMkLst>
            <pc:docMk/>
            <pc:sldMk cId="3466574611" sldId="262"/>
            <ac:picMk id="2" creationId="{0E8908C2-BDB0-432F-BED2-F52E8ABCB6E1}"/>
          </ac:picMkLst>
        </pc:picChg>
      </pc:sldChg>
      <pc:sldChg chg="addSp delSp modSp add mod setBg setClrOvrMap">
        <pc:chgData name="Andrea Biancini" userId="39b537c89ae349f9" providerId="LiveId" clId="{7247DC9B-7391-469B-BE10-2FC89F09E258}" dt="2019-03-07T11:58:12.863" v="1100" actId="12"/>
        <pc:sldMkLst>
          <pc:docMk/>
          <pc:sldMk cId="1932646063" sldId="263"/>
        </pc:sldMkLst>
        <pc:spChg chg="mo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2" creationId="{56C893DF-8660-4864-B358-C11CA1F9020B}"/>
          </ac:spMkLst>
        </pc:spChg>
        <pc:spChg chg="mod ord">
          <ac:chgData name="Andrea Biancini" userId="39b537c89ae349f9" providerId="LiveId" clId="{7247DC9B-7391-469B-BE10-2FC89F09E258}" dt="2019-03-07T11:58:12.863" v="1100" actId="12"/>
          <ac:spMkLst>
            <pc:docMk/>
            <pc:sldMk cId="1932646063" sldId="263"/>
            <ac:spMk id="3" creationId="{7FD2E6A2-1C6C-4469-8A30-3F4FA6FCF7A1}"/>
          </ac:spMkLst>
        </pc:spChg>
        <pc:spChg chg="add del">
          <ac:chgData name="Andrea Biancini" userId="39b537c89ae349f9" providerId="LiveId" clId="{7247DC9B-7391-469B-BE10-2FC89F09E258}" dt="2019-03-07T11:56:16.415" v="847" actId="26606"/>
          <ac:spMkLst>
            <pc:docMk/>
            <pc:sldMk cId="1932646063" sldId="263"/>
            <ac:spMk id="10" creationId="{99899462-FC16-43B0-966B-FCA263450716}"/>
          </ac:spMkLst>
        </pc:spChg>
        <pc:spChg chg="add del">
          <ac:chgData name="Andrea Biancini" userId="39b537c89ae349f9" providerId="LiveId" clId="{7247DC9B-7391-469B-BE10-2FC89F09E258}" dt="2019-03-07T11:56:18.148" v="849" actId="26606"/>
          <ac:spMkLst>
            <pc:docMk/>
            <pc:sldMk cId="1932646063" sldId="263"/>
            <ac:spMk id="14" creationId="{A0BF428C-DA8B-4D99-9930-18F7F91D873D}"/>
          </ac:spMkLst>
        </pc:spChg>
        <pc:spChg chg="add del">
          <ac:chgData name="Andrea Biancini" userId="39b537c89ae349f9" providerId="LiveId" clId="{7247DC9B-7391-469B-BE10-2FC89F09E258}" dt="2019-03-07T11:56:18.148" v="849" actId="26606"/>
          <ac:spMkLst>
            <pc:docMk/>
            <pc:sldMk cId="1932646063" sldId="263"/>
            <ac:spMk id="15" creationId="{A03E2379-8871-408A-95CE-7AAE8FA53AE5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16" creationId="{3FA1383B-2709-4E36-8FF8-7A737213B4CB}"/>
          </ac:spMkLst>
        </pc:spChg>
        <pc:spChg chg="add del">
          <ac:chgData name="Andrea Biancini" userId="39b537c89ae349f9" providerId="LiveId" clId="{7247DC9B-7391-469B-BE10-2FC89F09E258}" dt="2019-03-07T11:56:22.922" v="851" actId="26606"/>
          <ac:spMkLst>
            <pc:docMk/>
            <pc:sldMk cId="1932646063" sldId="263"/>
            <ac:spMk id="17" creationId="{61445B8C-D724-4F73-AB77-3CCE4E822C9D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20" creationId="{0F6CDC51-8D27-4BF4-AB33-7D5905E80D90}"/>
          </ac:spMkLst>
        </pc:spChg>
        <pc:spChg chg="add del">
          <ac:chgData name="Andrea Biancini" userId="39b537c89ae349f9" providerId="LiveId" clId="{7247DC9B-7391-469B-BE10-2FC89F09E258}" dt="2019-03-07T11:56:25.256" v="853" actId="26606"/>
          <ac:spMkLst>
            <pc:docMk/>
            <pc:sldMk cId="1932646063" sldId="263"/>
            <ac:spMk id="22" creationId="{DF4CE22F-8463-44F2-BE50-65D9B5035E87}"/>
          </ac:spMkLst>
        </pc:spChg>
        <pc:spChg chg="add del">
          <ac:chgData name="Andrea Biancini" userId="39b537c89ae349f9" providerId="LiveId" clId="{7247DC9B-7391-469B-BE10-2FC89F09E258}" dt="2019-03-07T11:56:29.908" v="855" actId="26606"/>
          <ac:spMkLst>
            <pc:docMk/>
            <pc:sldMk cId="1932646063" sldId="263"/>
            <ac:spMk id="24" creationId="{61445B8C-D724-4F73-AB77-3CCE4E822C9D}"/>
          </ac:spMkLst>
        </pc:spChg>
        <pc:spChg chg="add del">
          <ac:chgData name="Andrea Biancini" userId="39b537c89ae349f9" providerId="LiveId" clId="{7247DC9B-7391-469B-BE10-2FC89F09E258}" dt="2019-03-07T11:56:32.857" v="857" actId="26606"/>
          <ac:spMkLst>
            <pc:docMk/>
            <pc:sldMk cId="1932646063" sldId="263"/>
            <ac:spMk id="27" creationId="{C95B82D5-A8BB-45BF-BED8-C7B206892100}"/>
          </ac:spMkLst>
        </pc:spChg>
        <pc:spChg chg="add del">
          <ac:chgData name="Andrea Biancini" userId="39b537c89ae349f9" providerId="LiveId" clId="{7247DC9B-7391-469B-BE10-2FC89F09E258}" dt="2019-03-07T11:56:32.857" v="857" actId="26606"/>
          <ac:spMkLst>
            <pc:docMk/>
            <pc:sldMk cId="1932646063" sldId="263"/>
            <ac:spMk id="28" creationId="{296C61EC-FBF4-4216-BE67-6C864D30A01C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4" creationId="{F2974790-8852-4217-8EC5-00AD6F9A51F8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5" creationId="{235421DC-A006-4825-B62F-7DE8D0DEADD3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7" creationId="{3894FD15-2E33-4234-8160-FF85F03A4A1E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39" creationId="{6F4A2966-7C28-405D-BB02-5E542A25547C}"/>
          </ac:spMkLst>
        </pc:spChg>
        <pc:spChg chg="add del">
          <ac:chgData name="Andrea Biancini" userId="39b537c89ae349f9" providerId="LiveId" clId="{7247DC9B-7391-469B-BE10-2FC89F09E258}" dt="2019-03-07T11:56:36.497" v="859" actId="26606"/>
          <ac:spMkLst>
            <pc:docMk/>
            <pc:sldMk cId="1932646063" sldId="263"/>
            <ac:spMk id="41" creationId="{958D9839-C203-4964-B486-7C0FFFDE5E1C}"/>
          </ac:spMkLst>
        </pc:spChg>
        <pc:spChg chg="ad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53" creationId="{C95B82D5-A8BB-45BF-BED8-C7B206892100}"/>
          </ac:spMkLst>
        </pc:spChg>
        <pc:spChg chg="add">
          <ac:chgData name="Andrea Biancini" userId="39b537c89ae349f9" providerId="LiveId" clId="{7247DC9B-7391-469B-BE10-2FC89F09E258}" dt="2019-03-07T11:56:36.530" v="860" actId="26606"/>
          <ac:spMkLst>
            <pc:docMk/>
            <pc:sldMk cId="1932646063" sldId="263"/>
            <ac:spMk id="54" creationId="{296C61EC-FBF4-4216-BE67-6C864D30A01C}"/>
          </ac:spMkLst>
        </pc:spChg>
        <pc:grpChg chg="add del">
          <ac:chgData name="Andrea Biancini" userId="39b537c89ae349f9" providerId="LiveId" clId="{7247DC9B-7391-469B-BE10-2FC89F09E258}" dt="2019-03-07T11:56:36.497" v="859" actId="26606"/>
          <ac:grpSpMkLst>
            <pc:docMk/>
            <pc:sldMk cId="1932646063" sldId="263"/>
            <ac:grpSpMk id="36" creationId="{9AE485DA-524A-4260-9FC8-98FAACAFF580}"/>
          </ac:grpSpMkLst>
        </pc:grpChg>
        <pc:picChg chg="add mod ord">
          <ac:chgData name="Andrea Biancini" userId="39b537c89ae349f9" providerId="LiveId" clId="{7247DC9B-7391-469B-BE10-2FC89F09E258}" dt="2019-03-07T11:56:36.530" v="860" actId="26606"/>
          <ac:picMkLst>
            <pc:docMk/>
            <pc:sldMk cId="1932646063" sldId="263"/>
            <ac:picMk id="4" creationId="{F37B413F-B052-46BC-AA4B-35AE4C76F4CB}"/>
          </ac:picMkLst>
        </pc:picChg>
        <pc:picChg chg="add mod ord">
          <ac:chgData name="Andrea Biancini" userId="39b537c89ae349f9" providerId="LiveId" clId="{7247DC9B-7391-469B-BE10-2FC89F09E258}" dt="2019-03-07T11:56:36.530" v="860" actId="26606"/>
          <ac:picMkLst>
            <pc:docMk/>
            <pc:sldMk cId="1932646063" sldId="263"/>
            <ac:picMk id="5" creationId="{4CD6F634-81C3-4843-B0DE-8F7979256EEA}"/>
          </ac:picMkLst>
        </pc:picChg>
        <pc:picChg chg="add del">
          <ac:chgData name="Andrea Biancini" userId="39b537c89ae349f9" providerId="LiveId" clId="{7247DC9B-7391-469B-BE10-2FC89F09E258}" dt="2019-03-07T11:56:25.256" v="853" actId="26606"/>
          <ac:picMkLst>
            <pc:docMk/>
            <pc:sldMk cId="1932646063" sldId="263"/>
            <ac:picMk id="21" creationId="{24FB90F3-DFB9-42D4-B851-120249962A25}"/>
          </ac:picMkLst>
        </pc:picChg>
        <pc:cxnChg chg="add del">
          <ac:chgData name="Andrea Biancini" userId="39b537c89ae349f9" providerId="LiveId" clId="{7247DC9B-7391-469B-BE10-2FC89F09E258}" dt="2019-03-07T11:56:16.415" v="847" actId="26606"/>
          <ac:cxnSpMkLst>
            <pc:docMk/>
            <pc:sldMk cId="1932646063" sldId="263"/>
            <ac:cxnSpMk id="12" creationId="{AAFEA932-2DF1-410C-A00A-7A1E7DBF7511}"/>
          </ac:cxnSpMkLst>
        </pc:cxnChg>
        <pc:cxnChg chg="add del">
          <ac:chgData name="Andrea Biancini" userId="39b537c89ae349f9" providerId="LiveId" clId="{7247DC9B-7391-469B-BE10-2FC89F09E258}" dt="2019-03-07T11:56:22.922" v="851" actId="26606"/>
          <ac:cxnSpMkLst>
            <pc:docMk/>
            <pc:sldMk cId="1932646063" sldId="263"/>
            <ac:cxnSpMk id="18" creationId="{99905336-A7CD-4C75-9E77-C704674F4047}"/>
          </ac:cxnSpMkLst>
        </pc:cxnChg>
        <pc:cxnChg chg="add del">
          <ac:chgData name="Andrea Biancini" userId="39b537c89ae349f9" providerId="LiveId" clId="{7247DC9B-7391-469B-BE10-2FC89F09E258}" dt="2019-03-07T11:56:29.908" v="855" actId="26606"/>
          <ac:cxnSpMkLst>
            <pc:docMk/>
            <pc:sldMk cId="1932646063" sldId="263"/>
            <ac:cxnSpMk id="25" creationId="{99905336-A7CD-4C75-9E77-C704674F4047}"/>
          </ac:cxnSpMkLst>
        </pc:cxnChg>
      </pc:sldChg>
      <pc:sldChg chg="delSp add del setBg delDesignElem">
        <pc:chgData name="Andrea Biancini" userId="39b537c89ae349f9" providerId="LiveId" clId="{7247DC9B-7391-469B-BE10-2FC89F09E258}" dt="2019-03-07T11:58:39.585" v="1108" actId="2696"/>
        <pc:sldMkLst>
          <pc:docMk/>
          <pc:sldMk cId="865274646" sldId="264"/>
        </pc:sldMkLst>
        <pc:spChg chg="del">
          <ac:chgData name="Andrea Biancini" userId="39b537c89ae349f9" providerId="LiveId" clId="{7247DC9B-7391-469B-BE10-2FC89F09E258}" dt="2019-03-07T11:58:37.531" v="1107"/>
          <ac:spMkLst>
            <pc:docMk/>
            <pc:sldMk cId="865274646" sldId="264"/>
            <ac:spMk id="53" creationId="{C95B82D5-A8BB-45BF-BED8-C7B206892100}"/>
          </ac:spMkLst>
        </pc:spChg>
        <pc:spChg chg="del">
          <ac:chgData name="Andrea Biancini" userId="39b537c89ae349f9" providerId="LiveId" clId="{7247DC9B-7391-469B-BE10-2FC89F09E258}" dt="2019-03-07T11:58:37.531" v="1107"/>
          <ac:spMkLst>
            <pc:docMk/>
            <pc:sldMk cId="865274646" sldId="264"/>
            <ac:spMk id="54" creationId="{296C61EC-FBF4-4216-BE67-6C864D30A01C}"/>
          </ac:spMkLst>
        </pc:spChg>
      </pc:sldChg>
      <pc:sldChg chg="addSp delSp modSp add mod setBg setClrOvrMap">
        <pc:chgData name="Andrea Biancini" userId="39b537c89ae349f9" providerId="LiveId" clId="{7247DC9B-7391-469B-BE10-2FC89F09E258}" dt="2019-03-07T11:59:41.825" v="1151" actId="20577"/>
        <pc:sldMkLst>
          <pc:docMk/>
          <pc:sldMk cId="2478494217" sldId="264"/>
        </pc:sldMkLst>
        <pc:spChg chg="mod">
          <ac:chgData name="Andrea Biancini" userId="39b537c89ae349f9" providerId="LiveId" clId="{7247DC9B-7391-469B-BE10-2FC89F09E258}" dt="2019-03-07T11:59:41.825" v="1151" actId="20577"/>
          <ac:spMkLst>
            <pc:docMk/>
            <pc:sldMk cId="2478494217" sldId="264"/>
            <ac:spMk id="2" creationId="{D05BEECC-BC4A-494F-8EE7-54DBE8E05977}"/>
          </ac:spMkLst>
        </pc:spChg>
        <pc:spChg chg="del">
          <ac:chgData name="Andrea Biancini" userId="39b537c89ae349f9" providerId="LiveId" clId="{7247DC9B-7391-469B-BE10-2FC89F09E258}" dt="2019-03-07T11:58:51.254" v="1148" actId="478"/>
          <ac:spMkLst>
            <pc:docMk/>
            <pc:sldMk cId="2478494217" sldId="264"/>
            <ac:spMk id="3" creationId="{09F39E04-6862-472E-8BCE-420269D69DCC}"/>
          </ac:spMkLst>
        </pc:spChg>
        <pc:spChg chg="add">
          <ac:chgData name="Andrea Biancini" userId="39b537c89ae349f9" providerId="LiveId" clId="{7247DC9B-7391-469B-BE10-2FC89F09E258}" dt="2019-03-07T11:59:38.423" v="1149" actId="26606"/>
          <ac:spMkLst>
            <pc:docMk/>
            <pc:sldMk cId="2478494217" sldId="264"/>
            <ac:spMk id="7" creationId="{2A8AA5BC-4F7A-4226-8F99-6D824B226A97}"/>
          </ac:spMkLst>
        </pc:spChg>
        <pc:spChg chg="add">
          <ac:chgData name="Andrea Biancini" userId="39b537c89ae349f9" providerId="LiveId" clId="{7247DC9B-7391-469B-BE10-2FC89F09E258}" dt="2019-03-07T11:59:38.423" v="1149" actId="26606"/>
          <ac:spMkLst>
            <pc:docMk/>
            <pc:sldMk cId="2478494217" sldId="264"/>
            <ac:spMk id="9" creationId="{3E5445C6-DD42-4979-86FF-03730E8C6DB0}"/>
          </ac:spMkLst>
        </pc:spChg>
        <pc:cxnChg chg="add">
          <ac:chgData name="Andrea Biancini" userId="39b537c89ae349f9" providerId="LiveId" clId="{7247DC9B-7391-469B-BE10-2FC89F09E258}" dt="2019-03-07T11:59:38.423" v="1149" actId="26606"/>
          <ac:cxnSpMkLst>
            <pc:docMk/>
            <pc:sldMk cId="2478494217" sldId="264"/>
            <ac:cxnSpMk id="11" creationId="{45000665-DFC7-417E-8FD7-516A0F15C975}"/>
          </ac:cxnSpMkLst>
        </pc:cxnChg>
      </pc:sldChg>
      <pc:sldChg chg="addSp delSp modSp add mod setBg">
        <pc:chgData name="Andrea Biancini" userId="39b537c89ae349f9" providerId="LiveId" clId="{7247DC9B-7391-469B-BE10-2FC89F09E258}" dt="2019-03-07T13:41:26.154" v="2650" actId="20577"/>
        <pc:sldMkLst>
          <pc:docMk/>
          <pc:sldMk cId="3485079160" sldId="265"/>
        </pc:sldMkLst>
        <pc:spChg chg="del mod">
          <ac:chgData name="Andrea Biancini" userId="39b537c89ae349f9" providerId="LiveId" clId="{7247DC9B-7391-469B-BE10-2FC89F09E258}" dt="2019-03-07T12:09:45.905" v="1255" actId="478"/>
          <ac:spMkLst>
            <pc:docMk/>
            <pc:sldMk cId="3485079160" sldId="265"/>
            <ac:spMk id="2" creationId="{A37D8E8E-5CA8-4D53-9FC7-5280E297AE1B}"/>
          </ac:spMkLst>
        </pc:spChg>
        <pc:spChg chg="add del mod">
          <ac:chgData name="Andrea Biancini" userId="39b537c89ae349f9" providerId="LiveId" clId="{7247DC9B-7391-469B-BE10-2FC89F09E258}" dt="2019-03-07T12:11:07.814" v="1270" actId="26606"/>
          <ac:spMkLst>
            <pc:docMk/>
            <pc:sldMk cId="3485079160" sldId="265"/>
            <ac:spMk id="3" creationId="{2E020622-BFD6-46EE-840F-18FE82924D42}"/>
          </ac:spMkLst>
        </pc:spChg>
        <pc:spChg chg="add del">
          <ac:chgData name="Andrea Biancini" userId="39b537c89ae349f9" providerId="LiveId" clId="{7247DC9B-7391-469B-BE10-2FC89F09E258}" dt="2019-03-07T12:11:07.761" v="1269" actId="26606"/>
          <ac:spMkLst>
            <pc:docMk/>
            <pc:sldMk cId="3485079160" sldId="265"/>
            <ac:spMk id="10" creationId="{46C2E80F-49A6-4372-B103-219D417A55ED}"/>
          </ac:spMkLst>
        </pc:spChg>
        <pc:spChg chg="add">
          <ac:chgData name="Andrea Biancini" userId="39b537c89ae349f9" providerId="LiveId" clId="{7247DC9B-7391-469B-BE10-2FC89F09E258}" dt="2019-03-07T12:11:07.814" v="1270" actId="26606"/>
          <ac:spMkLst>
            <pc:docMk/>
            <pc:sldMk cId="3485079160" sldId="265"/>
            <ac:spMk id="13" creationId="{08E89D5E-1885-4160-AC77-CC471DD1D0DB}"/>
          </ac:spMkLst>
        </pc:spChg>
        <pc:spChg chg="add mod">
          <ac:chgData name="Andrea Biancini" userId="39b537c89ae349f9" providerId="LiveId" clId="{7247DC9B-7391-469B-BE10-2FC89F09E258}" dt="2019-03-07T12:15:57.635" v="1318" actId="1076"/>
          <ac:spMkLst>
            <pc:docMk/>
            <pc:sldMk cId="3485079160" sldId="265"/>
            <ac:spMk id="15" creationId="{DF7726F1-82B6-4804-8881-5918E7145E40}"/>
          </ac:spMkLst>
        </pc:spChg>
        <pc:graphicFrameChg chg="add del mod">
          <ac:chgData name="Andrea Biancini" userId="39b537c89ae349f9" providerId="LiveId" clId="{7247DC9B-7391-469B-BE10-2FC89F09E258}" dt="2019-03-07T12:10:52.766" v="1267"/>
          <ac:graphicFrameMkLst>
            <pc:docMk/>
            <pc:sldMk cId="3485079160" sldId="265"/>
            <ac:graphicFrameMk id="4" creationId="{E759A9E6-70A9-4D7D-82A8-0FB9779D556E}"/>
          </ac:graphicFrameMkLst>
        </pc:graphicFrameChg>
        <pc:graphicFrameChg chg="add del">
          <ac:chgData name="Andrea Biancini" userId="39b537c89ae349f9" providerId="LiveId" clId="{7247DC9B-7391-469B-BE10-2FC89F09E258}" dt="2019-03-07T12:11:07.761" v="1269" actId="26606"/>
          <ac:graphicFrameMkLst>
            <pc:docMk/>
            <pc:sldMk cId="3485079160" sldId="265"/>
            <ac:graphicFrameMk id="5" creationId="{7203D89C-D0A2-4012-BCAB-EE9A2D98DC2A}"/>
          </ac:graphicFrameMkLst>
        </pc:graphicFrameChg>
        <pc:graphicFrameChg chg="add mod">
          <ac:chgData name="Andrea Biancini" userId="39b537c89ae349f9" providerId="LiveId" clId="{7247DC9B-7391-469B-BE10-2FC89F09E258}" dt="2019-03-07T13:41:20.592" v="2649" actId="20577"/>
          <ac:graphicFrameMkLst>
            <pc:docMk/>
            <pc:sldMk cId="3485079160" sldId="265"/>
            <ac:graphicFrameMk id="11" creationId="{2B045D54-F605-4AE6-BE87-27E1D376C63F}"/>
          </ac:graphicFrameMkLst>
        </pc:graphicFrameChg>
        <pc:graphicFrameChg chg="add mod">
          <ac:chgData name="Andrea Biancini" userId="39b537c89ae349f9" providerId="LiveId" clId="{7247DC9B-7391-469B-BE10-2FC89F09E258}" dt="2019-03-07T13:41:26.154" v="2650" actId="20577"/>
          <ac:graphicFrameMkLst>
            <pc:docMk/>
            <pc:sldMk cId="3485079160" sldId="265"/>
            <ac:graphicFrameMk id="14" creationId="{42FEECCA-BB8B-4A75-BA4A-BB2121DFBF0F}"/>
          </ac:graphicFrameMkLst>
        </pc:graphicFrameChg>
        <pc:picChg chg="add del mod">
          <ac:chgData name="Andrea Biancini" userId="39b537c89ae349f9" providerId="LiveId" clId="{7247DC9B-7391-469B-BE10-2FC89F09E258}" dt="2019-03-07T12:14:56.974" v="1301" actId="478"/>
          <ac:picMkLst>
            <pc:docMk/>
            <pc:sldMk cId="3485079160" sldId="265"/>
            <ac:picMk id="6" creationId="{CDD1853F-A0D9-409C-B9F7-88A2FA8D5E72}"/>
          </ac:picMkLst>
        </pc:picChg>
        <pc:picChg chg="add mod">
          <ac:chgData name="Andrea Biancini" userId="39b537c89ae349f9" providerId="LiveId" clId="{7247DC9B-7391-469B-BE10-2FC89F09E258}" dt="2019-03-07T12:15:24.755" v="1311" actId="1076"/>
          <ac:picMkLst>
            <pc:docMk/>
            <pc:sldMk cId="3485079160" sldId="265"/>
            <ac:picMk id="7" creationId="{6841727B-0E33-4EB1-9A9F-26923203C00D}"/>
          </ac:picMkLst>
        </pc:picChg>
        <pc:cxnChg chg="add">
          <ac:chgData name="Andrea Biancini" userId="39b537c89ae349f9" providerId="LiveId" clId="{7247DC9B-7391-469B-BE10-2FC89F09E258}" dt="2019-03-07T12:11:07.814" v="1270" actId="26606"/>
          <ac:cxnSpMkLst>
            <pc:docMk/>
            <pc:sldMk cId="3485079160" sldId="265"/>
            <ac:cxnSpMk id="12" creationId="{550D2BD1-98F9-412D-905B-3A843EF4078B}"/>
          </ac:cxnSpMkLst>
        </pc:cxnChg>
      </pc:sldChg>
      <pc:sldChg chg="delSp add del setBg delDesignElem">
        <pc:chgData name="Andrea Biancini" userId="39b537c89ae349f9" providerId="LiveId" clId="{7247DC9B-7391-469B-BE10-2FC89F09E258}" dt="2019-03-07T12:22:18.917" v="1683" actId="2696"/>
        <pc:sldMkLst>
          <pc:docMk/>
          <pc:sldMk cId="255725810" sldId="266"/>
        </pc:sldMkLst>
        <pc:spChg chg="del">
          <ac:chgData name="Andrea Biancini" userId="39b537c89ae349f9" providerId="LiveId" clId="{7247DC9B-7391-469B-BE10-2FC89F09E258}" dt="2019-03-07T12:22:09.149" v="1682"/>
          <ac:spMkLst>
            <pc:docMk/>
            <pc:sldMk cId="255725810" sldId="266"/>
            <ac:spMk id="28" creationId="{46C2E80F-49A6-4372-B103-219D417A55ED}"/>
          </ac:spMkLst>
        </pc:spChg>
      </pc:sldChg>
      <pc:sldChg chg="addSp delSp add del setBg delDesignElem">
        <pc:chgData name="Andrea Biancini" userId="39b537c89ae349f9" providerId="LiveId" clId="{7247DC9B-7391-469B-BE10-2FC89F09E258}" dt="2019-03-07T12:21:37.317" v="1680"/>
        <pc:sldMkLst>
          <pc:docMk/>
          <pc:sldMk cId="1281015332" sldId="266"/>
        </pc:sldMkLst>
        <pc:spChg chg="add del">
          <ac:chgData name="Andrea Biancini" userId="39b537c89ae349f9" providerId="LiveId" clId="{7247DC9B-7391-469B-BE10-2FC89F09E258}" dt="2019-03-07T12:21:37.317" v="1680"/>
          <ac:spMkLst>
            <pc:docMk/>
            <pc:sldMk cId="1281015332" sldId="266"/>
            <ac:spMk id="13" creationId="{08E89D5E-1885-4160-AC77-CC471DD1D0DB}"/>
          </ac:spMkLst>
        </pc:spChg>
        <pc:cxnChg chg="add del">
          <ac:chgData name="Andrea Biancini" userId="39b537c89ae349f9" providerId="LiveId" clId="{7247DC9B-7391-469B-BE10-2FC89F09E258}" dt="2019-03-07T12:21:37.317" v="1680"/>
          <ac:cxnSpMkLst>
            <pc:docMk/>
            <pc:sldMk cId="1281015332" sldId="266"/>
            <ac:cxnSpMk id="12" creationId="{550D2BD1-98F9-412D-905B-3A843EF4078B}"/>
          </ac:cxnSpMkLst>
        </pc:cxnChg>
      </pc:sldChg>
      <pc:sldChg chg="addSp delSp modSp add del mod setBg delDesignElem">
        <pc:chgData name="Andrea Biancini" userId="39b537c89ae349f9" providerId="LiveId" clId="{7247DC9B-7391-469B-BE10-2FC89F09E258}" dt="2019-03-07T12:21:33.689" v="1677" actId="2696"/>
        <pc:sldMkLst>
          <pc:docMk/>
          <pc:sldMk cId="1510338587" sldId="266"/>
        </pc:sldMkLst>
        <pc:spChg chg="del">
          <ac:chgData name="Andrea Biancini" userId="39b537c89ae349f9" providerId="LiveId" clId="{7247DC9B-7391-469B-BE10-2FC89F09E258}" dt="2019-03-07T12:09:22.184" v="1249" actId="478"/>
          <ac:spMkLst>
            <pc:docMk/>
            <pc:sldMk cId="1510338587" sldId="266"/>
            <ac:spMk id="2" creationId="{D05BEECC-BC4A-494F-8EE7-54DBE8E05977}"/>
          </ac:spMkLst>
        </pc:spChg>
        <pc:spChg chg="add mod">
          <ac:chgData name="Andrea Biancini" userId="39b537c89ae349f9" providerId="LiveId" clId="{7247DC9B-7391-469B-BE10-2FC89F09E258}" dt="2019-03-07T12:14:29.146" v="1300" actId="1076"/>
          <ac:spMkLst>
            <pc:docMk/>
            <pc:sldMk cId="1510338587" sldId="266"/>
            <ac:spMk id="4" creationId="{C5375052-3E41-4793-87EC-FDC7CCCA9E5A}"/>
          </ac:spMkLst>
        </pc:spChg>
        <pc:spChg chg="add">
          <ac:chgData name="Andrea Biancini" userId="39b537c89ae349f9" providerId="LiveId" clId="{7247DC9B-7391-469B-BE10-2FC89F09E258}" dt="2019-03-07T12:09:25.431" v="1250" actId="26606"/>
          <ac:spMkLst>
            <pc:docMk/>
            <pc:sldMk cId="1510338587" sldId="266"/>
            <ac:spMk id="6" creationId="{B547373F-AF2E-4907-B442-9F902B387FD0}"/>
          </ac:spMkLst>
        </pc:spChg>
        <pc:spChg chg="del">
          <ac:chgData name="Andrea Biancini" userId="39b537c89ae349f9" providerId="LiveId" clId="{7247DC9B-7391-469B-BE10-2FC89F09E258}" dt="2019-03-07T12:08:27.344" v="1248"/>
          <ac:spMkLst>
            <pc:docMk/>
            <pc:sldMk cId="1510338587" sldId="266"/>
            <ac:spMk id="7" creationId="{2A8AA5BC-4F7A-4226-8F99-6D824B226A97}"/>
          </ac:spMkLst>
        </pc:spChg>
        <pc:spChg chg="del">
          <ac:chgData name="Andrea Biancini" userId="39b537c89ae349f9" providerId="LiveId" clId="{7247DC9B-7391-469B-BE10-2FC89F09E258}" dt="2019-03-07T12:08:27.344" v="1248"/>
          <ac:spMkLst>
            <pc:docMk/>
            <pc:sldMk cId="1510338587" sldId="266"/>
            <ac:spMk id="9" creationId="{3E5445C6-DD42-4979-86FF-03730E8C6DB0}"/>
          </ac:spMkLst>
        </pc:spChg>
        <pc:spChg chg="add del">
          <ac:chgData name="Andrea Biancini" userId="39b537c89ae349f9" providerId="LiveId" clId="{7247DC9B-7391-469B-BE10-2FC89F09E258}" dt="2019-03-07T12:09:29.709" v="1252"/>
          <ac:spMkLst>
            <pc:docMk/>
            <pc:sldMk cId="1510338587" sldId="266"/>
            <ac:spMk id="10" creationId="{8807D4FD-7B51-4A8F-8A09-88C40D01D467}"/>
          </ac:spMkLst>
        </pc:spChg>
        <pc:graphicFrameChg chg="add del">
          <ac:chgData name="Andrea Biancini" userId="39b537c89ae349f9" providerId="LiveId" clId="{7247DC9B-7391-469B-BE10-2FC89F09E258}" dt="2019-03-07T12:09:29.709" v="1252"/>
          <ac:graphicFrameMkLst>
            <pc:docMk/>
            <pc:sldMk cId="1510338587" sldId="266"/>
            <ac:graphicFrameMk id="12" creationId="{51AB497D-9046-41EA-8597-D613D7AA0E1B}"/>
          </ac:graphicFrameMkLst>
        </pc:graphicFrameChg>
        <pc:cxnChg chg="del">
          <ac:chgData name="Andrea Biancini" userId="39b537c89ae349f9" providerId="LiveId" clId="{7247DC9B-7391-469B-BE10-2FC89F09E258}" dt="2019-03-07T12:08:27.344" v="1248"/>
          <ac:cxnSpMkLst>
            <pc:docMk/>
            <pc:sldMk cId="1510338587" sldId="266"/>
            <ac:cxnSpMk id="11" creationId="{45000665-DFC7-417E-8FD7-516A0F15C975}"/>
          </ac:cxnSpMkLst>
        </pc:cxnChg>
      </pc:sldChg>
      <pc:sldChg chg="addSp delSp modSp add mod setBg">
        <pc:chgData name="Andrea Biancini" userId="39b537c89ae349f9" providerId="LiveId" clId="{7247DC9B-7391-469B-BE10-2FC89F09E258}" dt="2019-03-07T13:41:46.600" v="2653" actId="14100"/>
        <pc:sldMkLst>
          <pc:docMk/>
          <pc:sldMk cId="2362318259" sldId="266"/>
        </pc:sldMkLst>
        <pc:spChg chg="mod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2" creationId="{F677CF18-CD1B-433C-94DC-45A07225AC73}"/>
          </ac:spMkLst>
        </pc:spChg>
        <pc:spChg chg="mod ord">
          <ac:chgData name="Andrea Biancini" userId="39b537c89ae349f9" providerId="LiveId" clId="{7247DC9B-7391-469B-BE10-2FC89F09E258}" dt="2019-03-07T13:41:46.600" v="2653" actId="14100"/>
          <ac:spMkLst>
            <pc:docMk/>
            <pc:sldMk cId="2362318259" sldId="266"/>
            <ac:spMk id="3" creationId="{690643AD-26B3-46DE-8B7F-CD123C9F6A19}"/>
          </ac:spMkLst>
        </pc:spChg>
        <pc:spChg chg="add del">
          <ac:chgData name="Andrea Biancini" userId="39b537c89ae349f9" providerId="LiveId" clId="{7247DC9B-7391-469B-BE10-2FC89F09E258}" dt="2019-03-07T12:25:01.020" v="1745" actId="26606"/>
          <ac:spMkLst>
            <pc:docMk/>
            <pc:sldMk cId="2362318259" sldId="266"/>
            <ac:spMk id="10" creationId="{AFA67CD3-AB4E-4A7A-BEB8-53C445D8C44E}"/>
          </ac:spMkLst>
        </pc:spChg>
        <pc:spChg chg="add del">
          <ac:chgData name="Andrea Biancini" userId="39b537c89ae349f9" providerId="LiveId" clId="{7247DC9B-7391-469B-BE10-2FC89F09E258}" dt="2019-03-07T12:25:01.020" v="1745" actId="26606"/>
          <ac:spMkLst>
            <pc:docMk/>
            <pc:sldMk cId="2362318259" sldId="266"/>
            <ac:spMk id="14" creationId="{339C8D78-A644-462F-B674-F440635E5353}"/>
          </ac:spMkLst>
        </pc:spChg>
        <pc:spChg chg="add del">
          <ac:chgData name="Andrea Biancini" userId="39b537c89ae349f9" providerId="LiveId" clId="{7247DC9B-7391-469B-BE10-2FC89F09E258}" dt="2019-03-07T12:25:17.179" v="1758" actId="26606"/>
          <ac:spMkLst>
            <pc:docMk/>
            <pc:sldMk cId="2362318259" sldId="266"/>
            <ac:spMk id="16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18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4:54.543" v="1743" actId="26606"/>
          <ac:spMkLst>
            <pc:docMk/>
            <pc:sldMk cId="2362318259" sldId="266"/>
            <ac:spMk id="19" creationId="{A0BF428C-DA8B-4D99-9930-18F7F91D873D}"/>
          </ac:spMkLst>
        </pc:spChg>
        <pc:spChg chg="add del">
          <ac:chgData name="Andrea Biancini" userId="39b537c89ae349f9" providerId="LiveId" clId="{7247DC9B-7391-469B-BE10-2FC89F09E258}" dt="2019-03-07T12:24:54.543" v="1743" actId="26606"/>
          <ac:spMkLst>
            <pc:docMk/>
            <pc:sldMk cId="2362318259" sldId="266"/>
            <ac:spMk id="21" creationId="{A03E2379-8871-408A-95CE-7AAE8FA53AE5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3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5" creationId="{E186B68C-84BC-4A6E-99D1-EE87483C1349}"/>
          </ac:spMkLst>
        </pc:spChg>
        <pc:spChg chg="add del">
          <ac:chgData name="Andrea Biancini" userId="39b537c89ae349f9" providerId="LiveId" clId="{7247DC9B-7391-469B-BE10-2FC89F09E258}" dt="2019-03-07T12:26:59.212" v="1941" actId="26606"/>
          <ac:spMkLst>
            <pc:docMk/>
            <pc:sldMk cId="2362318259" sldId="266"/>
            <ac:spMk id="27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6:56.863" v="1938" actId="26606"/>
          <ac:spMkLst>
            <pc:docMk/>
            <pc:sldMk cId="2362318259" sldId="266"/>
            <ac:spMk id="32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26:59.174" v="1940" actId="26606"/>
          <ac:spMkLst>
            <pc:docMk/>
            <pc:sldMk cId="2362318259" sldId="266"/>
            <ac:spMk id="34" creationId="{81AEB8A9-B768-4E30-BA55-D919E6687343}"/>
          </ac:spMkLst>
        </pc:spChg>
        <pc:spChg chg="add del">
          <ac:chgData name="Andrea Biancini" userId="39b537c89ae349f9" providerId="LiveId" clId="{7247DC9B-7391-469B-BE10-2FC89F09E258}" dt="2019-03-07T12:27:55.278" v="1957" actId="26606"/>
          <ac:spMkLst>
            <pc:docMk/>
            <pc:sldMk cId="2362318259" sldId="266"/>
            <ac:spMk id="36" creationId="{B0792D4F-247E-46FE-85FC-881DEFA41D94}"/>
          </ac:spMkLst>
        </pc:spChg>
        <pc:spChg chg="add del">
          <ac:chgData name="Andrea Biancini" userId="39b537c89ae349f9" providerId="LiveId" clId="{7247DC9B-7391-469B-BE10-2FC89F09E258}" dt="2019-03-07T12:27:41.441" v="1947" actId="26606"/>
          <ac:spMkLst>
            <pc:docMk/>
            <pc:sldMk cId="2362318259" sldId="266"/>
            <ac:spMk id="42" creationId="{30992ED3-FA99-4FAD-A3CA-2B9B3BB8B48E}"/>
          </ac:spMkLst>
        </pc:spChg>
        <pc:spChg chg="add del">
          <ac:chgData name="Andrea Biancini" userId="39b537c89ae349f9" providerId="LiveId" clId="{7247DC9B-7391-469B-BE10-2FC89F09E258}" dt="2019-03-07T12:27:46.470" v="1949" actId="26606"/>
          <ac:spMkLst>
            <pc:docMk/>
            <pc:sldMk cId="2362318259" sldId="266"/>
            <ac:spMk id="44" creationId="{81AEB8A9-B768-4E30-BA55-D919E6687343}"/>
          </ac:spMkLst>
        </pc:spChg>
        <pc:spChg chg="add del">
          <ac:chgData name="Andrea Biancini" userId="39b537c89ae349f9" providerId="LiveId" clId="{7247DC9B-7391-469B-BE10-2FC89F09E258}" dt="2019-03-07T12:27:48.022" v="1952" actId="26606"/>
          <ac:spMkLst>
            <pc:docMk/>
            <pc:sldMk cId="2362318259" sldId="266"/>
            <ac:spMk id="46" creationId="{EC7FF834-B204-4967-8D47-8BB36EAF0EF5}"/>
          </ac:spMkLst>
        </pc:spChg>
        <pc:spChg chg="add del">
          <ac:chgData name="Andrea Biancini" userId="39b537c89ae349f9" providerId="LiveId" clId="{7247DC9B-7391-469B-BE10-2FC89F09E258}" dt="2019-03-07T12:27:48.022" v="1952" actId="26606"/>
          <ac:spMkLst>
            <pc:docMk/>
            <pc:sldMk cId="2362318259" sldId="266"/>
            <ac:spMk id="47" creationId="{F780A22D-61EA-43E3-BD94-3E39CF902160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48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7:53.249" v="1954" actId="26606"/>
          <ac:spMkLst>
            <pc:docMk/>
            <pc:sldMk cId="2362318259" sldId="266"/>
            <ac:spMk id="49" creationId="{867D4867-5BA7-4462-B2F6-A23F4A622AA7}"/>
          </ac:spMkLst>
        </pc:spChg>
        <pc:spChg chg="add del">
          <ac:chgData name="Andrea Biancini" userId="39b537c89ae349f9" providerId="LiveId" clId="{7247DC9B-7391-469B-BE10-2FC89F09E258}" dt="2019-03-07T12:27:55.223" v="1956" actId="26606"/>
          <ac:spMkLst>
            <pc:docMk/>
            <pc:sldMk cId="2362318259" sldId="266"/>
            <ac:spMk id="51" creationId="{B0792D4F-247E-46FE-85FC-881DEFA41D94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4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5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56" creationId="{E186B68C-84BC-4A6E-99D1-EE87483C1349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1" creationId="{6166C6D1-23AC-49C4-BA07-238E4E9F8CEB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3" creationId="{1C091803-41C2-48E0-9228-5148460C7479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5" creationId="{B775CD93-9DF2-48CB-9F57-1BCA9A46C7FA}"/>
          </ac:spMkLst>
        </pc:spChg>
        <pc:spChg chg="add del">
          <ac:chgData name="Andrea Biancini" userId="39b537c89ae349f9" providerId="LiveId" clId="{7247DC9B-7391-469B-BE10-2FC89F09E258}" dt="2019-03-07T12:28:38.956" v="1970" actId="26606"/>
          <ac:spMkLst>
            <pc:docMk/>
            <pc:sldMk cId="2362318259" sldId="266"/>
            <ac:spMk id="67" creationId="{E186B68C-84BC-4A6E-99D1-EE87483C1349}"/>
          </ac:spMkLst>
        </pc:spChg>
        <pc:spChg chg="add">
          <ac:chgData name="Andrea Biancini" userId="39b537c89ae349f9" providerId="LiveId" clId="{7247DC9B-7391-469B-BE10-2FC89F09E258}" dt="2019-03-07T12:28:38.994" v="1971" actId="26606"/>
          <ac:spMkLst>
            <pc:docMk/>
            <pc:sldMk cId="2362318259" sldId="266"/>
            <ac:spMk id="69" creationId="{81AEB8A9-B768-4E30-BA55-D919E6687343}"/>
          </ac:spMkLst>
        </pc:spChg>
        <pc:picChg chg="add mod ord">
          <ac:chgData name="Andrea Biancini" userId="39b537c89ae349f9" providerId="LiveId" clId="{7247DC9B-7391-469B-BE10-2FC89F09E258}" dt="2019-03-07T12:28:59.519" v="1983" actId="1076"/>
          <ac:picMkLst>
            <pc:docMk/>
            <pc:sldMk cId="2362318259" sldId="266"/>
            <ac:picMk id="4" creationId="{C28F712D-D604-4024-9F48-A55B0C3AFE3E}"/>
          </ac:picMkLst>
        </pc:picChg>
        <pc:picChg chg="add del">
          <ac:chgData name="Andrea Biancini" userId="39b537c89ae349f9" providerId="LiveId" clId="{7247DC9B-7391-469B-BE10-2FC89F09E258}" dt="2019-03-07T12:25:28.277" v="1792"/>
          <ac:picMkLst>
            <pc:docMk/>
            <pc:sldMk cId="2362318259" sldId="266"/>
            <ac:picMk id="5" creationId="{56D691EE-3EE5-4DA7-94A4-A118B247A41E}"/>
          </ac:picMkLst>
        </pc:picChg>
        <pc:picChg chg="add del mod ord">
          <ac:chgData name="Andrea Biancini" userId="39b537c89ae349f9" providerId="LiveId" clId="{7247DC9B-7391-469B-BE10-2FC89F09E258}" dt="2019-03-07T12:24:56.637" v="1744" actId="478"/>
          <ac:picMkLst>
            <pc:docMk/>
            <pc:sldMk cId="2362318259" sldId="266"/>
            <ac:picMk id="7" creationId="{09B43A75-F047-4A0C-90C8-ED9D8947E188}"/>
          </ac:picMkLst>
        </pc:picChg>
        <pc:picChg chg="add del">
          <ac:chgData name="Andrea Biancini" userId="39b537c89ae349f9" providerId="LiveId" clId="{7247DC9B-7391-469B-BE10-2FC89F09E258}" dt="2019-03-07T12:25:01.020" v="1745" actId="26606"/>
          <ac:picMkLst>
            <pc:docMk/>
            <pc:sldMk cId="2362318259" sldId="266"/>
            <ac:picMk id="12" creationId="{07CF545F-9C2E-4446-97CD-AD92990C2B68}"/>
          </ac:picMkLst>
        </pc:picChg>
        <pc:cxnChg chg="add del">
          <ac:chgData name="Andrea Biancini" userId="39b537c89ae349f9" providerId="LiveId" clId="{7247DC9B-7391-469B-BE10-2FC89F09E258}" dt="2019-03-07T12:27:55.278" v="1957" actId="26606"/>
          <ac:cxnSpMkLst>
            <pc:docMk/>
            <pc:sldMk cId="2362318259" sldId="266"/>
            <ac:cxnSpMk id="37" creationId="{CE272F12-AF86-441A-BC1B-C014BBBF85B5}"/>
          </ac:cxnSpMkLst>
        </pc:cxnChg>
        <pc:cxnChg chg="add del">
          <ac:chgData name="Andrea Biancini" userId="39b537c89ae349f9" providerId="LiveId" clId="{7247DC9B-7391-469B-BE10-2FC89F09E258}" dt="2019-03-07T12:27:55.223" v="1956" actId="26606"/>
          <ac:cxnSpMkLst>
            <pc:docMk/>
            <pc:sldMk cId="2362318259" sldId="266"/>
            <ac:cxnSpMk id="52" creationId="{CE272F12-AF86-441A-BC1B-C014BBBF85B5}"/>
          </ac:cxnSpMkLst>
        </pc:cxnChg>
      </pc:sldChg>
      <pc:sldChg chg="addSp delSp modSp add mod setBg delDesignElem">
        <pc:chgData name="Andrea Biancini" userId="39b537c89ae349f9" providerId="LiveId" clId="{7247DC9B-7391-469B-BE10-2FC89F09E258}" dt="2019-03-07T12:34:27.236" v="2593" actId="255"/>
        <pc:sldMkLst>
          <pc:docMk/>
          <pc:sldMk cId="2099215293" sldId="267"/>
        </pc:sldMkLst>
        <pc:spChg chg="mod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2" creationId="{F677CF18-CD1B-433C-94DC-45A07225AC73}"/>
          </ac:spMkLst>
        </pc:spChg>
        <pc:spChg chg="mod ord">
          <ac:chgData name="Andrea Biancini" userId="39b537c89ae349f9" providerId="LiveId" clId="{7247DC9B-7391-469B-BE10-2FC89F09E258}" dt="2019-03-07T12:34:27.236" v="2593" actId="255"/>
          <ac:spMkLst>
            <pc:docMk/>
            <pc:sldMk cId="2099215293" sldId="267"/>
            <ac:spMk id="3" creationId="{690643AD-26B3-46DE-8B7F-CD123C9F6A19}"/>
          </ac:spMkLst>
        </pc:spChg>
        <pc:spChg chg="add del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9" creationId="{42A5316D-ED2F-4F89-B4B4-8D9240B1A348}"/>
          </ac:spMkLst>
        </pc:spChg>
        <pc:spChg chg="add del">
          <ac:chgData name="Andrea Biancini" userId="39b537c89ae349f9" providerId="LiveId" clId="{7247DC9B-7391-469B-BE10-2FC89F09E258}" dt="2019-03-07T12:31:21.864" v="2060" actId="26606"/>
          <ac:spMkLst>
            <pc:docMk/>
            <pc:sldMk cId="2099215293" sldId="267"/>
            <ac:spMk id="14" creationId="{96918796-2918-40D6-BE3A-4600C47FCD42}"/>
          </ac:spMkLst>
        </pc:spChg>
        <pc:spChg chg="add del">
          <ac:chgData name="Andrea Biancini" userId="39b537c89ae349f9" providerId="LiveId" clId="{7247DC9B-7391-469B-BE10-2FC89F09E258}" dt="2019-03-07T12:31:23.918" v="2062" actId="26606"/>
          <ac:spMkLst>
            <pc:docMk/>
            <pc:sldMk cId="2099215293" sldId="267"/>
            <ac:spMk id="16" creationId="{867D4867-5BA7-4462-B2F6-A23F4A622AA7}"/>
          </ac:spMkLst>
        </pc:spChg>
        <pc:spChg chg="add del">
          <ac:chgData name="Andrea Biancini" userId="39b537c89ae349f9" providerId="LiveId" clId="{7247DC9B-7391-469B-BE10-2FC89F09E258}" dt="2019-03-07T12:31:26.640" v="2064" actId="26606"/>
          <ac:spMkLst>
            <pc:docMk/>
            <pc:sldMk cId="2099215293" sldId="267"/>
            <ac:spMk id="18" creationId="{96918796-2918-40D6-BE3A-4600C47FCD42}"/>
          </ac:spMkLst>
        </pc:spChg>
        <pc:spChg chg="add">
          <ac:chgData name="Andrea Biancini" userId="39b537c89ae349f9" providerId="LiveId" clId="{7247DC9B-7391-469B-BE10-2FC89F09E258}" dt="2019-03-07T12:31:26.668" v="2065" actId="26606"/>
          <ac:spMkLst>
            <pc:docMk/>
            <pc:sldMk cId="2099215293" sldId="267"/>
            <ac:spMk id="20" creationId="{81AEB8A9-B768-4E30-BA55-D919E6687343}"/>
          </ac:spMkLst>
        </pc:spChg>
        <pc:spChg chg="del">
          <ac:chgData name="Andrea Biancini" userId="39b537c89ae349f9" providerId="LiveId" clId="{7247DC9B-7391-469B-BE10-2FC89F09E258}" dt="2019-03-07T12:30:02.026" v="2016"/>
          <ac:spMkLst>
            <pc:docMk/>
            <pc:sldMk cId="2099215293" sldId="267"/>
            <ac:spMk id="69" creationId="{81AEB8A9-B768-4E30-BA55-D919E6687343}"/>
          </ac:spMkLst>
        </pc:spChg>
        <pc:picChg chg="del mod ord">
          <ac:chgData name="Andrea Biancini" userId="39b537c89ae349f9" providerId="LiveId" clId="{7247DC9B-7391-469B-BE10-2FC89F09E258}" dt="2019-03-07T12:34:14.397" v="2590" actId="478"/>
          <ac:picMkLst>
            <pc:docMk/>
            <pc:sldMk cId="2099215293" sldId="267"/>
            <ac:picMk id="4" creationId="{C28F712D-D604-4024-9F48-A55B0C3AFE3E}"/>
          </ac:picMkLst>
        </pc:picChg>
        <pc:picChg chg="add">
          <ac:chgData name="Andrea Biancini" userId="39b537c89ae349f9" providerId="LiveId" clId="{7247DC9B-7391-469B-BE10-2FC89F09E258}" dt="2019-03-07T12:34:14.764" v="2591"/>
          <ac:picMkLst>
            <pc:docMk/>
            <pc:sldMk cId="2099215293" sldId="267"/>
            <ac:picMk id="11" creationId="{2A410C5A-8F5B-47E8-874F-51635BE5C33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06A29-E159-460B-85B9-903EC7A929A6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9922F76-66CF-4BE8-B9B5-310607A0BDE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/>
            <a:t>Classificazione</a:t>
          </a:r>
          <a:endParaRPr lang="en-US" sz="2400"/>
        </a:p>
      </dgm:t>
    </dgm:pt>
    <dgm:pt modelId="{19E22E16-AD14-4AE3-8C02-97408877546A}" type="parTrans" cxnId="{1D2951ED-6DC2-4725-8212-8885EE9699EF}">
      <dgm:prSet/>
      <dgm:spPr/>
      <dgm:t>
        <a:bodyPr/>
        <a:lstStyle/>
        <a:p>
          <a:endParaRPr lang="en-US" sz="2400"/>
        </a:p>
      </dgm:t>
    </dgm:pt>
    <dgm:pt modelId="{78A78502-48A8-492C-9E3B-3B8C745738E1}" type="sibTrans" cxnId="{1D2951ED-6DC2-4725-8212-8885EE9699EF}">
      <dgm:prSet/>
      <dgm:spPr/>
      <dgm:t>
        <a:bodyPr/>
        <a:lstStyle/>
        <a:p>
          <a:endParaRPr lang="en-US" sz="2400"/>
        </a:p>
      </dgm:t>
    </dgm:pt>
    <dgm:pt modelId="{AAB77D6F-B399-458B-A06D-D0F0BBDD3D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dirty="0"/>
            <a:t>data un’immagine, identificare l’oggetto rappresentato</a:t>
          </a:r>
          <a:endParaRPr lang="en-US" sz="1800" dirty="0"/>
        </a:p>
      </dgm:t>
    </dgm:pt>
    <dgm:pt modelId="{9B574FC3-581E-4A0E-99E2-E31F38D9AC9E}" type="parTrans" cxnId="{0214F459-F47F-4DBC-9DB9-9BA1E228582A}">
      <dgm:prSet/>
      <dgm:spPr/>
      <dgm:t>
        <a:bodyPr/>
        <a:lstStyle/>
        <a:p>
          <a:endParaRPr lang="en-US" sz="2400"/>
        </a:p>
      </dgm:t>
    </dgm:pt>
    <dgm:pt modelId="{CF9B1149-1CAF-41F5-8DA7-AB8E89353D8B}" type="sibTrans" cxnId="{0214F459-F47F-4DBC-9DB9-9BA1E228582A}">
      <dgm:prSet/>
      <dgm:spPr/>
      <dgm:t>
        <a:bodyPr/>
        <a:lstStyle/>
        <a:p>
          <a:endParaRPr lang="en-US" sz="2400"/>
        </a:p>
      </dgm:t>
    </dgm:pt>
    <dgm:pt modelId="{6F82401C-CB3F-4C73-87BF-CF437F905A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/>
            <a:t>nella fisica delle particelle, data una doccia particellare, identificare i tipi di particelle</a:t>
          </a:r>
          <a:endParaRPr lang="en-US" sz="1800"/>
        </a:p>
      </dgm:t>
    </dgm:pt>
    <dgm:pt modelId="{A258839A-DB62-46B1-9A92-9F4AD394B11F}" type="parTrans" cxnId="{9A2E4683-B8D8-4592-AD52-FB1ECA48D8E4}">
      <dgm:prSet/>
      <dgm:spPr/>
      <dgm:t>
        <a:bodyPr/>
        <a:lstStyle/>
        <a:p>
          <a:endParaRPr lang="en-US" sz="2400"/>
        </a:p>
      </dgm:t>
    </dgm:pt>
    <dgm:pt modelId="{9998DF9C-71F8-4B35-9A66-EC4C9A879D60}" type="sibTrans" cxnId="{9A2E4683-B8D8-4592-AD52-FB1ECA48D8E4}">
      <dgm:prSet/>
      <dgm:spPr/>
      <dgm:t>
        <a:bodyPr/>
        <a:lstStyle/>
        <a:p>
          <a:endParaRPr lang="en-US" sz="2400"/>
        </a:p>
      </dgm:t>
    </dgm:pt>
    <dgm:pt modelId="{01675414-50B7-41D3-BB18-64242A630B8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/>
            <a:t>Regressione</a:t>
          </a:r>
          <a:endParaRPr lang="en-US" sz="2400"/>
        </a:p>
      </dgm:t>
    </dgm:pt>
    <dgm:pt modelId="{AFA771C7-E08C-412C-B0D6-DDF5D71F5710}" type="parTrans" cxnId="{7B638583-6FE5-4E2C-8CA6-A91702A11828}">
      <dgm:prSet/>
      <dgm:spPr/>
      <dgm:t>
        <a:bodyPr/>
        <a:lstStyle/>
        <a:p>
          <a:endParaRPr lang="en-US" sz="2400"/>
        </a:p>
      </dgm:t>
    </dgm:pt>
    <dgm:pt modelId="{3789C254-0B24-43E4-9F59-7DC6CF685376}" type="sibTrans" cxnId="{7B638583-6FE5-4E2C-8CA6-A91702A11828}">
      <dgm:prSet/>
      <dgm:spPr/>
      <dgm:t>
        <a:bodyPr/>
        <a:lstStyle/>
        <a:p>
          <a:endParaRPr lang="en-US" sz="2400"/>
        </a:p>
      </dgm:t>
    </dgm:pt>
    <dgm:pt modelId="{7F7B318E-99EE-4EAE-A3D4-7ADD37C27E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dirty="0"/>
            <a:t>dato un insieme di quantità x, studiare una qualche funzione f(x)</a:t>
          </a:r>
          <a:endParaRPr lang="en-US" sz="1800" dirty="0"/>
        </a:p>
      </dgm:t>
    </dgm:pt>
    <dgm:pt modelId="{2D041E94-2E8C-420F-8750-C96B14E72417}" type="parTrans" cxnId="{6CCA2056-549B-4948-BC43-63B65EA30924}">
      <dgm:prSet/>
      <dgm:spPr/>
      <dgm:t>
        <a:bodyPr/>
        <a:lstStyle/>
        <a:p>
          <a:endParaRPr lang="en-US" sz="2400"/>
        </a:p>
      </dgm:t>
    </dgm:pt>
    <dgm:pt modelId="{5B58CC07-501F-48A5-9542-0D4054BE5B34}" type="sibTrans" cxnId="{6CCA2056-549B-4948-BC43-63B65EA30924}">
      <dgm:prSet/>
      <dgm:spPr/>
      <dgm:t>
        <a:bodyPr/>
        <a:lstStyle/>
        <a:p>
          <a:endParaRPr lang="en-US" sz="2400"/>
        </a:p>
      </dgm:t>
    </dgm:pt>
    <dgm:pt modelId="{DA09E7CE-5AE1-4179-A244-95A00D0F06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/>
            <a:t>nella fisica delle particelle, data una doccia di particelle, apprendere la sua energia</a:t>
          </a:r>
          <a:endParaRPr lang="en-US" sz="1800"/>
        </a:p>
      </dgm:t>
    </dgm:pt>
    <dgm:pt modelId="{BD09F056-D58D-4BF3-B714-EF73AD708C97}" type="parTrans" cxnId="{FF53FF1A-2124-4C7F-894F-73F340FCDE25}">
      <dgm:prSet/>
      <dgm:spPr/>
      <dgm:t>
        <a:bodyPr/>
        <a:lstStyle/>
        <a:p>
          <a:endParaRPr lang="en-US" sz="2400"/>
        </a:p>
      </dgm:t>
    </dgm:pt>
    <dgm:pt modelId="{B389F1D0-BDC8-4D84-80C2-F6B58127D119}" type="sibTrans" cxnId="{FF53FF1A-2124-4C7F-894F-73F340FCDE25}">
      <dgm:prSet/>
      <dgm:spPr/>
      <dgm:t>
        <a:bodyPr/>
        <a:lstStyle/>
        <a:p>
          <a:endParaRPr lang="en-US" sz="2400"/>
        </a:p>
      </dgm:t>
    </dgm:pt>
    <dgm:pt modelId="{F3B8EDB1-0ECE-41E2-AFC6-A879058E90A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sz="2400"/>
            <a:t>Molto altro</a:t>
          </a:r>
          <a:endParaRPr lang="en-US" sz="2400"/>
        </a:p>
      </dgm:t>
    </dgm:pt>
    <dgm:pt modelId="{276EFD74-1AC1-4F34-A576-38DE1ECA5EBF}" type="parTrans" cxnId="{334497D2-4AE2-42E6-99D6-810467F3995B}">
      <dgm:prSet/>
      <dgm:spPr/>
      <dgm:t>
        <a:bodyPr/>
        <a:lstStyle/>
        <a:p>
          <a:endParaRPr lang="en-US" sz="2400"/>
        </a:p>
      </dgm:t>
    </dgm:pt>
    <dgm:pt modelId="{65500972-AE43-4DD8-A8EB-1FB127AB808C}" type="sibTrans" cxnId="{334497D2-4AE2-42E6-99D6-810467F3995B}">
      <dgm:prSet/>
      <dgm:spPr/>
      <dgm:t>
        <a:bodyPr/>
        <a:lstStyle/>
        <a:p>
          <a:endParaRPr lang="en-US" sz="2400"/>
        </a:p>
      </dgm:t>
    </dgm:pt>
    <dgm:pt modelId="{C534A17F-03BA-4128-92C4-51D30C0329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dirty="0"/>
            <a:t>nuovi sviluppi sono in corso anche grazie a nuove architetture (deep learning)</a:t>
          </a:r>
          <a:endParaRPr lang="en-US" sz="1800" dirty="0"/>
        </a:p>
      </dgm:t>
    </dgm:pt>
    <dgm:pt modelId="{8152DD81-FBDA-4E7D-B7ED-48C8097EFF2F}" type="parTrans" cxnId="{643A164B-B5B7-4584-8FAE-83FB90948015}">
      <dgm:prSet/>
      <dgm:spPr/>
      <dgm:t>
        <a:bodyPr/>
        <a:lstStyle/>
        <a:p>
          <a:endParaRPr lang="en-US" sz="2400"/>
        </a:p>
      </dgm:t>
    </dgm:pt>
    <dgm:pt modelId="{EA706695-BB62-4703-9384-4442500AAA52}" type="sibTrans" cxnId="{643A164B-B5B7-4584-8FAE-83FB90948015}">
      <dgm:prSet/>
      <dgm:spPr/>
      <dgm:t>
        <a:bodyPr/>
        <a:lstStyle/>
        <a:p>
          <a:endParaRPr lang="en-US" sz="2400"/>
        </a:p>
      </dgm:t>
    </dgm:pt>
    <dgm:pt modelId="{2F215BCA-AC67-450D-B284-118D6BEE76A1}" type="pres">
      <dgm:prSet presAssocID="{02006A29-E159-460B-85B9-903EC7A929A6}" presName="root" presStyleCnt="0">
        <dgm:presLayoutVars>
          <dgm:dir/>
          <dgm:resizeHandles val="exact"/>
        </dgm:presLayoutVars>
      </dgm:prSet>
      <dgm:spPr/>
    </dgm:pt>
    <dgm:pt modelId="{787FA533-9BBC-46A6-A6EC-1418FFD83BFE}" type="pres">
      <dgm:prSet presAssocID="{A9922F76-66CF-4BE8-B9B5-310607A0BDE2}" presName="compNode" presStyleCnt="0"/>
      <dgm:spPr/>
    </dgm:pt>
    <dgm:pt modelId="{A2DF3704-AB6D-431D-938B-8B02A53D0939}" type="pres">
      <dgm:prSet presAssocID="{A9922F76-66CF-4BE8-B9B5-310607A0BD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529B37C-1E11-4911-A5F4-6641FF16CEBF}" type="pres">
      <dgm:prSet presAssocID="{A9922F76-66CF-4BE8-B9B5-310607A0BDE2}" presName="iconSpace" presStyleCnt="0"/>
      <dgm:spPr/>
    </dgm:pt>
    <dgm:pt modelId="{9350FD81-78E4-4E5C-ABC7-245F9A7D6D0A}" type="pres">
      <dgm:prSet presAssocID="{A9922F76-66CF-4BE8-B9B5-310607A0BDE2}" presName="parTx" presStyleLbl="revTx" presStyleIdx="0" presStyleCnt="6">
        <dgm:presLayoutVars>
          <dgm:chMax val="0"/>
          <dgm:chPref val="0"/>
        </dgm:presLayoutVars>
      </dgm:prSet>
      <dgm:spPr/>
    </dgm:pt>
    <dgm:pt modelId="{CAC87976-0F0D-4293-960C-F20A07F5732F}" type="pres">
      <dgm:prSet presAssocID="{A9922F76-66CF-4BE8-B9B5-310607A0BDE2}" presName="txSpace" presStyleCnt="0"/>
      <dgm:spPr/>
    </dgm:pt>
    <dgm:pt modelId="{592548F6-E5F7-4881-99FF-63D71D03D12D}" type="pres">
      <dgm:prSet presAssocID="{A9922F76-66CF-4BE8-B9B5-310607A0BDE2}" presName="desTx" presStyleLbl="revTx" presStyleIdx="1" presStyleCnt="6">
        <dgm:presLayoutVars/>
      </dgm:prSet>
      <dgm:spPr/>
    </dgm:pt>
    <dgm:pt modelId="{157F3925-0BEA-43E0-BD21-2C1689195F1C}" type="pres">
      <dgm:prSet presAssocID="{78A78502-48A8-492C-9E3B-3B8C745738E1}" presName="sibTrans" presStyleCnt="0"/>
      <dgm:spPr/>
    </dgm:pt>
    <dgm:pt modelId="{4A4916FF-4640-4951-B3B7-E85BFDBADF5E}" type="pres">
      <dgm:prSet presAssocID="{01675414-50B7-41D3-BB18-64242A630B81}" presName="compNode" presStyleCnt="0"/>
      <dgm:spPr/>
    </dgm:pt>
    <dgm:pt modelId="{496AE71A-7C9E-4AD5-B030-FE7E5B2B3C29}" type="pres">
      <dgm:prSet presAssocID="{01675414-50B7-41D3-BB18-64242A630B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D801E16-DFD1-47A0-8339-B4FED6CCF63D}" type="pres">
      <dgm:prSet presAssocID="{01675414-50B7-41D3-BB18-64242A630B81}" presName="iconSpace" presStyleCnt="0"/>
      <dgm:spPr/>
    </dgm:pt>
    <dgm:pt modelId="{C30908B2-2F5D-48EF-B8EE-035CC14C8997}" type="pres">
      <dgm:prSet presAssocID="{01675414-50B7-41D3-BB18-64242A630B81}" presName="parTx" presStyleLbl="revTx" presStyleIdx="2" presStyleCnt="6">
        <dgm:presLayoutVars>
          <dgm:chMax val="0"/>
          <dgm:chPref val="0"/>
        </dgm:presLayoutVars>
      </dgm:prSet>
      <dgm:spPr/>
    </dgm:pt>
    <dgm:pt modelId="{B125E1C2-1CC8-4159-9634-C95042946BBC}" type="pres">
      <dgm:prSet presAssocID="{01675414-50B7-41D3-BB18-64242A630B81}" presName="txSpace" presStyleCnt="0"/>
      <dgm:spPr/>
    </dgm:pt>
    <dgm:pt modelId="{956D8228-E8AF-4D15-9930-404A89B032E3}" type="pres">
      <dgm:prSet presAssocID="{01675414-50B7-41D3-BB18-64242A630B81}" presName="desTx" presStyleLbl="revTx" presStyleIdx="3" presStyleCnt="6">
        <dgm:presLayoutVars/>
      </dgm:prSet>
      <dgm:spPr/>
    </dgm:pt>
    <dgm:pt modelId="{456F0A32-0A90-4315-9D3F-39F8FD803DA3}" type="pres">
      <dgm:prSet presAssocID="{3789C254-0B24-43E4-9F59-7DC6CF685376}" presName="sibTrans" presStyleCnt="0"/>
      <dgm:spPr/>
    </dgm:pt>
    <dgm:pt modelId="{7085AE6B-F449-4396-9F18-7C69DC51F966}" type="pres">
      <dgm:prSet presAssocID="{F3B8EDB1-0ECE-41E2-AFC6-A879058E90A3}" presName="compNode" presStyleCnt="0"/>
      <dgm:spPr/>
    </dgm:pt>
    <dgm:pt modelId="{E3DA10F9-B52E-4D2E-A80C-3308736DA281}" type="pres">
      <dgm:prSet presAssocID="{F3B8EDB1-0ECE-41E2-AFC6-A879058E90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8125F02-0C9E-473F-B6EC-A0430CF739FD}" type="pres">
      <dgm:prSet presAssocID="{F3B8EDB1-0ECE-41E2-AFC6-A879058E90A3}" presName="iconSpace" presStyleCnt="0"/>
      <dgm:spPr/>
    </dgm:pt>
    <dgm:pt modelId="{FDFF9C56-187F-44F1-9AAB-0512AD316A4A}" type="pres">
      <dgm:prSet presAssocID="{F3B8EDB1-0ECE-41E2-AFC6-A879058E90A3}" presName="parTx" presStyleLbl="revTx" presStyleIdx="4" presStyleCnt="6">
        <dgm:presLayoutVars>
          <dgm:chMax val="0"/>
          <dgm:chPref val="0"/>
        </dgm:presLayoutVars>
      </dgm:prSet>
      <dgm:spPr/>
    </dgm:pt>
    <dgm:pt modelId="{E25E528C-C862-45F5-8097-A04B75022855}" type="pres">
      <dgm:prSet presAssocID="{F3B8EDB1-0ECE-41E2-AFC6-A879058E90A3}" presName="txSpace" presStyleCnt="0"/>
      <dgm:spPr/>
    </dgm:pt>
    <dgm:pt modelId="{0001348B-A771-462A-BB25-13572B223EC9}" type="pres">
      <dgm:prSet presAssocID="{F3B8EDB1-0ECE-41E2-AFC6-A879058E90A3}" presName="desTx" presStyleLbl="revTx" presStyleIdx="5" presStyleCnt="6">
        <dgm:presLayoutVars/>
      </dgm:prSet>
      <dgm:spPr/>
    </dgm:pt>
  </dgm:ptLst>
  <dgm:cxnLst>
    <dgm:cxn modelId="{224C220B-93FA-49E7-8CB7-24CEEF4B7248}" type="presOf" srcId="{C534A17F-03BA-4128-92C4-51D30C032977}" destId="{0001348B-A771-462A-BB25-13572B223EC9}" srcOrd="0" destOrd="0" presId="urn:microsoft.com/office/officeart/2018/2/layout/IconLabelDescriptionList"/>
    <dgm:cxn modelId="{FF53FF1A-2124-4C7F-894F-73F340FCDE25}" srcId="{01675414-50B7-41D3-BB18-64242A630B81}" destId="{DA09E7CE-5AE1-4179-A244-95A00D0F06B3}" srcOrd="1" destOrd="0" parTransId="{BD09F056-D58D-4BF3-B714-EF73AD708C97}" sibTransId="{B389F1D0-BDC8-4D84-80C2-F6B58127D119}"/>
    <dgm:cxn modelId="{6DE28635-38FC-4284-99A7-B9856E5CD005}" type="presOf" srcId="{6F82401C-CB3F-4C73-87BF-CF437F905A1B}" destId="{592548F6-E5F7-4881-99FF-63D71D03D12D}" srcOrd="0" destOrd="1" presId="urn:microsoft.com/office/officeart/2018/2/layout/IconLabelDescriptionList"/>
    <dgm:cxn modelId="{BDC4333D-7556-468D-B0BC-5873AD06352C}" type="presOf" srcId="{AAB77D6F-B399-458B-A06D-D0F0BBDD3DAE}" destId="{592548F6-E5F7-4881-99FF-63D71D03D12D}" srcOrd="0" destOrd="0" presId="urn:microsoft.com/office/officeart/2018/2/layout/IconLabelDescriptionList"/>
    <dgm:cxn modelId="{96812A47-EE14-4E8F-9496-F7244146A1EA}" type="presOf" srcId="{A9922F76-66CF-4BE8-B9B5-310607A0BDE2}" destId="{9350FD81-78E4-4E5C-ABC7-245F9A7D6D0A}" srcOrd="0" destOrd="0" presId="urn:microsoft.com/office/officeart/2018/2/layout/IconLabelDescriptionList"/>
    <dgm:cxn modelId="{643A164B-B5B7-4584-8FAE-83FB90948015}" srcId="{F3B8EDB1-0ECE-41E2-AFC6-A879058E90A3}" destId="{C534A17F-03BA-4128-92C4-51D30C032977}" srcOrd="0" destOrd="0" parTransId="{8152DD81-FBDA-4E7D-B7ED-48C8097EFF2F}" sibTransId="{EA706695-BB62-4703-9384-4442500AAA52}"/>
    <dgm:cxn modelId="{6CCA2056-549B-4948-BC43-63B65EA30924}" srcId="{01675414-50B7-41D3-BB18-64242A630B81}" destId="{7F7B318E-99EE-4EAE-A3D4-7ADD37C27E9B}" srcOrd="0" destOrd="0" parTransId="{2D041E94-2E8C-420F-8750-C96B14E72417}" sibTransId="{5B58CC07-501F-48A5-9542-0D4054BE5B34}"/>
    <dgm:cxn modelId="{0214F459-F47F-4DBC-9DB9-9BA1E228582A}" srcId="{A9922F76-66CF-4BE8-B9B5-310607A0BDE2}" destId="{AAB77D6F-B399-458B-A06D-D0F0BBDD3DAE}" srcOrd="0" destOrd="0" parTransId="{9B574FC3-581E-4A0E-99E2-E31F38D9AC9E}" sibTransId="{CF9B1149-1CAF-41F5-8DA7-AB8E89353D8B}"/>
    <dgm:cxn modelId="{9A2E4683-B8D8-4592-AD52-FB1ECA48D8E4}" srcId="{A9922F76-66CF-4BE8-B9B5-310607A0BDE2}" destId="{6F82401C-CB3F-4C73-87BF-CF437F905A1B}" srcOrd="1" destOrd="0" parTransId="{A258839A-DB62-46B1-9A92-9F4AD394B11F}" sibTransId="{9998DF9C-71F8-4B35-9A66-EC4C9A879D60}"/>
    <dgm:cxn modelId="{7B638583-6FE5-4E2C-8CA6-A91702A11828}" srcId="{02006A29-E159-460B-85B9-903EC7A929A6}" destId="{01675414-50B7-41D3-BB18-64242A630B81}" srcOrd="1" destOrd="0" parTransId="{AFA771C7-E08C-412C-B0D6-DDF5D71F5710}" sibTransId="{3789C254-0B24-43E4-9F59-7DC6CF685376}"/>
    <dgm:cxn modelId="{7340B895-7359-426E-AAE5-C907A9E4BB3B}" type="presOf" srcId="{01675414-50B7-41D3-BB18-64242A630B81}" destId="{C30908B2-2F5D-48EF-B8EE-035CC14C8997}" srcOrd="0" destOrd="0" presId="urn:microsoft.com/office/officeart/2018/2/layout/IconLabelDescriptionList"/>
    <dgm:cxn modelId="{402F9EB9-53C3-4477-BA13-7D1530E65D86}" type="presOf" srcId="{DA09E7CE-5AE1-4179-A244-95A00D0F06B3}" destId="{956D8228-E8AF-4D15-9930-404A89B032E3}" srcOrd="0" destOrd="1" presId="urn:microsoft.com/office/officeart/2018/2/layout/IconLabelDescriptionList"/>
    <dgm:cxn modelId="{983D2CC5-6DB1-411E-B0C4-6417B918A067}" type="presOf" srcId="{F3B8EDB1-0ECE-41E2-AFC6-A879058E90A3}" destId="{FDFF9C56-187F-44F1-9AAB-0512AD316A4A}" srcOrd="0" destOrd="0" presId="urn:microsoft.com/office/officeart/2018/2/layout/IconLabelDescriptionList"/>
    <dgm:cxn modelId="{334497D2-4AE2-42E6-99D6-810467F3995B}" srcId="{02006A29-E159-460B-85B9-903EC7A929A6}" destId="{F3B8EDB1-0ECE-41E2-AFC6-A879058E90A3}" srcOrd="2" destOrd="0" parTransId="{276EFD74-1AC1-4F34-A576-38DE1ECA5EBF}" sibTransId="{65500972-AE43-4DD8-A8EB-1FB127AB808C}"/>
    <dgm:cxn modelId="{8D0FE6D4-308B-4C4C-BE13-9B19E31352A7}" type="presOf" srcId="{7F7B318E-99EE-4EAE-A3D4-7ADD37C27E9B}" destId="{956D8228-E8AF-4D15-9930-404A89B032E3}" srcOrd="0" destOrd="0" presId="urn:microsoft.com/office/officeart/2018/2/layout/IconLabelDescriptionList"/>
    <dgm:cxn modelId="{FA6C33ED-7846-465D-A2CA-9900DB1659E1}" type="presOf" srcId="{02006A29-E159-460B-85B9-903EC7A929A6}" destId="{2F215BCA-AC67-450D-B284-118D6BEE76A1}" srcOrd="0" destOrd="0" presId="urn:microsoft.com/office/officeart/2018/2/layout/IconLabelDescriptionList"/>
    <dgm:cxn modelId="{1D2951ED-6DC2-4725-8212-8885EE9699EF}" srcId="{02006A29-E159-460B-85B9-903EC7A929A6}" destId="{A9922F76-66CF-4BE8-B9B5-310607A0BDE2}" srcOrd="0" destOrd="0" parTransId="{19E22E16-AD14-4AE3-8C02-97408877546A}" sibTransId="{78A78502-48A8-492C-9E3B-3B8C745738E1}"/>
    <dgm:cxn modelId="{4028E9A9-20E0-4D38-979A-2936310D7BA9}" type="presParOf" srcId="{2F215BCA-AC67-450D-B284-118D6BEE76A1}" destId="{787FA533-9BBC-46A6-A6EC-1418FFD83BFE}" srcOrd="0" destOrd="0" presId="urn:microsoft.com/office/officeart/2018/2/layout/IconLabelDescriptionList"/>
    <dgm:cxn modelId="{6103D817-0373-4E81-ABD8-553ADF8D75A1}" type="presParOf" srcId="{787FA533-9BBC-46A6-A6EC-1418FFD83BFE}" destId="{A2DF3704-AB6D-431D-938B-8B02A53D0939}" srcOrd="0" destOrd="0" presId="urn:microsoft.com/office/officeart/2018/2/layout/IconLabelDescriptionList"/>
    <dgm:cxn modelId="{4F1AA43F-F00C-4AF3-874A-6C09E0CD04FC}" type="presParOf" srcId="{787FA533-9BBC-46A6-A6EC-1418FFD83BFE}" destId="{6529B37C-1E11-4911-A5F4-6641FF16CEBF}" srcOrd="1" destOrd="0" presId="urn:microsoft.com/office/officeart/2018/2/layout/IconLabelDescriptionList"/>
    <dgm:cxn modelId="{EF6DCDDA-96D3-491C-ADB6-66E2D2331FE3}" type="presParOf" srcId="{787FA533-9BBC-46A6-A6EC-1418FFD83BFE}" destId="{9350FD81-78E4-4E5C-ABC7-245F9A7D6D0A}" srcOrd="2" destOrd="0" presId="urn:microsoft.com/office/officeart/2018/2/layout/IconLabelDescriptionList"/>
    <dgm:cxn modelId="{52FB1F66-C38D-473A-ADD9-6CB213AD14A8}" type="presParOf" srcId="{787FA533-9BBC-46A6-A6EC-1418FFD83BFE}" destId="{CAC87976-0F0D-4293-960C-F20A07F5732F}" srcOrd="3" destOrd="0" presId="urn:microsoft.com/office/officeart/2018/2/layout/IconLabelDescriptionList"/>
    <dgm:cxn modelId="{E9E282D1-3E6A-4610-9620-E72D5E5FB8A9}" type="presParOf" srcId="{787FA533-9BBC-46A6-A6EC-1418FFD83BFE}" destId="{592548F6-E5F7-4881-99FF-63D71D03D12D}" srcOrd="4" destOrd="0" presId="urn:microsoft.com/office/officeart/2018/2/layout/IconLabelDescriptionList"/>
    <dgm:cxn modelId="{BA943A8D-D8D9-4C78-963E-FF01B6E1A9D4}" type="presParOf" srcId="{2F215BCA-AC67-450D-B284-118D6BEE76A1}" destId="{157F3925-0BEA-43E0-BD21-2C1689195F1C}" srcOrd="1" destOrd="0" presId="urn:microsoft.com/office/officeart/2018/2/layout/IconLabelDescriptionList"/>
    <dgm:cxn modelId="{18A7F153-A870-4DF8-83D4-AFF6D3CC302E}" type="presParOf" srcId="{2F215BCA-AC67-450D-B284-118D6BEE76A1}" destId="{4A4916FF-4640-4951-B3B7-E85BFDBADF5E}" srcOrd="2" destOrd="0" presId="urn:microsoft.com/office/officeart/2018/2/layout/IconLabelDescriptionList"/>
    <dgm:cxn modelId="{23D97012-FE0D-469B-B368-DD9F116B9448}" type="presParOf" srcId="{4A4916FF-4640-4951-B3B7-E85BFDBADF5E}" destId="{496AE71A-7C9E-4AD5-B030-FE7E5B2B3C29}" srcOrd="0" destOrd="0" presId="urn:microsoft.com/office/officeart/2018/2/layout/IconLabelDescriptionList"/>
    <dgm:cxn modelId="{CBF76C1B-EC47-4B52-9A8E-75BB7CB55549}" type="presParOf" srcId="{4A4916FF-4640-4951-B3B7-E85BFDBADF5E}" destId="{CD801E16-DFD1-47A0-8339-B4FED6CCF63D}" srcOrd="1" destOrd="0" presId="urn:microsoft.com/office/officeart/2018/2/layout/IconLabelDescriptionList"/>
    <dgm:cxn modelId="{11E0A9DC-542F-4AD6-A4A1-189CC8299E11}" type="presParOf" srcId="{4A4916FF-4640-4951-B3B7-E85BFDBADF5E}" destId="{C30908B2-2F5D-48EF-B8EE-035CC14C8997}" srcOrd="2" destOrd="0" presId="urn:microsoft.com/office/officeart/2018/2/layout/IconLabelDescriptionList"/>
    <dgm:cxn modelId="{5933F772-9BFC-4499-ABA7-788D2084A20E}" type="presParOf" srcId="{4A4916FF-4640-4951-B3B7-E85BFDBADF5E}" destId="{B125E1C2-1CC8-4159-9634-C95042946BBC}" srcOrd="3" destOrd="0" presId="urn:microsoft.com/office/officeart/2018/2/layout/IconLabelDescriptionList"/>
    <dgm:cxn modelId="{951BF747-DB2A-4036-88C3-05B778DF42A3}" type="presParOf" srcId="{4A4916FF-4640-4951-B3B7-E85BFDBADF5E}" destId="{956D8228-E8AF-4D15-9930-404A89B032E3}" srcOrd="4" destOrd="0" presId="urn:microsoft.com/office/officeart/2018/2/layout/IconLabelDescriptionList"/>
    <dgm:cxn modelId="{BAF26166-EB1A-46B5-9F9C-7915AC179A8F}" type="presParOf" srcId="{2F215BCA-AC67-450D-B284-118D6BEE76A1}" destId="{456F0A32-0A90-4315-9D3F-39F8FD803DA3}" srcOrd="3" destOrd="0" presId="urn:microsoft.com/office/officeart/2018/2/layout/IconLabelDescriptionList"/>
    <dgm:cxn modelId="{A6A730CA-528A-495F-A570-382D85700F34}" type="presParOf" srcId="{2F215BCA-AC67-450D-B284-118D6BEE76A1}" destId="{7085AE6B-F449-4396-9F18-7C69DC51F966}" srcOrd="4" destOrd="0" presId="urn:microsoft.com/office/officeart/2018/2/layout/IconLabelDescriptionList"/>
    <dgm:cxn modelId="{C1C98B32-665C-43FD-98DC-C3E9332A5BF5}" type="presParOf" srcId="{7085AE6B-F449-4396-9F18-7C69DC51F966}" destId="{E3DA10F9-B52E-4D2E-A80C-3308736DA281}" srcOrd="0" destOrd="0" presId="urn:microsoft.com/office/officeart/2018/2/layout/IconLabelDescriptionList"/>
    <dgm:cxn modelId="{68C9109F-CF5F-4A36-B727-AD014CBB4034}" type="presParOf" srcId="{7085AE6B-F449-4396-9F18-7C69DC51F966}" destId="{58125F02-0C9E-473F-B6EC-A0430CF739FD}" srcOrd="1" destOrd="0" presId="urn:microsoft.com/office/officeart/2018/2/layout/IconLabelDescriptionList"/>
    <dgm:cxn modelId="{119DBBF2-E5EB-47C3-B144-C33B02828FFB}" type="presParOf" srcId="{7085AE6B-F449-4396-9F18-7C69DC51F966}" destId="{FDFF9C56-187F-44F1-9AAB-0512AD316A4A}" srcOrd="2" destOrd="0" presId="urn:microsoft.com/office/officeart/2018/2/layout/IconLabelDescriptionList"/>
    <dgm:cxn modelId="{3674F983-04BA-41C5-AAB6-DC65DE782493}" type="presParOf" srcId="{7085AE6B-F449-4396-9F18-7C69DC51F966}" destId="{E25E528C-C862-45F5-8097-A04B75022855}" srcOrd="3" destOrd="0" presId="urn:microsoft.com/office/officeart/2018/2/layout/IconLabelDescriptionList"/>
    <dgm:cxn modelId="{4200FBCC-B870-4EFE-87A0-F825BF7535B4}" type="presParOf" srcId="{7085AE6B-F449-4396-9F18-7C69DC51F966}" destId="{0001348B-A771-462A-BB25-13572B223EC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5D03A-0331-480E-8511-52CDF9247C9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8F6E1-7A06-4B38-B08F-CC99D0517A90}">
      <dgm:prSet/>
      <dgm:spPr/>
      <dgm:t>
        <a:bodyPr/>
        <a:lstStyle/>
        <a:p>
          <a:r>
            <a:rPr lang="it-IT" dirty="0"/>
            <a:t>Il budget è piatto ma i bisogni crescono = gli attuali algoritmi rule-</a:t>
          </a:r>
          <a:r>
            <a:rPr lang="it-IT" dirty="0" err="1"/>
            <a:t>based</a:t>
          </a:r>
          <a:r>
            <a:rPr lang="it-IT" dirty="0"/>
            <a:t> di ricostruzione non saranno sostenibili</a:t>
          </a:r>
          <a:endParaRPr lang="en-US" dirty="0"/>
        </a:p>
      </dgm:t>
    </dgm:pt>
    <dgm:pt modelId="{CE09568A-4D8E-4A8A-B630-5CCD96FD28F2}" type="parTrans" cxnId="{85B19126-6640-4AE9-920C-F4DCB75B59FF}">
      <dgm:prSet/>
      <dgm:spPr/>
      <dgm:t>
        <a:bodyPr/>
        <a:lstStyle/>
        <a:p>
          <a:endParaRPr lang="en-US"/>
        </a:p>
      </dgm:t>
    </dgm:pt>
    <dgm:pt modelId="{39C77D98-6CD8-43C4-9E8E-E9A38D5DA097}" type="sibTrans" cxnId="{85B19126-6640-4AE9-920C-F4DCB75B59FF}">
      <dgm:prSet/>
      <dgm:spPr/>
      <dgm:t>
        <a:bodyPr/>
        <a:lstStyle/>
        <a:p>
          <a:endParaRPr lang="en-US"/>
        </a:p>
      </dgm:t>
    </dgm:pt>
    <dgm:pt modelId="{DD522B44-4B9A-46E3-9C79-85534435766F}">
      <dgm:prSet/>
      <dgm:spPr/>
      <dgm:t>
        <a:bodyPr/>
        <a:lstStyle/>
        <a:p>
          <a:r>
            <a:rPr lang="it-IT" dirty="0"/>
            <a:t>Soluzione adottata: rilevatori più complessi e granulari ► più risorse di computazione ► più problemi!</a:t>
          </a:r>
          <a:endParaRPr lang="en-US" dirty="0"/>
        </a:p>
      </dgm:t>
    </dgm:pt>
    <dgm:pt modelId="{DBD473A7-4E7C-4876-97AB-173A9B797682}" type="parTrans" cxnId="{E247A2DA-25E4-4A56-B771-2CE8E6043D20}">
      <dgm:prSet/>
      <dgm:spPr/>
      <dgm:t>
        <a:bodyPr/>
        <a:lstStyle/>
        <a:p>
          <a:endParaRPr lang="en-US"/>
        </a:p>
      </dgm:t>
    </dgm:pt>
    <dgm:pt modelId="{581523BA-E2F9-4608-BBCE-6F5C5C39B3C0}" type="sibTrans" cxnId="{E247A2DA-25E4-4A56-B771-2CE8E6043D20}">
      <dgm:prSet/>
      <dgm:spPr/>
      <dgm:t>
        <a:bodyPr/>
        <a:lstStyle/>
        <a:p>
          <a:endParaRPr lang="en-US"/>
        </a:p>
      </dgm:t>
    </dgm:pt>
    <dgm:pt modelId="{AE116F04-E42E-4F27-A4CB-ADAF82FC486D}">
      <dgm:prSet/>
      <dgm:spPr>
        <a:solidFill>
          <a:srgbClr val="002060"/>
        </a:solidFill>
      </dgm:spPr>
      <dgm:t>
        <a:bodyPr/>
        <a:lstStyle/>
        <a:p>
          <a:r>
            <a:rPr lang="it-IT" b="1" dirty="0"/>
            <a:t>Le moderne tecniche di Machine Learning possono essere la soluzione!</a:t>
          </a:r>
          <a:endParaRPr lang="en-US" b="1" dirty="0"/>
        </a:p>
      </dgm:t>
    </dgm:pt>
    <dgm:pt modelId="{E562F93E-2586-44DD-9341-29AAD794E02C}" type="parTrans" cxnId="{CF38EF7F-C6F7-4AB8-A502-9FD6D805EBBA}">
      <dgm:prSet/>
      <dgm:spPr/>
      <dgm:t>
        <a:bodyPr/>
        <a:lstStyle/>
        <a:p>
          <a:endParaRPr lang="en-US"/>
        </a:p>
      </dgm:t>
    </dgm:pt>
    <dgm:pt modelId="{A2307373-4915-49FD-9DA0-746312E03A62}" type="sibTrans" cxnId="{CF38EF7F-C6F7-4AB8-A502-9FD6D805EBBA}">
      <dgm:prSet/>
      <dgm:spPr/>
      <dgm:t>
        <a:bodyPr/>
        <a:lstStyle/>
        <a:p>
          <a:endParaRPr lang="en-US"/>
        </a:p>
      </dgm:t>
    </dgm:pt>
    <dgm:pt modelId="{04272ED5-5849-4581-B5B5-CC4A4EBB09E4}" type="pres">
      <dgm:prSet presAssocID="{5295D03A-0331-480E-8511-52CDF9247C9B}" presName="Name0" presStyleCnt="0">
        <dgm:presLayoutVars>
          <dgm:dir/>
          <dgm:animLvl val="lvl"/>
          <dgm:resizeHandles val="exact"/>
        </dgm:presLayoutVars>
      </dgm:prSet>
      <dgm:spPr/>
    </dgm:pt>
    <dgm:pt modelId="{647678FC-AD68-4B58-B8BD-D794F7D007FA}" type="pres">
      <dgm:prSet presAssocID="{AE116F04-E42E-4F27-A4CB-ADAF82FC486D}" presName="boxAndChildren" presStyleCnt="0"/>
      <dgm:spPr/>
    </dgm:pt>
    <dgm:pt modelId="{D3887235-E373-477D-94FD-5F30B076481C}" type="pres">
      <dgm:prSet presAssocID="{AE116F04-E42E-4F27-A4CB-ADAF82FC486D}" presName="parentTextBox" presStyleLbl="node1" presStyleIdx="0" presStyleCnt="3"/>
      <dgm:spPr/>
    </dgm:pt>
    <dgm:pt modelId="{E7410470-421F-4028-ADCD-62735D0A0A34}" type="pres">
      <dgm:prSet presAssocID="{581523BA-E2F9-4608-BBCE-6F5C5C39B3C0}" presName="sp" presStyleCnt="0"/>
      <dgm:spPr/>
    </dgm:pt>
    <dgm:pt modelId="{5809ABFC-33D6-46B6-8D00-D5AB7FD6B9E1}" type="pres">
      <dgm:prSet presAssocID="{DD522B44-4B9A-46E3-9C79-85534435766F}" presName="arrowAndChildren" presStyleCnt="0"/>
      <dgm:spPr/>
    </dgm:pt>
    <dgm:pt modelId="{54D80B04-7E7F-47F6-A8D1-546A0BF4A3AC}" type="pres">
      <dgm:prSet presAssocID="{DD522B44-4B9A-46E3-9C79-85534435766F}" presName="parentTextArrow" presStyleLbl="node1" presStyleIdx="1" presStyleCnt="3"/>
      <dgm:spPr/>
    </dgm:pt>
    <dgm:pt modelId="{31011A2D-82F9-4EA1-A0E9-B836EE98E28F}" type="pres">
      <dgm:prSet presAssocID="{39C77D98-6CD8-43C4-9E8E-E9A38D5DA097}" presName="sp" presStyleCnt="0"/>
      <dgm:spPr/>
    </dgm:pt>
    <dgm:pt modelId="{47013747-ABB2-4251-9D6B-E4DC1C038EA3}" type="pres">
      <dgm:prSet presAssocID="{2FF8F6E1-7A06-4B38-B08F-CC99D0517A90}" presName="arrowAndChildren" presStyleCnt="0"/>
      <dgm:spPr/>
    </dgm:pt>
    <dgm:pt modelId="{F67F5713-1E50-4D91-B929-37D6F6F1F4EA}" type="pres">
      <dgm:prSet presAssocID="{2FF8F6E1-7A06-4B38-B08F-CC99D0517A90}" presName="parentTextArrow" presStyleLbl="node1" presStyleIdx="2" presStyleCnt="3"/>
      <dgm:spPr/>
    </dgm:pt>
  </dgm:ptLst>
  <dgm:cxnLst>
    <dgm:cxn modelId="{85B19126-6640-4AE9-920C-F4DCB75B59FF}" srcId="{5295D03A-0331-480E-8511-52CDF9247C9B}" destId="{2FF8F6E1-7A06-4B38-B08F-CC99D0517A90}" srcOrd="0" destOrd="0" parTransId="{CE09568A-4D8E-4A8A-B630-5CCD96FD28F2}" sibTransId="{39C77D98-6CD8-43C4-9E8E-E9A38D5DA097}"/>
    <dgm:cxn modelId="{6707055E-883C-4838-9336-DEF4EFD077FB}" type="presOf" srcId="{2FF8F6E1-7A06-4B38-B08F-CC99D0517A90}" destId="{F67F5713-1E50-4D91-B929-37D6F6F1F4EA}" srcOrd="0" destOrd="0" presId="urn:microsoft.com/office/officeart/2005/8/layout/process4"/>
    <dgm:cxn modelId="{3D175E6B-DE95-437C-BE26-FDD84902B59E}" type="presOf" srcId="{5295D03A-0331-480E-8511-52CDF9247C9B}" destId="{04272ED5-5849-4581-B5B5-CC4A4EBB09E4}" srcOrd="0" destOrd="0" presId="urn:microsoft.com/office/officeart/2005/8/layout/process4"/>
    <dgm:cxn modelId="{CF38EF7F-C6F7-4AB8-A502-9FD6D805EBBA}" srcId="{5295D03A-0331-480E-8511-52CDF9247C9B}" destId="{AE116F04-E42E-4F27-A4CB-ADAF82FC486D}" srcOrd="2" destOrd="0" parTransId="{E562F93E-2586-44DD-9341-29AAD794E02C}" sibTransId="{A2307373-4915-49FD-9DA0-746312E03A62}"/>
    <dgm:cxn modelId="{F137CE95-A9DA-4EDD-AE74-BFE008A84BC8}" type="presOf" srcId="{AE116F04-E42E-4F27-A4CB-ADAF82FC486D}" destId="{D3887235-E373-477D-94FD-5F30B076481C}" srcOrd="0" destOrd="0" presId="urn:microsoft.com/office/officeart/2005/8/layout/process4"/>
    <dgm:cxn modelId="{803C27A0-E2F4-4F31-9C2F-65C5F63E003A}" type="presOf" srcId="{DD522B44-4B9A-46E3-9C79-85534435766F}" destId="{54D80B04-7E7F-47F6-A8D1-546A0BF4A3AC}" srcOrd="0" destOrd="0" presId="urn:microsoft.com/office/officeart/2005/8/layout/process4"/>
    <dgm:cxn modelId="{E247A2DA-25E4-4A56-B771-2CE8E6043D20}" srcId="{5295D03A-0331-480E-8511-52CDF9247C9B}" destId="{DD522B44-4B9A-46E3-9C79-85534435766F}" srcOrd="1" destOrd="0" parTransId="{DBD473A7-4E7C-4876-97AB-173A9B797682}" sibTransId="{581523BA-E2F9-4608-BBCE-6F5C5C39B3C0}"/>
    <dgm:cxn modelId="{EC6EED19-0AE2-408F-9AE0-1A29190AA85F}" type="presParOf" srcId="{04272ED5-5849-4581-B5B5-CC4A4EBB09E4}" destId="{647678FC-AD68-4B58-B8BD-D794F7D007FA}" srcOrd="0" destOrd="0" presId="urn:microsoft.com/office/officeart/2005/8/layout/process4"/>
    <dgm:cxn modelId="{4DC34780-6E93-47C2-B322-5C95CB373238}" type="presParOf" srcId="{647678FC-AD68-4B58-B8BD-D794F7D007FA}" destId="{D3887235-E373-477D-94FD-5F30B076481C}" srcOrd="0" destOrd="0" presId="urn:microsoft.com/office/officeart/2005/8/layout/process4"/>
    <dgm:cxn modelId="{755F2EA5-01B8-428E-BA33-F9CD4E97ECFB}" type="presParOf" srcId="{04272ED5-5849-4581-B5B5-CC4A4EBB09E4}" destId="{E7410470-421F-4028-ADCD-62735D0A0A34}" srcOrd="1" destOrd="0" presId="urn:microsoft.com/office/officeart/2005/8/layout/process4"/>
    <dgm:cxn modelId="{1789AD10-2921-4EB8-BB15-A7E663973CF1}" type="presParOf" srcId="{04272ED5-5849-4581-B5B5-CC4A4EBB09E4}" destId="{5809ABFC-33D6-46B6-8D00-D5AB7FD6B9E1}" srcOrd="2" destOrd="0" presId="urn:microsoft.com/office/officeart/2005/8/layout/process4"/>
    <dgm:cxn modelId="{61870650-1EE4-4172-B456-45E24A765287}" type="presParOf" srcId="{5809ABFC-33D6-46B6-8D00-D5AB7FD6B9E1}" destId="{54D80B04-7E7F-47F6-A8D1-546A0BF4A3AC}" srcOrd="0" destOrd="0" presId="urn:microsoft.com/office/officeart/2005/8/layout/process4"/>
    <dgm:cxn modelId="{D4EC701C-F82D-4C38-BFF6-F44C5B9DE2A7}" type="presParOf" srcId="{04272ED5-5849-4581-B5B5-CC4A4EBB09E4}" destId="{31011A2D-82F9-4EA1-A0E9-B836EE98E28F}" srcOrd="3" destOrd="0" presId="urn:microsoft.com/office/officeart/2005/8/layout/process4"/>
    <dgm:cxn modelId="{2C00EDD2-67F9-4D25-BDED-892EE1EE55C8}" type="presParOf" srcId="{04272ED5-5849-4581-B5B5-CC4A4EBB09E4}" destId="{47013747-ABB2-4251-9D6B-E4DC1C038EA3}" srcOrd="4" destOrd="0" presId="urn:microsoft.com/office/officeart/2005/8/layout/process4"/>
    <dgm:cxn modelId="{0371405C-80DD-49AF-B6AE-EE8B032ABC95}" type="presParOf" srcId="{47013747-ABB2-4251-9D6B-E4DC1C038EA3}" destId="{F67F5713-1E50-4D91-B929-37D6F6F1F4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824C0A-215C-4385-99C4-9095BD030226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B34EECD-1384-4068-A72A-239EDB19311A}">
      <dgm:prSet phldrT="[Testo]"/>
      <dgm:spPr/>
      <dgm:t>
        <a:bodyPr/>
        <a:lstStyle/>
        <a:p>
          <a:r>
            <a:rPr lang="it-IT" dirty="0"/>
            <a:t>LHC Oggi</a:t>
          </a:r>
        </a:p>
      </dgm:t>
    </dgm:pt>
    <dgm:pt modelId="{721E7985-CABA-4B86-BE55-E4C2DA59ECB1}" type="parTrans" cxnId="{1918B23D-6341-41C6-B158-B4B4815BA4A6}">
      <dgm:prSet/>
      <dgm:spPr/>
      <dgm:t>
        <a:bodyPr/>
        <a:lstStyle/>
        <a:p>
          <a:endParaRPr lang="it-IT"/>
        </a:p>
      </dgm:t>
    </dgm:pt>
    <dgm:pt modelId="{0FA88414-8932-428B-854D-A49C43434EB3}" type="sibTrans" cxnId="{1918B23D-6341-41C6-B158-B4B4815BA4A6}">
      <dgm:prSet/>
      <dgm:spPr/>
      <dgm:t>
        <a:bodyPr/>
        <a:lstStyle/>
        <a:p>
          <a:endParaRPr lang="it-IT"/>
        </a:p>
      </dgm:t>
    </dgm:pt>
    <dgm:pt modelId="{548A4269-A320-4EB6-A94B-507FC9E18F0A}">
      <dgm:prSet phldrT="[Testo]"/>
      <dgm:spPr/>
      <dgm:t>
        <a:bodyPr/>
        <a:lstStyle/>
        <a:p>
          <a:r>
            <a:rPr lang="it-IT" dirty="0"/>
            <a:t>~40 </a:t>
          </a:r>
          <a:r>
            <a:rPr lang="it-IT" dirty="0" err="1"/>
            <a:t>collisions</a:t>
          </a:r>
          <a:r>
            <a:rPr lang="it-IT" dirty="0"/>
            <a:t>/event</a:t>
          </a:r>
        </a:p>
      </dgm:t>
    </dgm:pt>
    <dgm:pt modelId="{F795271C-73F2-40BF-BDD1-6C131659CBB2}" type="parTrans" cxnId="{DC8EC192-22DC-44B4-B049-9E9215C71D35}">
      <dgm:prSet/>
      <dgm:spPr/>
      <dgm:t>
        <a:bodyPr/>
        <a:lstStyle/>
        <a:p>
          <a:endParaRPr lang="it-IT"/>
        </a:p>
      </dgm:t>
    </dgm:pt>
    <dgm:pt modelId="{C17058F1-7B55-4138-AA08-BB413E003CAB}" type="sibTrans" cxnId="{DC8EC192-22DC-44B4-B049-9E9215C71D35}">
      <dgm:prSet/>
      <dgm:spPr/>
      <dgm:t>
        <a:bodyPr/>
        <a:lstStyle/>
        <a:p>
          <a:endParaRPr lang="it-IT"/>
        </a:p>
      </dgm:t>
    </dgm:pt>
    <dgm:pt modelId="{AFAEBFD5-44C4-40EC-8A42-8E54FABDE3CF}">
      <dgm:prSet phldrT="[Testo]"/>
      <dgm:spPr/>
      <dgm:t>
        <a:bodyPr/>
        <a:lstStyle/>
        <a:p>
          <a:r>
            <a:rPr lang="en-US" dirty="0"/>
            <a:t>~10 sec/event processing time</a:t>
          </a:r>
          <a:endParaRPr lang="it-IT" dirty="0"/>
        </a:p>
      </dgm:t>
    </dgm:pt>
    <dgm:pt modelId="{4DD374C8-072A-4B69-B6AD-C428E32CF634}" type="parTrans" cxnId="{B35D6E54-C72C-4F92-8540-BE3ABFAE380B}">
      <dgm:prSet/>
      <dgm:spPr/>
      <dgm:t>
        <a:bodyPr/>
        <a:lstStyle/>
        <a:p>
          <a:endParaRPr lang="it-IT"/>
        </a:p>
      </dgm:t>
    </dgm:pt>
    <dgm:pt modelId="{A4826C17-7323-429E-AB5F-200270A03BE7}" type="sibTrans" cxnId="{B35D6E54-C72C-4F92-8540-BE3ABFAE380B}">
      <dgm:prSet/>
      <dgm:spPr/>
      <dgm:t>
        <a:bodyPr/>
        <a:lstStyle/>
        <a:p>
          <a:endParaRPr lang="it-IT"/>
        </a:p>
      </dgm:t>
    </dgm:pt>
    <dgm:pt modelId="{F9BBA54E-0562-46FF-A55F-101EFF1426B5}">
      <dgm:prSet phldrT="[Testo]"/>
      <dgm:spPr/>
      <dgm:t>
        <a:bodyPr/>
        <a:lstStyle/>
        <a:p>
          <a:r>
            <a:rPr lang="it-IT" dirty="0"/>
            <a:t>HL-LHC</a:t>
          </a:r>
        </a:p>
      </dgm:t>
    </dgm:pt>
    <dgm:pt modelId="{11AF18E5-44FE-46D0-86D4-C02BF0EC5B64}" type="parTrans" cxnId="{7A72048A-6658-4FEA-9181-3A8DE3C9AF83}">
      <dgm:prSet/>
      <dgm:spPr/>
      <dgm:t>
        <a:bodyPr/>
        <a:lstStyle/>
        <a:p>
          <a:endParaRPr lang="it-IT"/>
        </a:p>
      </dgm:t>
    </dgm:pt>
    <dgm:pt modelId="{C1460FC8-8B76-4871-82D3-3551864B9718}" type="sibTrans" cxnId="{7A72048A-6658-4FEA-9181-3A8DE3C9AF83}">
      <dgm:prSet/>
      <dgm:spPr/>
      <dgm:t>
        <a:bodyPr/>
        <a:lstStyle/>
        <a:p>
          <a:endParaRPr lang="it-IT"/>
        </a:p>
      </dgm:t>
    </dgm:pt>
    <dgm:pt modelId="{CB3027E1-02DA-49A5-8914-014D05437FCA}">
      <dgm:prSet phldrT="[Testo]"/>
      <dgm:spPr/>
      <dgm:t>
        <a:bodyPr/>
        <a:lstStyle/>
        <a:p>
          <a:r>
            <a:rPr lang="it-IT" dirty="0"/>
            <a:t>~200 </a:t>
          </a:r>
          <a:r>
            <a:rPr lang="it-IT" dirty="0" err="1"/>
            <a:t>collisions</a:t>
          </a:r>
          <a:r>
            <a:rPr lang="it-IT" dirty="0"/>
            <a:t>/event</a:t>
          </a:r>
        </a:p>
      </dgm:t>
    </dgm:pt>
    <dgm:pt modelId="{6695F5E5-4205-4C88-BBE3-5BF0614A3A5F}" type="parTrans" cxnId="{6E02BC09-A016-483B-A9D7-8A922D412745}">
      <dgm:prSet/>
      <dgm:spPr/>
      <dgm:t>
        <a:bodyPr/>
        <a:lstStyle/>
        <a:p>
          <a:endParaRPr lang="it-IT"/>
        </a:p>
      </dgm:t>
    </dgm:pt>
    <dgm:pt modelId="{EB93AAF9-CBEB-4212-BE3E-156E2034FC23}" type="sibTrans" cxnId="{6E02BC09-A016-483B-A9D7-8A922D412745}">
      <dgm:prSet/>
      <dgm:spPr/>
      <dgm:t>
        <a:bodyPr/>
        <a:lstStyle/>
        <a:p>
          <a:endParaRPr lang="it-IT"/>
        </a:p>
      </dgm:t>
    </dgm:pt>
    <dgm:pt modelId="{6DE53105-3598-4706-9329-1714B5180331}">
      <dgm:prSet phldrT="[Testo]"/>
      <dgm:spPr/>
      <dgm:t>
        <a:bodyPr/>
        <a:lstStyle/>
        <a:p>
          <a:r>
            <a:rPr lang="it-IT" dirty="0"/>
            <a:t>~minute/event processing time</a:t>
          </a:r>
        </a:p>
      </dgm:t>
    </dgm:pt>
    <dgm:pt modelId="{547BCFFF-EE0F-43D1-B471-124F054BD0B6}" type="parTrans" cxnId="{BF65DEFB-A037-4115-8137-C938A5A1C7B0}">
      <dgm:prSet/>
      <dgm:spPr/>
      <dgm:t>
        <a:bodyPr/>
        <a:lstStyle/>
        <a:p>
          <a:endParaRPr lang="it-IT"/>
        </a:p>
      </dgm:t>
    </dgm:pt>
    <dgm:pt modelId="{6CE2BA83-46B2-4F01-B979-AF3F80F8C131}" type="sibTrans" cxnId="{BF65DEFB-A037-4115-8137-C938A5A1C7B0}">
      <dgm:prSet/>
      <dgm:spPr/>
      <dgm:t>
        <a:bodyPr/>
        <a:lstStyle/>
        <a:p>
          <a:endParaRPr lang="it-IT"/>
        </a:p>
      </dgm:t>
    </dgm:pt>
    <dgm:pt modelId="{6062A41F-B77E-4A72-8E8C-980731EAD55F}">
      <dgm:prSet phldrT="[Testo]"/>
      <dgm:spPr/>
      <dgm:t>
        <a:bodyPr/>
        <a:lstStyle/>
        <a:p>
          <a:r>
            <a:rPr lang="en-US" dirty="0"/>
            <a:t>same computing resources as </a:t>
          </a:r>
          <a:r>
            <a:rPr lang="it-IT" dirty="0"/>
            <a:t>today</a:t>
          </a:r>
        </a:p>
      </dgm:t>
    </dgm:pt>
    <dgm:pt modelId="{B18F9206-3070-4D5B-A3F5-9EB04461D993}" type="parTrans" cxnId="{30BE5A8D-DE67-40F9-AA2D-39BBD2F90D5F}">
      <dgm:prSet/>
      <dgm:spPr/>
      <dgm:t>
        <a:bodyPr/>
        <a:lstStyle/>
        <a:p>
          <a:endParaRPr lang="it-IT"/>
        </a:p>
      </dgm:t>
    </dgm:pt>
    <dgm:pt modelId="{D920A53B-CA2B-495D-AB11-A6E4C2D2953A}" type="sibTrans" cxnId="{30BE5A8D-DE67-40F9-AA2D-39BBD2F90D5F}">
      <dgm:prSet/>
      <dgm:spPr/>
      <dgm:t>
        <a:bodyPr/>
        <a:lstStyle/>
        <a:p>
          <a:endParaRPr lang="it-IT"/>
        </a:p>
      </dgm:t>
    </dgm:pt>
    <dgm:pt modelId="{AA9077A4-C38E-4D95-807A-D4808C975A2D}" type="pres">
      <dgm:prSet presAssocID="{60824C0A-215C-4385-99C4-9095BD03022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39BDFD6-7AFF-4CDE-9CA7-B2960F15403B}" type="pres">
      <dgm:prSet presAssocID="{60824C0A-215C-4385-99C4-9095BD030226}" presName="dummyMaxCanvas" presStyleCnt="0"/>
      <dgm:spPr/>
    </dgm:pt>
    <dgm:pt modelId="{358E1EAE-FC5B-4028-9E21-74CD8A896F1C}" type="pres">
      <dgm:prSet presAssocID="{60824C0A-215C-4385-99C4-9095BD030226}" presName="parentComposite" presStyleCnt="0"/>
      <dgm:spPr/>
    </dgm:pt>
    <dgm:pt modelId="{40229C81-7141-4D61-B837-868E3FEE68C2}" type="pres">
      <dgm:prSet presAssocID="{60824C0A-215C-4385-99C4-9095BD030226}" presName="parent1" presStyleLbl="alignAccFollowNode1" presStyleIdx="0" presStyleCnt="4">
        <dgm:presLayoutVars>
          <dgm:chMax val="4"/>
        </dgm:presLayoutVars>
      </dgm:prSet>
      <dgm:spPr/>
    </dgm:pt>
    <dgm:pt modelId="{678D168D-0F6C-4B06-8983-E8CED8901AA8}" type="pres">
      <dgm:prSet presAssocID="{60824C0A-215C-4385-99C4-9095BD030226}" presName="parent2" presStyleLbl="alignAccFollowNode1" presStyleIdx="1" presStyleCnt="4">
        <dgm:presLayoutVars>
          <dgm:chMax val="4"/>
        </dgm:presLayoutVars>
      </dgm:prSet>
      <dgm:spPr/>
    </dgm:pt>
    <dgm:pt modelId="{0543C06D-8636-4AFB-80B0-89293DB90536}" type="pres">
      <dgm:prSet presAssocID="{60824C0A-215C-4385-99C4-9095BD030226}" presName="childrenComposite" presStyleCnt="0"/>
      <dgm:spPr/>
    </dgm:pt>
    <dgm:pt modelId="{782FE339-7460-481E-9814-D846EBFA9D93}" type="pres">
      <dgm:prSet presAssocID="{60824C0A-215C-4385-99C4-9095BD030226}" presName="dummyMaxCanvas_ChildArea" presStyleCnt="0"/>
      <dgm:spPr/>
    </dgm:pt>
    <dgm:pt modelId="{CA0E3ADB-EC41-4E69-960F-ED871CF9CAC0}" type="pres">
      <dgm:prSet presAssocID="{60824C0A-215C-4385-99C4-9095BD030226}" presName="fulcrum" presStyleLbl="alignAccFollowNode1" presStyleIdx="2" presStyleCnt="4"/>
      <dgm:spPr/>
    </dgm:pt>
    <dgm:pt modelId="{D2023E75-B21D-419F-906E-0CBBFA3B02A6}" type="pres">
      <dgm:prSet presAssocID="{60824C0A-215C-4385-99C4-9095BD030226}" presName="balance_23" presStyleLbl="alignAccFollowNode1" presStyleIdx="3" presStyleCnt="4">
        <dgm:presLayoutVars>
          <dgm:bulletEnabled val="1"/>
        </dgm:presLayoutVars>
      </dgm:prSet>
      <dgm:spPr/>
    </dgm:pt>
    <dgm:pt modelId="{012082A5-E51B-448A-A1CB-8AD53B40B1E5}" type="pres">
      <dgm:prSet presAssocID="{60824C0A-215C-4385-99C4-9095BD030226}" presName="right_23_1" presStyleLbl="node1" presStyleIdx="0" presStyleCnt="5">
        <dgm:presLayoutVars>
          <dgm:bulletEnabled val="1"/>
        </dgm:presLayoutVars>
      </dgm:prSet>
      <dgm:spPr/>
    </dgm:pt>
    <dgm:pt modelId="{09B57610-4B8A-46D0-8C74-4C0FCDA62165}" type="pres">
      <dgm:prSet presAssocID="{60824C0A-215C-4385-99C4-9095BD030226}" presName="right_23_2" presStyleLbl="node1" presStyleIdx="1" presStyleCnt="5">
        <dgm:presLayoutVars>
          <dgm:bulletEnabled val="1"/>
        </dgm:presLayoutVars>
      </dgm:prSet>
      <dgm:spPr/>
    </dgm:pt>
    <dgm:pt modelId="{B71E1263-5F63-4155-9B27-F4FF015E50E4}" type="pres">
      <dgm:prSet presAssocID="{60824C0A-215C-4385-99C4-9095BD030226}" presName="right_23_3" presStyleLbl="node1" presStyleIdx="2" presStyleCnt="5">
        <dgm:presLayoutVars>
          <dgm:bulletEnabled val="1"/>
        </dgm:presLayoutVars>
      </dgm:prSet>
      <dgm:spPr/>
    </dgm:pt>
    <dgm:pt modelId="{83142128-9A38-43F7-98FE-A913EF8C9F47}" type="pres">
      <dgm:prSet presAssocID="{60824C0A-215C-4385-99C4-9095BD030226}" presName="left_23_1" presStyleLbl="node1" presStyleIdx="3" presStyleCnt="5">
        <dgm:presLayoutVars>
          <dgm:bulletEnabled val="1"/>
        </dgm:presLayoutVars>
      </dgm:prSet>
      <dgm:spPr/>
    </dgm:pt>
    <dgm:pt modelId="{2AF39CDD-E51F-4054-933B-650F99445AC1}" type="pres">
      <dgm:prSet presAssocID="{60824C0A-215C-4385-99C4-9095BD030226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6E02BC09-A016-483B-A9D7-8A922D412745}" srcId="{F9BBA54E-0562-46FF-A55F-101EFF1426B5}" destId="{CB3027E1-02DA-49A5-8914-014D05437FCA}" srcOrd="0" destOrd="0" parTransId="{6695F5E5-4205-4C88-BBE3-5BF0614A3A5F}" sibTransId="{EB93AAF9-CBEB-4212-BE3E-156E2034FC23}"/>
    <dgm:cxn modelId="{10F0CC1A-9125-41B2-9EEC-3C5BB8653F1A}" type="presOf" srcId="{3B34EECD-1384-4068-A72A-239EDB19311A}" destId="{40229C81-7141-4D61-B837-868E3FEE68C2}" srcOrd="0" destOrd="0" presId="urn:microsoft.com/office/officeart/2005/8/layout/balance1"/>
    <dgm:cxn modelId="{1918B23D-6341-41C6-B158-B4B4815BA4A6}" srcId="{60824C0A-215C-4385-99C4-9095BD030226}" destId="{3B34EECD-1384-4068-A72A-239EDB19311A}" srcOrd="0" destOrd="0" parTransId="{721E7985-CABA-4B86-BE55-E4C2DA59ECB1}" sibTransId="{0FA88414-8932-428B-854D-A49C43434EB3}"/>
    <dgm:cxn modelId="{7D0C9341-A299-4112-91B9-D856D088617A}" type="presOf" srcId="{F9BBA54E-0562-46FF-A55F-101EFF1426B5}" destId="{678D168D-0F6C-4B06-8983-E8CED8901AA8}" srcOrd="0" destOrd="0" presId="urn:microsoft.com/office/officeart/2005/8/layout/balance1"/>
    <dgm:cxn modelId="{B35D6E54-C72C-4F92-8540-BE3ABFAE380B}" srcId="{3B34EECD-1384-4068-A72A-239EDB19311A}" destId="{AFAEBFD5-44C4-40EC-8A42-8E54FABDE3CF}" srcOrd="1" destOrd="0" parTransId="{4DD374C8-072A-4B69-B6AD-C428E32CF634}" sibTransId="{A4826C17-7323-429E-AB5F-200270A03BE7}"/>
    <dgm:cxn modelId="{602FD578-0B56-4E06-BD30-5F8DBAFBE991}" type="presOf" srcId="{548A4269-A320-4EB6-A94B-507FC9E18F0A}" destId="{83142128-9A38-43F7-98FE-A913EF8C9F47}" srcOrd="0" destOrd="0" presId="urn:microsoft.com/office/officeart/2005/8/layout/balance1"/>
    <dgm:cxn modelId="{B012807F-2EEB-40C2-9C62-0C2C076B44D1}" type="presOf" srcId="{CB3027E1-02DA-49A5-8914-014D05437FCA}" destId="{012082A5-E51B-448A-A1CB-8AD53B40B1E5}" srcOrd="0" destOrd="0" presId="urn:microsoft.com/office/officeart/2005/8/layout/balance1"/>
    <dgm:cxn modelId="{7A72048A-6658-4FEA-9181-3A8DE3C9AF83}" srcId="{60824C0A-215C-4385-99C4-9095BD030226}" destId="{F9BBA54E-0562-46FF-A55F-101EFF1426B5}" srcOrd="1" destOrd="0" parTransId="{11AF18E5-44FE-46D0-86D4-C02BF0EC5B64}" sibTransId="{C1460FC8-8B76-4871-82D3-3551864B9718}"/>
    <dgm:cxn modelId="{30BE5A8D-DE67-40F9-AA2D-39BBD2F90D5F}" srcId="{F9BBA54E-0562-46FF-A55F-101EFF1426B5}" destId="{6062A41F-B77E-4A72-8E8C-980731EAD55F}" srcOrd="2" destOrd="0" parTransId="{B18F9206-3070-4D5B-A3F5-9EB04461D993}" sibTransId="{D920A53B-CA2B-495D-AB11-A6E4C2D2953A}"/>
    <dgm:cxn modelId="{DC8EC192-22DC-44B4-B049-9E9215C71D35}" srcId="{3B34EECD-1384-4068-A72A-239EDB19311A}" destId="{548A4269-A320-4EB6-A94B-507FC9E18F0A}" srcOrd="0" destOrd="0" parTransId="{F795271C-73F2-40BF-BDD1-6C131659CBB2}" sibTransId="{C17058F1-7B55-4138-AA08-BB413E003CAB}"/>
    <dgm:cxn modelId="{1C0BBAA2-F10E-47BB-9A72-64311EA8E9E0}" type="presOf" srcId="{AFAEBFD5-44C4-40EC-8A42-8E54FABDE3CF}" destId="{2AF39CDD-E51F-4054-933B-650F99445AC1}" srcOrd="0" destOrd="0" presId="urn:microsoft.com/office/officeart/2005/8/layout/balance1"/>
    <dgm:cxn modelId="{C43C15AC-27D7-4C43-9D60-B2568878B3DD}" type="presOf" srcId="{60824C0A-215C-4385-99C4-9095BD030226}" destId="{AA9077A4-C38E-4D95-807A-D4808C975A2D}" srcOrd="0" destOrd="0" presId="urn:microsoft.com/office/officeart/2005/8/layout/balance1"/>
    <dgm:cxn modelId="{823BDCB6-1C05-4BA1-9DAF-9964434380D7}" type="presOf" srcId="{6062A41F-B77E-4A72-8E8C-980731EAD55F}" destId="{B71E1263-5F63-4155-9B27-F4FF015E50E4}" srcOrd="0" destOrd="0" presId="urn:microsoft.com/office/officeart/2005/8/layout/balance1"/>
    <dgm:cxn modelId="{5B1DE7E0-AF00-435B-A783-E02777CC6D66}" type="presOf" srcId="{6DE53105-3598-4706-9329-1714B5180331}" destId="{09B57610-4B8A-46D0-8C74-4C0FCDA62165}" srcOrd="0" destOrd="0" presId="urn:microsoft.com/office/officeart/2005/8/layout/balance1"/>
    <dgm:cxn modelId="{BF65DEFB-A037-4115-8137-C938A5A1C7B0}" srcId="{F9BBA54E-0562-46FF-A55F-101EFF1426B5}" destId="{6DE53105-3598-4706-9329-1714B5180331}" srcOrd="1" destOrd="0" parTransId="{547BCFFF-EE0F-43D1-B471-124F054BD0B6}" sibTransId="{6CE2BA83-46B2-4F01-B979-AF3F80F8C131}"/>
    <dgm:cxn modelId="{00A44D84-7A94-4052-9F9D-F66B49802BFD}" type="presParOf" srcId="{AA9077A4-C38E-4D95-807A-D4808C975A2D}" destId="{B39BDFD6-7AFF-4CDE-9CA7-B2960F15403B}" srcOrd="0" destOrd="0" presId="urn:microsoft.com/office/officeart/2005/8/layout/balance1"/>
    <dgm:cxn modelId="{EFEEFAFB-4A44-4BCE-A150-99ED8BFF6B3E}" type="presParOf" srcId="{AA9077A4-C38E-4D95-807A-D4808C975A2D}" destId="{358E1EAE-FC5B-4028-9E21-74CD8A896F1C}" srcOrd="1" destOrd="0" presId="urn:microsoft.com/office/officeart/2005/8/layout/balance1"/>
    <dgm:cxn modelId="{02EC0219-F303-4B21-8553-A991095A4D16}" type="presParOf" srcId="{358E1EAE-FC5B-4028-9E21-74CD8A896F1C}" destId="{40229C81-7141-4D61-B837-868E3FEE68C2}" srcOrd="0" destOrd="0" presId="urn:microsoft.com/office/officeart/2005/8/layout/balance1"/>
    <dgm:cxn modelId="{0920283D-C178-452D-A0FF-BD2C1C341D8E}" type="presParOf" srcId="{358E1EAE-FC5B-4028-9E21-74CD8A896F1C}" destId="{678D168D-0F6C-4B06-8983-E8CED8901AA8}" srcOrd="1" destOrd="0" presId="urn:microsoft.com/office/officeart/2005/8/layout/balance1"/>
    <dgm:cxn modelId="{3810537A-CFB9-4579-8377-CBF81469F010}" type="presParOf" srcId="{AA9077A4-C38E-4D95-807A-D4808C975A2D}" destId="{0543C06D-8636-4AFB-80B0-89293DB90536}" srcOrd="2" destOrd="0" presId="urn:microsoft.com/office/officeart/2005/8/layout/balance1"/>
    <dgm:cxn modelId="{BC2B2361-8346-48E5-9890-C4753A521B00}" type="presParOf" srcId="{0543C06D-8636-4AFB-80B0-89293DB90536}" destId="{782FE339-7460-481E-9814-D846EBFA9D93}" srcOrd="0" destOrd="0" presId="urn:microsoft.com/office/officeart/2005/8/layout/balance1"/>
    <dgm:cxn modelId="{8BE250F6-A9B9-41D3-BEF1-251C490ECB4D}" type="presParOf" srcId="{0543C06D-8636-4AFB-80B0-89293DB90536}" destId="{CA0E3ADB-EC41-4E69-960F-ED871CF9CAC0}" srcOrd="1" destOrd="0" presId="urn:microsoft.com/office/officeart/2005/8/layout/balance1"/>
    <dgm:cxn modelId="{E210E651-16D7-4306-BBCF-C48433338352}" type="presParOf" srcId="{0543C06D-8636-4AFB-80B0-89293DB90536}" destId="{D2023E75-B21D-419F-906E-0CBBFA3B02A6}" srcOrd="2" destOrd="0" presId="urn:microsoft.com/office/officeart/2005/8/layout/balance1"/>
    <dgm:cxn modelId="{6E73237D-A553-4F75-B4D9-27A54D28B747}" type="presParOf" srcId="{0543C06D-8636-4AFB-80B0-89293DB90536}" destId="{012082A5-E51B-448A-A1CB-8AD53B40B1E5}" srcOrd="3" destOrd="0" presId="urn:microsoft.com/office/officeart/2005/8/layout/balance1"/>
    <dgm:cxn modelId="{F9113EF5-F15A-4F56-B19B-6732F0E6218B}" type="presParOf" srcId="{0543C06D-8636-4AFB-80B0-89293DB90536}" destId="{09B57610-4B8A-46D0-8C74-4C0FCDA62165}" srcOrd="4" destOrd="0" presId="urn:microsoft.com/office/officeart/2005/8/layout/balance1"/>
    <dgm:cxn modelId="{1A911DF9-5FE8-42B2-9A22-B7F695E07CAA}" type="presParOf" srcId="{0543C06D-8636-4AFB-80B0-89293DB90536}" destId="{B71E1263-5F63-4155-9B27-F4FF015E50E4}" srcOrd="5" destOrd="0" presId="urn:microsoft.com/office/officeart/2005/8/layout/balance1"/>
    <dgm:cxn modelId="{9CD98326-B59A-409E-84DF-47FC11671386}" type="presParOf" srcId="{0543C06D-8636-4AFB-80B0-89293DB90536}" destId="{83142128-9A38-43F7-98FE-A913EF8C9F47}" srcOrd="6" destOrd="0" presId="urn:microsoft.com/office/officeart/2005/8/layout/balance1"/>
    <dgm:cxn modelId="{C3DC186D-200E-4E42-AB97-B9E3DA6898D2}" type="presParOf" srcId="{0543C06D-8636-4AFB-80B0-89293DB90536}" destId="{2AF39CDD-E51F-4054-933B-650F99445AC1}" srcOrd="7" destOrd="0" presId="urn:microsoft.com/office/officeart/2005/8/layout/balance1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F3704-AB6D-431D-938B-8B02A53D0939}">
      <dsp:nvSpPr>
        <dsp:cNvPr id="0" name=""/>
        <dsp:cNvSpPr/>
      </dsp:nvSpPr>
      <dsp:spPr>
        <a:xfrm>
          <a:off x="2721" y="986481"/>
          <a:ext cx="679957" cy="679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0FD81-78E4-4E5C-ABC7-245F9A7D6D0A}">
      <dsp:nvSpPr>
        <dsp:cNvPr id="0" name=""/>
        <dsp:cNvSpPr/>
      </dsp:nvSpPr>
      <dsp:spPr>
        <a:xfrm>
          <a:off x="2721" y="1834674"/>
          <a:ext cx="1942734" cy="37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Classificazione</a:t>
          </a:r>
          <a:endParaRPr lang="en-US" sz="2400" kern="1200"/>
        </a:p>
      </dsp:txBody>
      <dsp:txXfrm>
        <a:off x="2721" y="1834674"/>
        <a:ext cx="1942734" cy="373369"/>
      </dsp:txXfrm>
    </dsp:sp>
    <dsp:sp modelId="{592548F6-E5F7-4881-99FF-63D71D03D12D}">
      <dsp:nvSpPr>
        <dsp:cNvPr id="0" name=""/>
        <dsp:cNvSpPr/>
      </dsp:nvSpPr>
      <dsp:spPr>
        <a:xfrm>
          <a:off x="2721" y="2286293"/>
          <a:ext cx="1942734" cy="261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data un’immagine, identificare l’oggetto rappresentato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nella fisica delle particelle, data una doccia particellare, identificare i tipi di particelle</a:t>
          </a:r>
          <a:endParaRPr lang="en-US" sz="1800" kern="1200"/>
        </a:p>
      </dsp:txBody>
      <dsp:txXfrm>
        <a:off x="2721" y="2286293"/>
        <a:ext cx="1942734" cy="2612651"/>
      </dsp:txXfrm>
    </dsp:sp>
    <dsp:sp modelId="{496AE71A-7C9E-4AD5-B030-FE7E5B2B3C29}">
      <dsp:nvSpPr>
        <dsp:cNvPr id="0" name=""/>
        <dsp:cNvSpPr/>
      </dsp:nvSpPr>
      <dsp:spPr>
        <a:xfrm>
          <a:off x="2285434" y="986481"/>
          <a:ext cx="679957" cy="679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0908B2-2F5D-48EF-B8EE-035CC14C8997}">
      <dsp:nvSpPr>
        <dsp:cNvPr id="0" name=""/>
        <dsp:cNvSpPr/>
      </dsp:nvSpPr>
      <dsp:spPr>
        <a:xfrm>
          <a:off x="2285434" y="1834674"/>
          <a:ext cx="1942734" cy="37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Regressione</a:t>
          </a:r>
          <a:endParaRPr lang="en-US" sz="2400" kern="1200"/>
        </a:p>
      </dsp:txBody>
      <dsp:txXfrm>
        <a:off x="2285434" y="1834674"/>
        <a:ext cx="1942734" cy="373369"/>
      </dsp:txXfrm>
    </dsp:sp>
    <dsp:sp modelId="{956D8228-E8AF-4D15-9930-404A89B032E3}">
      <dsp:nvSpPr>
        <dsp:cNvPr id="0" name=""/>
        <dsp:cNvSpPr/>
      </dsp:nvSpPr>
      <dsp:spPr>
        <a:xfrm>
          <a:off x="2285434" y="2286293"/>
          <a:ext cx="1942734" cy="261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dato un insieme di quantità x, studiare una qualche funzione f(x)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nella fisica delle particelle, data una doccia di particelle, apprendere la sua energia</a:t>
          </a:r>
          <a:endParaRPr lang="en-US" sz="1800" kern="1200"/>
        </a:p>
      </dsp:txBody>
      <dsp:txXfrm>
        <a:off x="2285434" y="2286293"/>
        <a:ext cx="1942734" cy="2612651"/>
      </dsp:txXfrm>
    </dsp:sp>
    <dsp:sp modelId="{E3DA10F9-B52E-4D2E-A80C-3308736DA281}">
      <dsp:nvSpPr>
        <dsp:cNvPr id="0" name=""/>
        <dsp:cNvSpPr/>
      </dsp:nvSpPr>
      <dsp:spPr>
        <a:xfrm>
          <a:off x="4568147" y="986481"/>
          <a:ext cx="679957" cy="679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F9C56-187F-44F1-9AAB-0512AD316A4A}">
      <dsp:nvSpPr>
        <dsp:cNvPr id="0" name=""/>
        <dsp:cNvSpPr/>
      </dsp:nvSpPr>
      <dsp:spPr>
        <a:xfrm>
          <a:off x="4568147" y="1834674"/>
          <a:ext cx="1942734" cy="373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400" kern="1200"/>
            <a:t>Molto altro</a:t>
          </a:r>
          <a:endParaRPr lang="en-US" sz="2400" kern="1200"/>
        </a:p>
      </dsp:txBody>
      <dsp:txXfrm>
        <a:off x="4568147" y="1834674"/>
        <a:ext cx="1942734" cy="373369"/>
      </dsp:txXfrm>
    </dsp:sp>
    <dsp:sp modelId="{0001348B-A771-462A-BB25-13572B223EC9}">
      <dsp:nvSpPr>
        <dsp:cNvPr id="0" name=""/>
        <dsp:cNvSpPr/>
      </dsp:nvSpPr>
      <dsp:spPr>
        <a:xfrm>
          <a:off x="4568147" y="2286293"/>
          <a:ext cx="1942734" cy="261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nuovi sviluppi sono in corso anche grazie a nuove architetture (deep learning)</a:t>
          </a:r>
          <a:endParaRPr lang="en-US" sz="1800" kern="1200" dirty="0"/>
        </a:p>
      </dsp:txBody>
      <dsp:txXfrm>
        <a:off x="4568147" y="2286293"/>
        <a:ext cx="1942734" cy="2612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7235-E373-477D-94FD-5F30B076481C}">
      <dsp:nvSpPr>
        <dsp:cNvPr id="0" name=""/>
        <dsp:cNvSpPr/>
      </dsp:nvSpPr>
      <dsp:spPr>
        <a:xfrm>
          <a:off x="0" y="4194433"/>
          <a:ext cx="6269038" cy="13767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/>
            <a:t>Le moderne tecniche di Machine Learning possono essere la soluzione!</a:t>
          </a:r>
          <a:endParaRPr lang="en-US" sz="2400" b="1" kern="1200" dirty="0"/>
        </a:p>
      </dsp:txBody>
      <dsp:txXfrm>
        <a:off x="0" y="4194433"/>
        <a:ext cx="6269038" cy="1376706"/>
      </dsp:txXfrm>
    </dsp:sp>
    <dsp:sp modelId="{54D80B04-7E7F-47F6-A8D1-546A0BF4A3AC}">
      <dsp:nvSpPr>
        <dsp:cNvPr id="0" name=""/>
        <dsp:cNvSpPr/>
      </dsp:nvSpPr>
      <dsp:spPr>
        <a:xfrm rot="10800000">
          <a:off x="0" y="2097709"/>
          <a:ext cx="6269038" cy="21173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Soluzione adottata: rilevatori più complessi e granulari ► più risorse di computazione ► più problemi!</a:t>
          </a:r>
          <a:endParaRPr lang="en-US" sz="2400" kern="1200" dirty="0"/>
        </a:p>
      </dsp:txBody>
      <dsp:txXfrm rot="10800000">
        <a:off x="0" y="2097709"/>
        <a:ext cx="6269038" cy="1375806"/>
      </dsp:txXfrm>
    </dsp:sp>
    <dsp:sp modelId="{F67F5713-1E50-4D91-B929-37D6F6F1F4EA}">
      <dsp:nvSpPr>
        <dsp:cNvPr id="0" name=""/>
        <dsp:cNvSpPr/>
      </dsp:nvSpPr>
      <dsp:spPr>
        <a:xfrm rot="10800000">
          <a:off x="0" y="984"/>
          <a:ext cx="6269038" cy="211737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Il budget è piatto ma i bisogni crescono = gli attuali algoritmi rule-</a:t>
          </a:r>
          <a:r>
            <a:rPr lang="it-IT" sz="2400" kern="1200" dirty="0" err="1"/>
            <a:t>based</a:t>
          </a:r>
          <a:r>
            <a:rPr lang="it-IT" sz="2400" kern="1200" dirty="0"/>
            <a:t> di ricostruzione non saranno sostenibili</a:t>
          </a:r>
          <a:endParaRPr lang="en-US" sz="2400" kern="1200" dirty="0"/>
        </a:p>
      </dsp:txBody>
      <dsp:txXfrm rot="10800000">
        <a:off x="0" y="984"/>
        <a:ext cx="6269038" cy="1375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9C81-7141-4D61-B837-868E3FEE68C2}">
      <dsp:nvSpPr>
        <dsp:cNvPr id="0" name=""/>
        <dsp:cNvSpPr/>
      </dsp:nvSpPr>
      <dsp:spPr>
        <a:xfrm>
          <a:off x="270538" y="25770"/>
          <a:ext cx="1623231" cy="9017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LHC Oggi</a:t>
          </a:r>
        </a:p>
      </dsp:txBody>
      <dsp:txXfrm>
        <a:off x="296951" y="52183"/>
        <a:ext cx="1570405" cy="848969"/>
      </dsp:txXfrm>
    </dsp:sp>
    <dsp:sp modelId="{678D168D-0F6C-4B06-8983-E8CED8901AA8}">
      <dsp:nvSpPr>
        <dsp:cNvPr id="0" name=""/>
        <dsp:cNvSpPr/>
      </dsp:nvSpPr>
      <dsp:spPr>
        <a:xfrm>
          <a:off x="2615206" y="25770"/>
          <a:ext cx="1623231" cy="9017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HL-LHC</a:t>
          </a:r>
        </a:p>
      </dsp:txBody>
      <dsp:txXfrm>
        <a:off x="2641619" y="52183"/>
        <a:ext cx="1570405" cy="848969"/>
      </dsp:txXfrm>
    </dsp:sp>
    <dsp:sp modelId="{CA0E3ADB-EC41-4E69-960F-ED871CF9CAC0}">
      <dsp:nvSpPr>
        <dsp:cNvPr id="0" name=""/>
        <dsp:cNvSpPr/>
      </dsp:nvSpPr>
      <dsp:spPr>
        <a:xfrm>
          <a:off x="1916315" y="3858400"/>
          <a:ext cx="676346" cy="676346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23E75-B21D-419F-906E-0CBBFA3B02A6}">
      <dsp:nvSpPr>
        <dsp:cNvPr id="0" name=""/>
        <dsp:cNvSpPr/>
      </dsp:nvSpPr>
      <dsp:spPr>
        <a:xfrm rot="240000">
          <a:off x="224829" y="3568578"/>
          <a:ext cx="4059318" cy="2838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082A5-E51B-448A-A1CB-8AD53B40B1E5}">
      <dsp:nvSpPr>
        <dsp:cNvPr id="0" name=""/>
        <dsp:cNvSpPr/>
      </dsp:nvSpPr>
      <dsp:spPr>
        <a:xfrm rot="240000">
          <a:off x="2662097" y="2858871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~200 </a:t>
          </a:r>
          <a:r>
            <a:rPr lang="it-IT" sz="1400" kern="1200" dirty="0" err="1"/>
            <a:t>collisions</a:t>
          </a:r>
          <a:r>
            <a:rPr lang="it-IT" sz="1400" kern="1200" dirty="0"/>
            <a:t>/event</a:t>
          </a:r>
        </a:p>
      </dsp:txBody>
      <dsp:txXfrm>
        <a:off x="2698933" y="2895707"/>
        <a:ext cx="1545957" cy="680910"/>
      </dsp:txXfrm>
    </dsp:sp>
    <dsp:sp modelId="{09B57610-4B8A-46D0-8C74-4C0FCDA62165}">
      <dsp:nvSpPr>
        <dsp:cNvPr id="0" name=""/>
        <dsp:cNvSpPr/>
      </dsp:nvSpPr>
      <dsp:spPr>
        <a:xfrm rot="240000">
          <a:off x="2720714" y="2047255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~minute/event processing time</a:t>
          </a:r>
        </a:p>
      </dsp:txBody>
      <dsp:txXfrm>
        <a:off x="2757550" y="2084091"/>
        <a:ext cx="1545957" cy="680910"/>
      </dsp:txXfrm>
    </dsp:sp>
    <dsp:sp modelId="{B71E1263-5F63-4155-9B27-F4FF015E50E4}">
      <dsp:nvSpPr>
        <dsp:cNvPr id="0" name=""/>
        <dsp:cNvSpPr/>
      </dsp:nvSpPr>
      <dsp:spPr>
        <a:xfrm rot="240000">
          <a:off x="2779330" y="1253675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same computing resources as </a:t>
          </a:r>
          <a:r>
            <a:rPr lang="it-IT" sz="1400" kern="1200" dirty="0"/>
            <a:t>today</a:t>
          </a:r>
        </a:p>
      </dsp:txBody>
      <dsp:txXfrm>
        <a:off x="2816166" y="1290511"/>
        <a:ext cx="1545957" cy="680910"/>
      </dsp:txXfrm>
    </dsp:sp>
    <dsp:sp modelId="{83142128-9A38-43F7-98FE-A913EF8C9F47}">
      <dsp:nvSpPr>
        <dsp:cNvPr id="0" name=""/>
        <dsp:cNvSpPr/>
      </dsp:nvSpPr>
      <dsp:spPr>
        <a:xfrm rot="240000">
          <a:off x="339974" y="2696547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~40 </a:t>
          </a:r>
          <a:r>
            <a:rPr lang="it-IT" sz="1400" kern="1200" dirty="0" err="1"/>
            <a:t>collisions</a:t>
          </a:r>
          <a:r>
            <a:rPr lang="it-IT" sz="1400" kern="1200" dirty="0"/>
            <a:t>/event</a:t>
          </a:r>
        </a:p>
      </dsp:txBody>
      <dsp:txXfrm>
        <a:off x="376810" y="2733383"/>
        <a:ext cx="1545957" cy="680910"/>
      </dsp:txXfrm>
    </dsp:sp>
    <dsp:sp modelId="{2AF39CDD-E51F-4054-933B-650F99445AC1}">
      <dsp:nvSpPr>
        <dsp:cNvPr id="0" name=""/>
        <dsp:cNvSpPr/>
      </dsp:nvSpPr>
      <dsp:spPr>
        <a:xfrm rot="240000">
          <a:off x="398590" y="1884932"/>
          <a:ext cx="1619629" cy="754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~10 sec/event processing time</a:t>
          </a:r>
          <a:endParaRPr lang="it-IT" sz="1400" kern="1200" dirty="0"/>
        </a:p>
      </dsp:txBody>
      <dsp:txXfrm>
        <a:off x="435426" y="1921768"/>
        <a:ext cx="1545957" cy="68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EA08F-365B-402F-8DD4-5B996ABB4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ED455-7623-4E2E-B0C2-41005C5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BD2F0A-6274-4246-8D50-C9D91815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1FA46-BFA2-4101-AE4C-546BBD3F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8B4CF-81C9-4AAD-BE52-FE03489E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87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30347-E05F-44E8-B6EF-B8C6B935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3865D5-2F8C-4ABD-ABE8-860162A1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E5721-89F5-41D4-A1DB-0C69E222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F44E6-71BF-4531-B8FD-03C0398D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2C8AF2-033A-40CD-8D8E-0928B302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66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64FBB6-0E6E-4B83-8CB7-1A28117A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FFB7BE-0138-4659-BD57-01399E3E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76711-826E-4958-BE27-FED13D3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6AC33-643D-4F67-9DA1-F38A578E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DFB2A-A1C1-470E-9638-8D8CCC22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B85F2-BE8F-4BDD-9409-54C34D9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B8A8D-CD32-4218-9CB7-1E41FD4E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8FCF12-6235-4B90-AA46-50301DB0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77CE4B-49F0-48F2-806E-2D03B28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50F9F-B197-465F-8FC5-A2FEB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3CED2-ACC9-4106-9D91-74C2635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D4E70-2B33-4186-A081-66C09C5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C10ECB-B5D9-4CAB-A6C3-FE623E04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35391D-DEFA-42D7-8714-CF23DFC6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900D7C-E57D-43AC-92DF-D3C3B7E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1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974170-A865-4D60-A81B-2C5714D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9839A-F981-4E2D-8DE0-673B5337C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C44B33-3A14-4C82-8CFD-F27CF0FCA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852F0-1E5F-4B6A-8479-2CC6B37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6E9810-A85B-4B71-BB3A-3D61FB1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0393E-FD53-4649-9F38-6D639CF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32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DBB60-53C8-4584-B5A5-85DA8775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C67D1E-0A3F-460D-A65E-0E400AF9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F98709-2322-4759-BDF0-3E04FDDE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090986-D4E3-4FFF-AE10-33C478D61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AD9C53-65D5-48FF-8366-76D370C4F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B8603E-A943-44BB-B96C-7DA53A65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251A44-8BEB-4F37-84D5-171BB722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1FEBE-12E4-4F59-89D6-95E7D8F8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8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B7B2A-9E6C-4E33-9C10-06AA28B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057638-D287-40B0-8969-C1E88171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25003F-4199-46D7-993B-9B0DB37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870FFD-99F4-4099-A16E-B75EB69D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DA5430-BC5D-41D6-BE74-E3455A1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B8902C-DDC7-4E73-891C-758A59B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B95AF-7E8C-4CD3-A95E-56249C8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6B86F-B50D-4B95-8F4A-524DAA2A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4335EC-1A82-49F8-B067-59CE6C78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74A2E0-DB51-4F1D-AB0C-2ABE6D35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55D618-4BAE-4277-9BBE-A65FEB30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FCFA34-9153-4776-8482-68B9C05A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C456F8-E2D9-487B-B19E-7037FB2F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2C199-E25E-44D4-A6E4-05D4F239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9CC2A2-00CF-4923-8547-676F41D8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72F5CC-DFD3-4333-9853-47006459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9E837E-2E5F-4B34-BA14-F435700E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8062A-98D6-4C54-A71C-E1372461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722163-6F79-4629-9ED6-1C103C4A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D1DDB2-5CEC-490C-A16A-570833C4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DD80B-9BFA-4F61-B52D-6A17E1E7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C86BC-BD84-4F39-8E3F-D9A810610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7BB-B63C-407D-86CA-84C3FEF14ADC}" type="datetimeFigureOut">
              <a:rPr lang="it-IT" smtClean="0"/>
              <a:t>07/03/2019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5A08F-D88F-4D60-A253-D60EC72D8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952DD-4E25-4296-A648-7A30AE218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61D9-A29F-47FE-A584-3E0CBF098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6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379A-2609-4F02-BC4D-C4D7B3EF9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FBFCC1-97C5-42C1-AED1-5214F51AC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Marco Paganoni &lt;</a:t>
            </a:r>
            <a:r>
              <a:rPr lang="it-IT" dirty="0" err="1"/>
              <a:t>marco.paganoni@</a:t>
            </a:r>
            <a:r>
              <a:rPr lang="it-IT" err="1"/>
              <a:t>unimib</a:t>
            </a:r>
            <a:r>
              <a:rPr lang="it-IT"/>
              <a:t>.it&gt;</a:t>
            </a:r>
          </a:p>
          <a:p>
            <a:r>
              <a:rPr lang="it-IT" dirty="0"/>
              <a:t>Andrea Biancini &lt;andrea.biancini@unimib.it&gt;</a:t>
            </a:r>
          </a:p>
        </p:txBody>
      </p:sp>
    </p:spTree>
    <p:extLst>
      <p:ext uri="{BB962C8B-B14F-4D97-AF65-F5344CB8AC3E}">
        <p14:creationId xmlns:p14="http://schemas.microsoft.com/office/powerpoint/2010/main" val="327359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B74288D-56A7-4E0A-8518-7269F47C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Cosa è il </a:t>
            </a:r>
            <a:r>
              <a:rPr lang="it-IT" dirty="0" err="1">
                <a:solidFill>
                  <a:schemeClr val="accent1"/>
                </a:solidFill>
              </a:rPr>
              <a:t>Manchine</a:t>
            </a:r>
            <a:r>
              <a:rPr lang="it-IT" dirty="0">
                <a:solidFill>
                  <a:schemeClr val="accent1"/>
                </a:solidFill>
              </a:rPr>
              <a:t> Learning?</a:t>
            </a: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3527F69-CA95-4C4B-A4AB-69EB765B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Machine learning (ML) is the scientific study of </a:t>
            </a:r>
            <a:r>
              <a:rPr lang="en-US" sz="2400" b="1" dirty="0"/>
              <a:t>algorithms and statistical models that computer systems use </a:t>
            </a:r>
            <a:r>
              <a:rPr lang="en-US" sz="2400" dirty="0"/>
              <a:t>to progressively improve their performance on a specific task. Machine learning algorithms build a mathematical model of sample data, known as "training data", in order to </a:t>
            </a:r>
            <a:r>
              <a:rPr lang="en-US" sz="2400" b="1" dirty="0"/>
              <a:t>make predictions or decisions </a:t>
            </a:r>
            <a:r>
              <a:rPr lang="en-US" sz="2400" dirty="0"/>
              <a:t>without being explicitly programmed to perform the task.</a:t>
            </a:r>
          </a:p>
          <a:p>
            <a:pPr marL="0" indent="0" algn="r">
              <a:buNone/>
            </a:pPr>
            <a:r>
              <a:rPr lang="en-US" sz="2400" i="1" dirty="0"/>
              <a:t>(Wikipedia)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7684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437E484-7D70-4FCC-A7BA-8235CCF5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81CCF5-9225-4C25-ABEA-AAEF50C0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Problemi tipici</a:t>
            </a:r>
          </a:p>
        </p:txBody>
      </p:sp>
      <p:graphicFrame>
        <p:nvGraphicFramePr>
          <p:cNvPr id="21" name="Segnaposto contenuto 2">
            <a:extLst>
              <a:ext uri="{FF2B5EF4-FFF2-40B4-BE49-F238E27FC236}">
                <a16:creationId xmlns:a16="http://schemas.microsoft.com/office/drawing/2014/main" id="{5AFB80CC-7EE1-4FAC-A1CB-6E9FFD1C8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8032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4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893DF-8660-4864-B358-C11CA1F9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it-IT"/>
              <a:t>Machine Learning in HEP</a:t>
            </a:r>
            <a:endParaRPr lang="it-IT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7B413F-B052-46BC-AA4B-35AE4C76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72320"/>
            <a:ext cx="3026664" cy="1932200"/>
          </a:xfrm>
          <a:prstGeom prst="rect">
            <a:avLst/>
          </a:prstGeom>
          <a:effectLst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D6F634-81C3-4843-B0DE-8F797925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714444"/>
            <a:ext cx="3026663" cy="19322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D2E6A2-1C6C-4469-8A30-3F4FA6FC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Il Machine Learning ha una lunga tradizione nella fisica delle alte energie: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/>
              <a:t>Reti Neurali sono </a:t>
            </a:r>
            <a:r>
              <a:rPr lang="it-IT" sz="2000" dirty="0" err="1"/>
              <a:t>sate</a:t>
            </a:r>
            <a:r>
              <a:rPr lang="it-IT" sz="2000" dirty="0"/>
              <a:t> usate durante LEP e </a:t>
            </a:r>
            <a:r>
              <a:rPr lang="it-IT" sz="2000" dirty="0" err="1"/>
              <a:t>Tevatron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/>
              <a:t>i </a:t>
            </a:r>
            <a:r>
              <a:rPr lang="it-IT" sz="2000" dirty="0" err="1"/>
              <a:t>Boosted</a:t>
            </a:r>
            <a:r>
              <a:rPr lang="it-IT" sz="2000" dirty="0"/>
              <a:t> </a:t>
            </a:r>
            <a:r>
              <a:rPr lang="it-IT" sz="2000" dirty="0" err="1"/>
              <a:t>Decision</a:t>
            </a:r>
            <a:r>
              <a:rPr lang="it-IT" sz="2000" dirty="0"/>
              <a:t> </a:t>
            </a:r>
            <a:r>
              <a:rPr lang="it-IT" sz="2000" dirty="0" err="1"/>
              <a:t>Trees</a:t>
            </a:r>
            <a:r>
              <a:rPr lang="it-IT" sz="2000" dirty="0"/>
              <a:t> sono stati introdotti da </a:t>
            </a:r>
            <a:r>
              <a:rPr lang="it-IT" sz="2000" dirty="0" err="1"/>
              <a:t>MiniNooNE</a:t>
            </a:r>
            <a:r>
              <a:rPr lang="it-IT" sz="2000" dirty="0"/>
              <a:t> e sviluppati pesantemente in </a:t>
            </a:r>
            <a:r>
              <a:rPr lang="it-IT" sz="2000" dirty="0" err="1"/>
              <a:t>BaBar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/>
              <a:t>i BDT sono quindi stati </a:t>
            </a:r>
            <a:r>
              <a:rPr lang="it-IT" sz="2000" dirty="0" err="1"/>
              <a:t>protati</a:t>
            </a:r>
            <a:r>
              <a:rPr lang="it-IT" sz="2000" dirty="0"/>
              <a:t> a LHC e sono stati molti utili nella scoperta del bosone di Higgs</a:t>
            </a:r>
          </a:p>
          <a:p>
            <a:pPr marL="457200" lvl="1" indent="0">
              <a:buNone/>
            </a:pPr>
            <a:endParaRPr lang="it-IT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/>
              <a:t>Now</a:t>
            </a:r>
            <a:r>
              <a:rPr lang="it-IT" sz="2000" dirty="0"/>
              <a:t> Deep Learning </a:t>
            </a:r>
            <a:r>
              <a:rPr lang="it-IT" sz="2000" dirty="0" err="1"/>
              <a:t>is</a:t>
            </a:r>
            <a:r>
              <a:rPr lang="it-IT" sz="2000" dirty="0"/>
              <a:t> opening up </a:t>
            </a:r>
            <a:r>
              <a:rPr lang="it-IT" sz="2000" dirty="0" err="1"/>
              <a:t>many</a:t>
            </a:r>
            <a:r>
              <a:rPr lang="it-IT" sz="2000" dirty="0"/>
              <a:t> new </a:t>
            </a:r>
            <a:r>
              <a:rPr lang="it-IT" sz="2000" dirty="0" err="1"/>
              <a:t>possibilities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3264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5BEECC-BC4A-494F-8EE7-54DBE8E0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ci serve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</a:t>
            </a:r>
            <a:br>
              <a:rPr lang="en-US" sz="5800" dirty="0"/>
            </a:b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9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42FEECCA-BB8B-4A75-BA4A-BB2121DFB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8140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2B045D54-F605-4AE6-BE87-27E1D376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881584"/>
              </p:ext>
            </p:extLst>
          </p:nvPr>
        </p:nvGraphicFramePr>
        <p:xfrm>
          <a:off x="57152" y="2297482"/>
          <a:ext cx="4508977" cy="45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6841727B-0E33-4EB1-9A9F-26923203C00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356886">
            <a:off x="-130118" y="-572654"/>
            <a:ext cx="2533859" cy="2550067"/>
          </a:xfrm>
          <a:prstGeom prst="rect">
            <a:avLst/>
          </a:prstGeom>
        </p:spPr>
      </p:pic>
      <p:sp>
        <p:nvSpPr>
          <p:cNvPr id="15" name="Titolo 3">
            <a:extLst>
              <a:ext uri="{FF2B5EF4-FFF2-40B4-BE49-F238E27FC236}">
                <a16:creationId xmlns:a16="http://schemas.microsoft.com/office/drawing/2014/main" id="{DF7726F1-82B6-4804-8881-5918E714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09505">
            <a:off x="-102776" y="-286880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HL-LHC è l’elefante nella stanza!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7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77CF18-CD1B-433C-94DC-45A0722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Il problema BigData per LHC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643AD-26B3-46DE-8B7F-CD123C9F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469197"/>
            <a:ext cx="7303760" cy="4309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Troppi dati, dati troppo grandi ► è necessario un </a:t>
            </a:r>
            <a:r>
              <a:rPr lang="it-IT" sz="2000" b="1" dirty="0"/>
              <a:t>filtro online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I filtri possono avere </a:t>
            </a:r>
            <a:r>
              <a:rPr lang="it-IT" sz="2000" dirty="0" err="1"/>
              <a:t>bias</a:t>
            </a:r>
            <a:r>
              <a:rPr lang="it-IT" sz="2000" dirty="0"/>
              <a:t> teorici: </a:t>
            </a:r>
            <a:r>
              <a:rPr lang="it-IT" sz="2000" b="1" dirty="0"/>
              <a:t>potremmo perderci alcuni eventi interessanti</a:t>
            </a:r>
            <a:r>
              <a:rPr lang="it-IT" sz="2000" dirty="0"/>
              <a:t>!</a:t>
            </a:r>
          </a:p>
          <a:p>
            <a:pPr marL="0" indent="0">
              <a:buNone/>
            </a:pPr>
            <a:endParaRPr lang="it-IT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/>
              <a:t>L1 trigger</a:t>
            </a:r>
            <a:r>
              <a:rPr lang="it-IT" sz="2000" dirty="0"/>
              <a:t>: </a:t>
            </a:r>
            <a:r>
              <a:rPr lang="it-IT" sz="2000" dirty="0" err="1"/>
              <a:t>local</a:t>
            </a:r>
            <a:r>
              <a:rPr lang="it-IT" sz="2000" dirty="0"/>
              <a:t>, hardware </a:t>
            </a:r>
            <a:r>
              <a:rPr lang="it-IT" sz="2000" dirty="0" err="1"/>
              <a:t>based</a:t>
            </a:r>
            <a:r>
              <a:rPr lang="it-IT" sz="2000" dirty="0"/>
              <a:t>, on FPGA, @</a:t>
            </a:r>
            <a:r>
              <a:rPr lang="it-IT" sz="2000" dirty="0" err="1"/>
              <a:t>experiment</a:t>
            </a:r>
            <a:r>
              <a:rPr lang="it-IT" sz="2000" dirty="0"/>
              <a:t>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/>
              <a:t>HLT</a:t>
            </a:r>
            <a:r>
              <a:rPr lang="it-IT" sz="2000" dirty="0"/>
              <a:t>: </a:t>
            </a:r>
            <a:r>
              <a:rPr lang="it-IT" sz="2000" dirty="0" err="1"/>
              <a:t>local</a:t>
            </a:r>
            <a:r>
              <a:rPr lang="it-IT" sz="2000" dirty="0"/>
              <a:t>/global, software </a:t>
            </a:r>
            <a:r>
              <a:rPr lang="it-IT" sz="2000" dirty="0" err="1"/>
              <a:t>based</a:t>
            </a:r>
            <a:r>
              <a:rPr lang="it-IT" sz="2000" dirty="0"/>
              <a:t>, on CPU, @</a:t>
            </a:r>
            <a:r>
              <a:rPr lang="it-IT" sz="2000" dirty="0" err="1"/>
              <a:t>experiment</a:t>
            </a:r>
            <a:r>
              <a:rPr lang="it-IT" sz="2000" dirty="0"/>
              <a:t>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/>
              <a:t>Offline</a:t>
            </a:r>
            <a:r>
              <a:rPr lang="it-IT" sz="2000" dirty="0"/>
              <a:t>: global, software </a:t>
            </a:r>
            <a:r>
              <a:rPr lang="it-IT" sz="2000" dirty="0" err="1"/>
              <a:t>based</a:t>
            </a:r>
            <a:r>
              <a:rPr lang="it-IT" sz="2000" dirty="0"/>
              <a:t>, on CPU, @CERN T0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u="sng" dirty="0"/>
              <a:t>Analysis</a:t>
            </a:r>
            <a:r>
              <a:rPr lang="it-IT" sz="2000" dirty="0"/>
              <a:t>: user-</a:t>
            </a:r>
            <a:r>
              <a:rPr lang="it-IT" sz="2000" dirty="0" err="1"/>
              <a:t>specific</a:t>
            </a:r>
            <a:r>
              <a:rPr lang="it-IT" sz="2000" dirty="0"/>
              <a:t> </a:t>
            </a:r>
            <a:r>
              <a:rPr lang="it-IT" sz="2000" dirty="0" err="1"/>
              <a:t>applications</a:t>
            </a:r>
            <a:r>
              <a:rPr lang="it-IT" sz="2000" dirty="0"/>
              <a:t> running on the </a:t>
            </a:r>
            <a:r>
              <a:rPr lang="it-IT" sz="2000" dirty="0" err="1"/>
              <a:t>grid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8F712D-D604-4024-9F48-A55B0C3A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49" y="5078900"/>
            <a:ext cx="6894236" cy="13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1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77CF18-CD1B-433C-94DC-45A0722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Il problema BigData per LHC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0643AD-26B3-46DE-8B7F-CD123C9F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418909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Non stiamo vedendo nuova fisica: continuare a fare quel che facciamo oggi con x10 più dati semplicemente </a:t>
            </a:r>
            <a:r>
              <a:rPr lang="it-IT" sz="2000" b="1" dirty="0"/>
              <a:t>non è abbastanza</a:t>
            </a:r>
            <a:r>
              <a:rPr lang="it-IT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La soluzione per HL-LHC: del moderno Machine Learning come scorciatoia rapida tra i dati e la risposta corretta.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/>
              <a:t>Questo deployment di ML deve avvenire nel percorso tra le collisioni e l’analisi di dati, dove liberare risorse fa la differenza!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A410C5A-8F5B-47E8-874F-51635BE5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49" y="5078900"/>
            <a:ext cx="6894236" cy="13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di Office</vt:lpstr>
      <vt:lpstr>Machine Learning</vt:lpstr>
      <vt:lpstr>Cosa è il Manchine Learning?</vt:lpstr>
      <vt:lpstr>Presentazione standard di PowerPoint</vt:lpstr>
      <vt:lpstr>Problemi tipici</vt:lpstr>
      <vt:lpstr>Machine Learning in HEP</vt:lpstr>
      <vt:lpstr>Come mai ci serve il Machine Learning?</vt:lpstr>
      <vt:lpstr>HL-LHC è l’elefante nella stanza!</vt:lpstr>
      <vt:lpstr>Il problema BigData per LHC</vt:lpstr>
      <vt:lpstr>Il problema BigData per LHC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Andrea Biancini</dc:creator>
  <cp:lastModifiedBy>Andrea Biancini</cp:lastModifiedBy>
  <cp:revision>1</cp:revision>
  <dcterms:created xsi:type="dcterms:W3CDTF">2019-03-07T12:31:26Z</dcterms:created>
  <dcterms:modified xsi:type="dcterms:W3CDTF">2019-03-07T13:41:55Z</dcterms:modified>
</cp:coreProperties>
</file>