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59" r:id="rId8"/>
    <p:sldId id="261" r:id="rId9"/>
    <p:sldId id="262" r:id="rId10"/>
    <p:sldId id="264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63377-E497-485F-8632-6458C1168190}" v="54" dt="2019-05-29T02:29:34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5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2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7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9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88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1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42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3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0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Prospecto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educativo</a:t>
            </a:r>
            <a:endParaRPr lang="en-US" dirty="0" err="1">
              <a:latin typeface="Rockwell Condens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MATH GAME</a:t>
            </a:r>
          </a:p>
        </p:txBody>
      </p:sp>
      <p:pic>
        <p:nvPicPr>
          <p:cNvPr id="9" name="Áudio 8">
            <a:hlinkClick r:id="" action="ppaction://media"/>
            <a:extLst>
              <a:ext uri="{FF2B5EF4-FFF2-40B4-BE49-F238E27FC236}">
                <a16:creationId xmlns:a16="http://schemas.microsoft.com/office/drawing/2014/main" id="{05047056-9577-4F64-8CF7-5DFD6CE831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6351"/>
    </mc:Choice>
    <mc:Fallback>
      <p:transition advTm="36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BEE665-767A-4C8C-9ABE-19F210525C11}"/>
              </a:ext>
            </a:extLst>
          </p:cNvPr>
          <p:cNvSpPr txBox="1"/>
          <p:nvPr/>
        </p:nvSpPr>
        <p:spPr>
          <a:xfrm>
            <a:off x="2322483" y="381539"/>
            <a:ext cx="7329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Agora é uma conta de multiplicação!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E7C92-A4DA-486F-BD85-110CAFFA534D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7 x 9 = ?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C7F72-59BE-4FA2-9D0D-06C96B89EF35}"/>
              </a:ext>
            </a:extLst>
          </p:cNvPr>
          <p:cNvSpPr/>
          <p:nvPr/>
        </p:nvSpPr>
        <p:spPr>
          <a:xfrm>
            <a:off x="3695161" y="308412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813888-079E-4135-B27F-C47FFAD08AF8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B09D8-A0FF-44D0-9736-8A013A9285AA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7B10A-E7BF-49E4-AA99-5B3402977C1C}"/>
              </a:ext>
            </a:extLst>
          </p:cNvPr>
          <p:cNvSpPr txBox="1"/>
          <p:nvPr/>
        </p:nvSpPr>
        <p:spPr>
          <a:xfrm>
            <a:off x="2682815" y="3056626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E02F9-AA94-4864-9909-CABF85830E99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7F6C7-893E-49C5-9421-A061DFE591B4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05779325-4A8D-47D8-A8DE-31745AC318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894"/>
    </mc:Choice>
    <mc:Fallback>
      <p:transition advTm="28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EA9B98-35E5-47E2-B11F-F3BB14F5FA5B}"/>
              </a:ext>
            </a:extLst>
          </p:cNvPr>
          <p:cNvSpPr txBox="1"/>
          <p:nvPr/>
        </p:nvSpPr>
        <p:spPr>
          <a:xfrm>
            <a:off x="2322483" y="381539"/>
            <a:ext cx="7329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MULTIPLICAÇÃO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EAAEA-7D36-4C24-BC91-C151675A6F90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7 x 9 = ?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29DA4-54B1-411D-AD47-CA11789FE519}"/>
              </a:ext>
            </a:extLst>
          </p:cNvPr>
          <p:cNvSpPr/>
          <p:nvPr/>
        </p:nvSpPr>
        <p:spPr>
          <a:xfrm>
            <a:off x="3695161" y="308412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0AA55-900B-445F-AB73-34A176A96E88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5373A-4CC6-42AC-B4BB-675C14EFE4D2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B06A6-0DFE-47AE-BCBE-A116B6CCD324}"/>
              </a:ext>
            </a:extLst>
          </p:cNvPr>
          <p:cNvSpPr txBox="1"/>
          <p:nvPr/>
        </p:nvSpPr>
        <p:spPr>
          <a:xfrm>
            <a:off x="2682815" y="3056626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32C36E-2722-425E-95C4-2CAB5CECB998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790F4-5379-483F-AF51-73171FBE66EC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18" name="Graphic 18" descr="Marca de seleção">
            <a:extLst>
              <a:ext uri="{FF2B5EF4-FFF2-40B4-BE49-F238E27FC236}">
                <a16:creationId xmlns:a16="http://schemas.microsoft.com/office/drawing/2014/main" id="{267BAF2B-BB4B-4283-930F-52D86497A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0423" y="2986177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63B516D-76CB-4FB5-81DA-ECE1F1DE9198}"/>
              </a:ext>
            </a:extLst>
          </p:cNvPr>
          <p:cNvSpPr txBox="1"/>
          <p:nvPr/>
        </p:nvSpPr>
        <p:spPr>
          <a:xfrm>
            <a:off x="3975879" y="6204369"/>
            <a:ext cx="41234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PARABÉNS! VOCÊ ACERTOU!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F88D0D89-7899-4555-8719-E284612E0F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38"/>
    </mc:Choice>
    <mc:Fallback>
      <p:transition advTm="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2D7E9E-1F1B-4A88-830A-242070E49ACC}"/>
              </a:ext>
            </a:extLst>
          </p:cNvPr>
          <p:cNvSpPr txBox="1"/>
          <p:nvPr/>
        </p:nvSpPr>
        <p:spPr>
          <a:xfrm>
            <a:off x="2322483" y="381539"/>
            <a:ext cx="7329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Agora é uma conta de divisão!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D7C8F-C642-4A30-9AA7-BBB5281D8752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16 </a:t>
            </a:r>
            <a:r>
              <a:rPr lang="pt-BR" sz="4400" dirty="0">
                <a:solidFill>
                  <a:schemeClr val="accent1"/>
                </a:solidFill>
                <a:ea typeface="+mn-lt"/>
                <a:cs typeface="+mn-lt"/>
              </a:rPr>
              <a:t>÷</a:t>
            </a:r>
            <a:r>
              <a:rPr lang="pt-BR" sz="4400" dirty="0">
                <a:solidFill>
                  <a:schemeClr val="accent1"/>
                </a:solidFill>
              </a:rPr>
              <a:t> 4 = ?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A817F-5A2D-403A-AAA6-6793DCF355E2}"/>
              </a:ext>
            </a:extLst>
          </p:cNvPr>
          <p:cNvSpPr/>
          <p:nvPr/>
        </p:nvSpPr>
        <p:spPr>
          <a:xfrm>
            <a:off x="3695161" y="308412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56A8B4-8FFB-4221-AF44-1A0FF9723D73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70998-F939-48B3-95CE-9CC614B186B2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7A99C-9FA9-4F3A-BF23-E701E935DC9C}"/>
              </a:ext>
            </a:extLst>
          </p:cNvPr>
          <p:cNvSpPr txBox="1"/>
          <p:nvPr/>
        </p:nvSpPr>
        <p:spPr>
          <a:xfrm>
            <a:off x="2682815" y="3056626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8878F-E149-4DE2-9868-E06BA6D666CB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6349BC-D367-42E4-B258-8BFCED8B6B14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FBFC0939-DF35-4A98-B4BF-CC0F523269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2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98"/>
    </mc:Choice>
    <mc:Fallback>
      <p:transition advTm="2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6D8333-2A34-4808-B81B-85EF9F2E5D06}"/>
              </a:ext>
            </a:extLst>
          </p:cNvPr>
          <p:cNvSpPr txBox="1"/>
          <p:nvPr/>
        </p:nvSpPr>
        <p:spPr>
          <a:xfrm>
            <a:off x="2322483" y="381539"/>
            <a:ext cx="7329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DIVISÃO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2A37B-F7DC-4FF5-8BD2-85E38067C4DF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16 </a:t>
            </a:r>
            <a:r>
              <a:rPr lang="pt-BR" sz="4400" dirty="0">
                <a:solidFill>
                  <a:schemeClr val="accent1"/>
                </a:solidFill>
                <a:ea typeface="+mn-lt"/>
                <a:cs typeface="+mn-lt"/>
              </a:rPr>
              <a:t>÷</a:t>
            </a:r>
            <a:r>
              <a:rPr lang="pt-BR" sz="4400" dirty="0">
                <a:solidFill>
                  <a:schemeClr val="accent1"/>
                </a:solidFill>
              </a:rPr>
              <a:t> 4 = ?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A2266-9B06-4402-8D01-4C05AA67E846}"/>
              </a:ext>
            </a:extLst>
          </p:cNvPr>
          <p:cNvSpPr/>
          <p:nvPr/>
        </p:nvSpPr>
        <p:spPr>
          <a:xfrm>
            <a:off x="3695161" y="3084121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6083F-3066-407A-A1BA-BFA7819951ED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7E3D3-84BE-4347-B9CA-D364790D9880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5A7C1-E2D5-419C-806A-6CA9D48B914A}"/>
              </a:ext>
            </a:extLst>
          </p:cNvPr>
          <p:cNvSpPr txBox="1"/>
          <p:nvPr/>
        </p:nvSpPr>
        <p:spPr>
          <a:xfrm>
            <a:off x="2682815" y="3056626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01175-7070-4CAC-BEA4-EB152E0261B5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F8675-3858-472F-949F-BCC63CB37558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19" name="Graphic 18" descr="Marca de seleção">
            <a:extLst>
              <a:ext uri="{FF2B5EF4-FFF2-40B4-BE49-F238E27FC236}">
                <a16:creationId xmlns:a16="http://schemas.microsoft.com/office/drawing/2014/main" id="{7962E21E-65BD-4C88-B271-0681CBB74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2914" y="4812102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94FC38-56A7-48AA-8073-2D398CEAA31B}"/>
              </a:ext>
            </a:extLst>
          </p:cNvPr>
          <p:cNvSpPr txBox="1"/>
          <p:nvPr/>
        </p:nvSpPr>
        <p:spPr>
          <a:xfrm>
            <a:off x="3975879" y="6204369"/>
            <a:ext cx="41234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PARABÉNS! VOCÊ ACERTOU!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7B6F67EC-B617-495F-BEC5-FCA8B9ADE5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1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43"/>
    </mc:Choice>
    <mc:Fallback>
      <p:transition advTm="1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37AABEE4-B4B1-4693-BB8B-91DBB67E5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155" y="3156409"/>
            <a:ext cx="3562709" cy="3377520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4FB2534-C5F6-4D9C-A061-8651EBD493C6}"/>
              </a:ext>
            </a:extLst>
          </p:cNvPr>
          <p:cNvSpPr/>
          <p:nvPr/>
        </p:nvSpPr>
        <p:spPr>
          <a:xfrm>
            <a:off x="2446127" y="303816"/>
            <a:ext cx="6901132" cy="235788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Parabéns pequeno!, você foi muito bem!</a:t>
            </a: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88FCA358-2D43-491B-ABA5-DF5ECB754F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6034"/>
    </mc:Choice>
    <mc:Fallback>
      <p:transition advTm="16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3EC41C-0CCD-40A3-AFEC-A0E114DBC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8" y="3098900"/>
            <a:ext cx="3562709" cy="337752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511818-6328-4200-9206-249823B81E80}"/>
              </a:ext>
            </a:extLst>
          </p:cNvPr>
          <p:cNvSpPr/>
          <p:nvPr/>
        </p:nvSpPr>
        <p:spPr>
          <a:xfrm>
            <a:off x="260769" y="231929"/>
            <a:ext cx="6901132" cy="235788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Oi pequeno, hoje iremos aprender a matemática de uma forma prática e divertida!. Vamos lá!</a:t>
            </a:r>
          </a:p>
        </p:txBody>
      </p:sp>
      <p:pic>
        <p:nvPicPr>
          <p:cNvPr id="8" name="Picture 8" descr="Uma imagem contendo clip-art, vermelho&#10;&#10;Descrição gerada com muito alta confiança">
            <a:extLst>
              <a:ext uri="{FF2B5EF4-FFF2-40B4-BE49-F238E27FC236}">
                <a16:creationId xmlns:a16="http://schemas.microsoft.com/office/drawing/2014/main" id="{7CCFB5BE-D721-4403-A2EF-A079FAF02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098" y="3887419"/>
            <a:ext cx="3533954" cy="1268520"/>
          </a:xfrm>
          <a:prstGeom prst="rect">
            <a:avLst/>
          </a:prstGeom>
        </p:spPr>
      </p:pic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428133FD-B809-4974-BC39-B522249281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2424"/>
    </mc:Choice>
    <mc:Fallback>
      <p:transition advTm="12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EE8C48-034A-4E27-84D1-8B6EF766563E}"/>
              </a:ext>
            </a:extLst>
          </p:cNvPr>
          <p:cNvSpPr txBox="1"/>
          <p:nvPr/>
        </p:nvSpPr>
        <p:spPr>
          <a:xfrm>
            <a:off x="2322483" y="381539"/>
            <a:ext cx="732957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Vamos começar com uma conta de adição!</a:t>
            </a:r>
            <a:endParaRPr lang="pt-BR" sz="2800">
              <a:latin typeface="Comic Sans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685C8-0C50-4536-B747-D61300EA7D93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12 + 7 = ?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74FE3-3DE9-4176-B728-4021F6DC771B}"/>
              </a:ext>
            </a:extLst>
          </p:cNvPr>
          <p:cNvSpPr/>
          <p:nvPr/>
        </p:nvSpPr>
        <p:spPr>
          <a:xfrm>
            <a:off x="3695161" y="308412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48481-20B4-4CF4-9F8D-0F7F1E921F47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11894-2A74-4ABF-A34D-EB4651E4D9DE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5ED97-1885-4201-AB48-6BC5C4A6B66F}"/>
              </a:ext>
            </a:extLst>
          </p:cNvPr>
          <p:cNvSpPr txBox="1"/>
          <p:nvPr/>
        </p:nvSpPr>
        <p:spPr>
          <a:xfrm>
            <a:off x="2682815" y="3056626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6CA71-C74F-450E-B1F2-678C527DCE67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A5164-0F19-466A-A0FA-F73CB32FE45B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7" name="Áudio 6">
            <a:hlinkClick r:id="" action="ppaction://media"/>
            <a:extLst>
              <a:ext uri="{FF2B5EF4-FFF2-40B4-BE49-F238E27FC236}">
                <a16:creationId xmlns:a16="http://schemas.microsoft.com/office/drawing/2014/main" id="{160E45D0-3B5E-4682-92E4-4D8BB1AF59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7166"/>
    </mc:Choice>
    <mc:Fallback>
      <p:transition advTm="17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132B0-DF9C-4290-9A63-581187EAB211}"/>
              </a:ext>
            </a:extLst>
          </p:cNvPr>
          <p:cNvSpPr txBox="1"/>
          <p:nvPr/>
        </p:nvSpPr>
        <p:spPr>
          <a:xfrm>
            <a:off x="2322483" y="381539"/>
            <a:ext cx="7329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ADIÇÃO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4C10A-C88E-4369-8FE5-E65D3E32BCB4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12 + 7 = ?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3439A-CF9C-4297-9BD7-40DA81D16965}"/>
              </a:ext>
            </a:extLst>
          </p:cNvPr>
          <p:cNvSpPr/>
          <p:nvPr/>
        </p:nvSpPr>
        <p:spPr>
          <a:xfrm>
            <a:off x="3695161" y="2969102"/>
            <a:ext cx="4011282" cy="7332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201A3-70EC-4292-A70D-9FF05B28B9C8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B0371-7043-4801-AACC-55C6B26DE4D5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4105D-5340-49F3-916E-8D31D9236CC6}"/>
              </a:ext>
            </a:extLst>
          </p:cNvPr>
          <p:cNvSpPr txBox="1"/>
          <p:nvPr/>
        </p:nvSpPr>
        <p:spPr>
          <a:xfrm>
            <a:off x="2682815" y="2941607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7826F-1E37-4FAC-8E17-AECE6479DFDB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70C575-25FB-4712-927B-8A7B15688A7C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FE4FAF-653E-4B04-B029-0F4AB96E3087}"/>
              </a:ext>
            </a:extLst>
          </p:cNvPr>
          <p:cNvSpPr txBox="1"/>
          <p:nvPr/>
        </p:nvSpPr>
        <p:spPr>
          <a:xfrm>
            <a:off x="2379993" y="6189992"/>
            <a:ext cx="78615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QUE PENA, RESPOSTA ERRADA! TENTE NOVAMENTE!</a:t>
            </a:r>
            <a:endParaRPr lang="pt-BR" dirty="0"/>
          </a:p>
        </p:txBody>
      </p:sp>
      <p:pic>
        <p:nvPicPr>
          <p:cNvPr id="22" name="Graphic 22" descr="Fechar">
            <a:extLst>
              <a:ext uri="{FF2B5EF4-FFF2-40B4-BE49-F238E27FC236}">
                <a16:creationId xmlns:a16="http://schemas.microsoft.com/office/drawing/2014/main" id="{6FD28199-2433-4CB6-BC47-ECF746CB8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9177" y="2871158"/>
            <a:ext cx="914400" cy="914400"/>
          </a:xfrm>
          <a:prstGeom prst="rect">
            <a:avLst/>
          </a:prstGeom>
        </p:spPr>
      </p:pic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17635670-EA29-4DC0-BBEF-FA5954A688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731"/>
    </mc:Choice>
    <mc:Fallback>
      <p:transition advTm="11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F97B61D-6A65-4793-8C25-6B9681231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155" y="3156409"/>
            <a:ext cx="3562709" cy="337752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50D1AD0-8D84-4025-B362-EF5BD0F4B1E3}"/>
              </a:ext>
            </a:extLst>
          </p:cNvPr>
          <p:cNvSpPr/>
          <p:nvPr/>
        </p:nvSpPr>
        <p:spPr>
          <a:xfrm>
            <a:off x="2446127" y="303816"/>
            <a:ext cx="6901132" cy="235788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Infelizmente não foi dessa vez!, mas não desista, continue tentando!</a:t>
            </a:r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CCC916A1-40C4-4654-97AE-131E761162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1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799"/>
    </mc:Choice>
    <mc:Fallback>
      <p:transition advTm="14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EE8C48-034A-4E27-84D1-8B6EF766563E}"/>
              </a:ext>
            </a:extLst>
          </p:cNvPr>
          <p:cNvSpPr txBox="1"/>
          <p:nvPr/>
        </p:nvSpPr>
        <p:spPr>
          <a:xfrm>
            <a:off x="2322483" y="381539"/>
            <a:ext cx="732957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Vamos começar com uma conta de adição!</a:t>
            </a:r>
            <a:endParaRPr lang="pt-BR" sz="2800">
              <a:latin typeface="Comic Sans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685C8-0C50-4536-B747-D61300EA7D93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12 + 7 = ?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74FE3-3DE9-4176-B728-4021F6DC771B}"/>
              </a:ext>
            </a:extLst>
          </p:cNvPr>
          <p:cNvSpPr/>
          <p:nvPr/>
        </p:nvSpPr>
        <p:spPr>
          <a:xfrm>
            <a:off x="3695161" y="308412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48481-20B4-4CF4-9F8D-0F7F1E921F47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11894-2A74-4ABF-A34D-EB4651E4D9DE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5ED97-1885-4201-AB48-6BC5C4A6B66F}"/>
              </a:ext>
            </a:extLst>
          </p:cNvPr>
          <p:cNvSpPr txBox="1"/>
          <p:nvPr/>
        </p:nvSpPr>
        <p:spPr>
          <a:xfrm>
            <a:off x="2682815" y="3056626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6CA71-C74F-450E-B1F2-678C527DCE67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A5164-0F19-466A-A0FA-F73CB32FE45B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6" name="Áudio 5">
            <a:hlinkClick r:id="" action="ppaction://media"/>
            <a:extLst>
              <a:ext uri="{FF2B5EF4-FFF2-40B4-BE49-F238E27FC236}">
                <a16:creationId xmlns:a16="http://schemas.microsoft.com/office/drawing/2014/main" id="{871144D6-8AF1-4FFA-978A-249D3FDD47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6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162"/>
    </mc:Choice>
    <mc:Fallback>
      <p:transition advTm="5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10ECA1-C356-4E5E-BE2B-C9003DD1BBC9}"/>
              </a:ext>
            </a:extLst>
          </p:cNvPr>
          <p:cNvSpPr txBox="1"/>
          <p:nvPr/>
        </p:nvSpPr>
        <p:spPr>
          <a:xfrm>
            <a:off x="2322483" y="381539"/>
            <a:ext cx="7329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ADIÇÃO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49374-1CC8-4971-8D58-FF65C2CB308B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12 + 7 = ?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2F978-E04B-4567-A443-7AB9FA9FE2E2}"/>
              </a:ext>
            </a:extLst>
          </p:cNvPr>
          <p:cNvSpPr/>
          <p:nvPr/>
        </p:nvSpPr>
        <p:spPr>
          <a:xfrm>
            <a:off x="3695161" y="2969102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45CDD-4942-42AC-9DC4-C92317F7ED6A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8D53B-0D3F-4EBE-AF34-53ADB7051BF5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B02E5-FAD9-4B83-985A-66CC727F3F97}"/>
              </a:ext>
            </a:extLst>
          </p:cNvPr>
          <p:cNvSpPr txBox="1"/>
          <p:nvPr/>
        </p:nvSpPr>
        <p:spPr>
          <a:xfrm>
            <a:off x="2682815" y="2941607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8336-855C-4416-A6DC-323636F7ABA9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231DE-210E-4991-BA1A-59768E30A551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19" name="Graphic 19" descr="Marca de seleção">
            <a:extLst>
              <a:ext uri="{FF2B5EF4-FFF2-40B4-BE49-F238E27FC236}">
                <a16:creationId xmlns:a16="http://schemas.microsoft.com/office/drawing/2014/main" id="{A0B75F45-34F1-4FFF-8D27-8AB3B50B1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5442" y="384881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BF35E8-F903-483F-9EAA-EB9AFA985C34}"/>
              </a:ext>
            </a:extLst>
          </p:cNvPr>
          <p:cNvSpPr txBox="1"/>
          <p:nvPr/>
        </p:nvSpPr>
        <p:spPr>
          <a:xfrm>
            <a:off x="3975879" y="6204369"/>
            <a:ext cx="41234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PARABÉNS! VOCÊ ACERTOU!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4237BD55-8629-4DD9-8DFD-B8F7A65A69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277"/>
    </mc:Choice>
    <mc:Fallback>
      <p:transition advTm="4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39872-15CE-4511-85D1-C42C20963968}"/>
              </a:ext>
            </a:extLst>
          </p:cNvPr>
          <p:cNvSpPr txBox="1"/>
          <p:nvPr/>
        </p:nvSpPr>
        <p:spPr>
          <a:xfrm>
            <a:off x="2322483" y="381539"/>
            <a:ext cx="7329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Agora é uma conta de subtração!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6C4C5-3AFB-434A-935F-2D2B2D90809C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21 - 11 = ?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B4734-6D20-4F3D-88EE-66D2B302D08E}"/>
              </a:ext>
            </a:extLst>
          </p:cNvPr>
          <p:cNvSpPr/>
          <p:nvPr/>
        </p:nvSpPr>
        <p:spPr>
          <a:xfrm>
            <a:off x="3695161" y="308412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3E648-1A94-485C-81EC-F449FE051A7F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91E78-7F2B-479C-8FD2-68EBB6815145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999E4-3C38-4957-993E-BB668A51883D}"/>
              </a:ext>
            </a:extLst>
          </p:cNvPr>
          <p:cNvSpPr txBox="1"/>
          <p:nvPr/>
        </p:nvSpPr>
        <p:spPr>
          <a:xfrm>
            <a:off x="2682815" y="3056626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9187D-3AFD-475B-AE90-FD237F51650A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26DE4-3F22-4821-99A9-6166B7BB46CB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91D87209-F866-45F3-9322-98813D3F79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949"/>
    </mc:Choice>
    <mc:Fallback>
      <p:transition advTm="3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2DDBC-A934-4D80-B9FC-F4241D63F083}"/>
              </a:ext>
            </a:extLst>
          </p:cNvPr>
          <p:cNvSpPr txBox="1"/>
          <p:nvPr/>
        </p:nvSpPr>
        <p:spPr>
          <a:xfrm>
            <a:off x="2322483" y="381539"/>
            <a:ext cx="7329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Comic Sans MS"/>
              </a:rPr>
              <a:t>SUBTRAÇÃO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DE641-A963-415E-AA89-D86A58CF59FA}"/>
              </a:ext>
            </a:extLst>
          </p:cNvPr>
          <p:cNvSpPr txBox="1"/>
          <p:nvPr/>
        </p:nvSpPr>
        <p:spPr>
          <a:xfrm>
            <a:off x="4550075" y="1789622"/>
            <a:ext cx="508670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dirty="0">
                <a:solidFill>
                  <a:schemeClr val="accent1"/>
                </a:solidFill>
              </a:rPr>
              <a:t>21 - 11 = ?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655EF-83B7-4C06-8607-70E515298894}"/>
              </a:ext>
            </a:extLst>
          </p:cNvPr>
          <p:cNvSpPr/>
          <p:nvPr/>
        </p:nvSpPr>
        <p:spPr>
          <a:xfrm>
            <a:off x="3695161" y="3084121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EA1C4-FE20-4B17-8F0F-A6AFACB95A4D}"/>
              </a:ext>
            </a:extLst>
          </p:cNvPr>
          <p:cNvSpPr/>
          <p:nvPr/>
        </p:nvSpPr>
        <p:spPr>
          <a:xfrm>
            <a:off x="3695160" y="4018649"/>
            <a:ext cx="4011282" cy="733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D8844-C323-4D0C-BEC8-ED73D8456770}"/>
              </a:ext>
            </a:extLst>
          </p:cNvPr>
          <p:cNvSpPr/>
          <p:nvPr/>
        </p:nvSpPr>
        <p:spPr>
          <a:xfrm>
            <a:off x="3695159" y="4981931"/>
            <a:ext cx="4011282" cy="73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00318-7F35-4873-BAB8-F9445935B4A7}"/>
              </a:ext>
            </a:extLst>
          </p:cNvPr>
          <p:cNvSpPr txBox="1"/>
          <p:nvPr/>
        </p:nvSpPr>
        <p:spPr>
          <a:xfrm>
            <a:off x="2682815" y="3056626"/>
            <a:ext cx="12048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E9E7E-1147-4255-86BC-C775DB48ECF3}"/>
              </a:ext>
            </a:extLst>
          </p:cNvPr>
          <p:cNvSpPr txBox="1"/>
          <p:nvPr/>
        </p:nvSpPr>
        <p:spPr>
          <a:xfrm>
            <a:off x="2681917" y="399025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54861-4B29-42AA-A064-97FB20C19455}"/>
              </a:ext>
            </a:extLst>
          </p:cNvPr>
          <p:cNvSpPr txBox="1"/>
          <p:nvPr/>
        </p:nvSpPr>
        <p:spPr>
          <a:xfrm>
            <a:off x="2681018" y="4938263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 dirty="0"/>
              <a:t>(C)</a:t>
            </a:r>
          </a:p>
        </p:txBody>
      </p:sp>
      <p:pic>
        <p:nvPicPr>
          <p:cNvPr id="18" name="Graphic 18" descr="Marca de seleção">
            <a:extLst>
              <a:ext uri="{FF2B5EF4-FFF2-40B4-BE49-F238E27FC236}">
                <a16:creationId xmlns:a16="http://schemas.microsoft.com/office/drawing/2014/main" id="{D7BD1C35-2AF5-44EE-9AB8-73C2C0732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8536" y="4812102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7FFED4-0294-4ACE-B69D-5014833C9BBE}"/>
              </a:ext>
            </a:extLst>
          </p:cNvPr>
          <p:cNvSpPr txBox="1"/>
          <p:nvPr/>
        </p:nvSpPr>
        <p:spPr>
          <a:xfrm>
            <a:off x="3975879" y="6204369"/>
            <a:ext cx="41234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PARABÉNS! VOCÊ ACERTOU!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65C16393-B71D-4417-A4D6-F42F1EEE65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6"/>
    </mc:Choice>
    <mc:Fallback>
      <p:transition advTm="1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274</Words>
  <Application>Microsoft Office PowerPoint</Application>
  <PresentationFormat>Widescreen</PresentationFormat>
  <Paragraphs>90</Paragraphs>
  <Slides>14</Slides>
  <Notes>0</Notes>
  <HiddenSlides>0</HiddenSlides>
  <MMClips>14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Comic Sans MS</vt:lpstr>
      <vt:lpstr>Rockwell</vt:lpstr>
      <vt:lpstr>Rockwell Condensed</vt:lpstr>
      <vt:lpstr>Wingdings</vt:lpstr>
      <vt:lpstr>Wood Type</vt:lpstr>
      <vt:lpstr>Prospecto jogo educativo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junior</dc:creator>
  <cp:lastModifiedBy>andre junior</cp:lastModifiedBy>
  <cp:revision>462</cp:revision>
  <dcterms:created xsi:type="dcterms:W3CDTF">2014-09-12T02:14:24Z</dcterms:created>
  <dcterms:modified xsi:type="dcterms:W3CDTF">2019-05-29T20:52:50Z</dcterms:modified>
</cp:coreProperties>
</file>