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457200" y="1206000"/>
            <a:ext cx="337680" cy="3376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CustomShape 2"/>
          <p:cNvSpPr/>
          <p:nvPr/>
        </p:nvSpPr>
        <p:spPr>
          <a:xfrm>
            <a:off x="457200" y="1590120"/>
            <a:ext cx="337680" cy="3376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CustomShape 3"/>
          <p:cNvSpPr/>
          <p:nvPr/>
        </p:nvSpPr>
        <p:spPr>
          <a:xfrm>
            <a:off x="457200" y="1974600"/>
            <a:ext cx="337680" cy="3376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4"/>
          <p:cNvSpPr/>
          <p:nvPr/>
        </p:nvSpPr>
        <p:spPr>
          <a:xfrm>
            <a:off x="920880" y="1179360"/>
            <a:ext cx="191124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Drugs : 1339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5"/>
          <p:cNvSpPr/>
          <p:nvPr/>
        </p:nvSpPr>
        <p:spPr>
          <a:xfrm>
            <a:off x="920880" y="1562040"/>
            <a:ext cx="154548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Genes : 7881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6"/>
          <p:cNvSpPr/>
          <p:nvPr/>
        </p:nvSpPr>
        <p:spPr>
          <a:xfrm>
            <a:off x="920880" y="1949760"/>
            <a:ext cx="209412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Side-Effects : 360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7"/>
          <p:cNvSpPr/>
          <p:nvPr/>
        </p:nvSpPr>
        <p:spPr>
          <a:xfrm>
            <a:off x="5665320" y="3674160"/>
            <a:ext cx="337680" cy="3376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8"/>
          <p:cNvSpPr/>
          <p:nvPr/>
        </p:nvSpPr>
        <p:spPr>
          <a:xfrm>
            <a:off x="4773960" y="4369680"/>
            <a:ext cx="337680" cy="3376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9"/>
          <p:cNvSpPr/>
          <p:nvPr/>
        </p:nvSpPr>
        <p:spPr>
          <a:xfrm>
            <a:off x="5751360" y="4780440"/>
            <a:ext cx="337680" cy="3376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10"/>
          <p:cNvSpPr/>
          <p:nvPr/>
        </p:nvSpPr>
        <p:spPr>
          <a:xfrm>
            <a:off x="5103720" y="5552280"/>
            <a:ext cx="337680" cy="3376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11"/>
          <p:cNvSpPr/>
          <p:nvPr/>
        </p:nvSpPr>
        <p:spPr>
          <a:xfrm>
            <a:off x="6049440" y="6062760"/>
            <a:ext cx="337680" cy="3376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12"/>
          <p:cNvSpPr/>
          <p:nvPr/>
        </p:nvSpPr>
        <p:spPr>
          <a:xfrm>
            <a:off x="9534960" y="3945960"/>
            <a:ext cx="337680" cy="3376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3"/>
          <p:cNvSpPr/>
          <p:nvPr/>
        </p:nvSpPr>
        <p:spPr>
          <a:xfrm>
            <a:off x="8653680" y="3564720"/>
            <a:ext cx="337680" cy="3376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4"/>
          <p:cNvSpPr/>
          <p:nvPr/>
        </p:nvSpPr>
        <p:spPr>
          <a:xfrm>
            <a:off x="8865720" y="4575240"/>
            <a:ext cx="337680" cy="3376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5"/>
          <p:cNvSpPr/>
          <p:nvPr/>
        </p:nvSpPr>
        <p:spPr>
          <a:xfrm>
            <a:off x="9866160" y="4919760"/>
            <a:ext cx="337680" cy="3376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6"/>
          <p:cNvSpPr/>
          <p:nvPr/>
        </p:nvSpPr>
        <p:spPr>
          <a:xfrm>
            <a:off x="8680320" y="5433480"/>
            <a:ext cx="337680" cy="3376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7"/>
          <p:cNvSpPr/>
          <p:nvPr/>
        </p:nvSpPr>
        <p:spPr>
          <a:xfrm>
            <a:off x="9521640" y="5890680"/>
            <a:ext cx="337680" cy="3376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Line 18"/>
          <p:cNvSpPr/>
          <p:nvPr/>
        </p:nvSpPr>
        <p:spPr>
          <a:xfrm flipV="1">
            <a:off x="6009840" y="3736800"/>
            <a:ext cx="2643480" cy="10944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4" name="Line 19"/>
          <p:cNvSpPr/>
          <p:nvPr/>
        </p:nvSpPr>
        <p:spPr>
          <a:xfrm>
            <a:off x="8825760" y="3909240"/>
            <a:ext cx="212040" cy="66564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Line 20"/>
          <p:cNvSpPr/>
          <p:nvPr/>
        </p:nvSpPr>
        <p:spPr>
          <a:xfrm>
            <a:off x="8998200" y="3736800"/>
            <a:ext cx="587160" cy="2592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Line 21"/>
          <p:cNvSpPr/>
          <p:nvPr/>
        </p:nvSpPr>
        <p:spPr>
          <a:xfrm flipH="1">
            <a:off x="9159480" y="4239720"/>
            <a:ext cx="425880" cy="38556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Line 22"/>
          <p:cNvSpPr/>
          <p:nvPr/>
        </p:nvSpPr>
        <p:spPr>
          <a:xfrm>
            <a:off x="9828720" y="4239720"/>
            <a:ext cx="209520" cy="6796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Line 23"/>
          <p:cNvSpPr/>
          <p:nvPr/>
        </p:nvSpPr>
        <p:spPr>
          <a:xfrm flipV="1">
            <a:off x="8852400" y="4919400"/>
            <a:ext cx="185400" cy="51372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Line 24"/>
          <p:cNvSpPr/>
          <p:nvPr/>
        </p:nvSpPr>
        <p:spPr>
          <a:xfrm flipH="1" flipV="1">
            <a:off x="9159480" y="4869000"/>
            <a:ext cx="534240" cy="102132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Line 25"/>
          <p:cNvSpPr/>
          <p:nvPr/>
        </p:nvSpPr>
        <p:spPr>
          <a:xfrm>
            <a:off x="8974080" y="5727240"/>
            <a:ext cx="547560" cy="33552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Line 26"/>
          <p:cNvSpPr/>
          <p:nvPr/>
        </p:nvSpPr>
        <p:spPr>
          <a:xfrm flipV="1">
            <a:off x="5118480" y="4118040"/>
            <a:ext cx="4416120" cy="42372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2" name="Line 27"/>
          <p:cNvSpPr/>
          <p:nvPr/>
        </p:nvSpPr>
        <p:spPr>
          <a:xfrm flipV="1">
            <a:off x="6045480" y="3736800"/>
            <a:ext cx="2607840" cy="109368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3" name="Line 28"/>
          <p:cNvSpPr/>
          <p:nvPr/>
        </p:nvSpPr>
        <p:spPr>
          <a:xfrm>
            <a:off x="6045480" y="5074200"/>
            <a:ext cx="3820680" cy="1764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4" name="Line 29"/>
          <p:cNvSpPr/>
          <p:nvPr/>
        </p:nvSpPr>
        <p:spPr>
          <a:xfrm flipV="1">
            <a:off x="5397840" y="4747320"/>
            <a:ext cx="3467520" cy="855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5" name="Line 30"/>
          <p:cNvSpPr/>
          <p:nvPr/>
        </p:nvSpPr>
        <p:spPr>
          <a:xfrm flipV="1">
            <a:off x="5397840" y="5605560"/>
            <a:ext cx="3282120" cy="24084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6" name="Line 31"/>
          <p:cNvSpPr/>
          <p:nvPr/>
        </p:nvSpPr>
        <p:spPr>
          <a:xfrm flipV="1">
            <a:off x="6393960" y="6062760"/>
            <a:ext cx="3127680" cy="17208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7" name="CustomShape 32"/>
          <p:cNvSpPr/>
          <p:nvPr/>
        </p:nvSpPr>
        <p:spPr>
          <a:xfrm>
            <a:off x="3558960" y="3683880"/>
            <a:ext cx="911880" cy="11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33"/>
          <p:cNvSpPr/>
          <p:nvPr/>
        </p:nvSpPr>
        <p:spPr>
          <a:xfrm>
            <a:off x="3817800" y="4330080"/>
            <a:ext cx="911880" cy="11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34"/>
          <p:cNvSpPr/>
          <p:nvPr/>
        </p:nvSpPr>
        <p:spPr>
          <a:xfrm>
            <a:off x="4199760" y="3526200"/>
            <a:ext cx="911880" cy="11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35"/>
          <p:cNvSpPr/>
          <p:nvPr/>
        </p:nvSpPr>
        <p:spPr>
          <a:xfrm>
            <a:off x="8216280" y="1463040"/>
            <a:ext cx="3390120" cy="6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Gene - Gene Network Links 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12,002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36"/>
          <p:cNvSpPr/>
          <p:nvPr/>
        </p:nvSpPr>
        <p:spPr>
          <a:xfrm>
            <a:off x="5394960" y="1463040"/>
            <a:ext cx="3173760" cy="6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Drug – Protein Interactions 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287,170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37"/>
          <p:cNvSpPr/>
          <p:nvPr/>
        </p:nvSpPr>
        <p:spPr>
          <a:xfrm>
            <a:off x="2855160" y="1488600"/>
            <a:ext cx="3173760" cy="6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 Classification 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1339 (up to 360 classes)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38"/>
          <p:cNvSpPr/>
          <p:nvPr/>
        </p:nvSpPr>
        <p:spPr>
          <a:xfrm>
            <a:off x="3709080" y="2146680"/>
            <a:ext cx="644040" cy="1038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chemeClr val="accent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4" name="CustomShape 39"/>
          <p:cNvSpPr/>
          <p:nvPr/>
        </p:nvSpPr>
        <p:spPr>
          <a:xfrm>
            <a:off x="6670440" y="2143440"/>
            <a:ext cx="644040" cy="1038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chemeClr val="tx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5" name="CustomShape 40"/>
          <p:cNvSpPr/>
          <p:nvPr/>
        </p:nvSpPr>
        <p:spPr>
          <a:xfrm>
            <a:off x="9127080" y="2179800"/>
            <a:ext cx="644040" cy="10386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6" name="CustomShape 41"/>
          <p:cNvSpPr/>
          <p:nvPr/>
        </p:nvSpPr>
        <p:spPr>
          <a:xfrm>
            <a:off x="3153960" y="159120"/>
            <a:ext cx="5664960" cy="11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Classification Dataset (Threshold=100)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42"/>
          <p:cNvSpPr/>
          <p:nvPr/>
        </p:nvSpPr>
        <p:spPr>
          <a:xfrm>
            <a:off x="5212080" y="2743200"/>
            <a:ext cx="911880" cy="11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43"/>
          <p:cNvSpPr/>
          <p:nvPr/>
        </p:nvSpPr>
        <p:spPr>
          <a:xfrm>
            <a:off x="5212080" y="4297680"/>
            <a:ext cx="911880" cy="11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4"/>
          <p:cNvSpPr/>
          <p:nvPr/>
        </p:nvSpPr>
        <p:spPr>
          <a:xfrm>
            <a:off x="4482000" y="5120640"/>
            <a:ext cx="911880" cy="11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5"/>
          <p:cNvSpPr/>
          <p:nvPr/>
        </p:nvSpPr>
        <p:spPr>
          <a:xfrm>
            <a:off x="5445360" y="5672880"/>
            <a:ext cx="911880" cy="11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6"/>
          <p:cNvSpPr/>
          <p:nvPr/>
        </p:nvSpPr>
        <p:spPr>
          <a:xfrm>
            <a:off x="1554480" y="3931920"/>
            <a:ext cx="910440" cy="270360"/>
          </a:xfrm>
          <a:prstGeom prst="rect">
            <a:avLst/>
          </a:prstGeom>
          <a:solidFill>
            <a:srgbClr val="cc969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47"/>
          <p:cNvSpPr/>
          <p:nvPr/>
        </p:nvSpPr>
        <p:spPr>
          <a:xfrm>
            <a:off x="1554480" y="4206240"/>
            <a:ext cx="910440" cy="270360"/>
          </a:xfrm>
          <a:prstGeom prst="rect">
            <a:avLst/>
          </a:prstGeom>
          <a:solidFill>
            <a:srgbClr val="cc969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48"/>
          <p:cNvSpPr/>
          <p:nvPr/>
        </p:nvSpPr>
        <p:spPr>
          <a:xfrm>
            <a:off x="1554480" y="4480560"/>
            <a:ext cx="910440" cy="270360"/>
          </a:xfrm>
          <a:prstGeom prst="rect">
            <a:avLst/>
          </a:prstGeom>
          <a:solidFill>
            <a:srgbClr val="cc969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9"/>
          <p:cNvSpPr/>
          <p:nvPr/>
        </p:nvSpPr>
        <p:spPr>
          <a:xfrm>
            <a:off x="1554480" y="6126480"/>
            <a:ext cx="910440" cy="270360"/>
          </a:xfrm>
          <a:prstGeom prst="rect">
            <a:avLst/>
          </a:prstGeom>
          <a:solidFill>
            <a:srgbClr val="cc969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 360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50"/>
          <p:cNvSpPr/>
          <p:nvPr/>
        </p:nvSpPr>
        <p:spPr>
          <a:xfrm>
            <a:off x="1554480" y="4754880"/>
            <a:ext cx="910440" cy="1367640"/>
          </a:xfrm>
          <a:prstGeom prst="rect">
            <a:avLst/>
          </a:prstGeom>
          <a:solidFill>
            <a:srgbClr val="cc969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51"/>
          <p:cNvSpPr/>
          <p:nvPr/>
        </p:nvSpPr>
        <p:spPr>
          <a:xfrm>
            <a:off x="1188720" y="2982240"/>
            <a:ext cx="2190600" cy="85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Multiclass Node Classification Targets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Line 52"/>
          <p:cNvSpPr/>
          <p:nvPr/>
        </p:nvSpPr>
        <p:spPr>
          <a:xfrm>
            <a:off x="2651760" y="4114800"/>
            <a:ext cx="146304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Line 53"/>
          <p:cNvSpPr/>
          <p:nvPr/>
        </p:nvSpPr>
        <p:spPr>
          <a:xfrm>
            <a:off x="2651760" y="4330080"/>
            <a:ext cx="146304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Line 54"/>
          <p:cNvSpPr/>
          <p:nvPr/>
        </p:nvSpPr>
        <p:spPr>
          <a:xfrm>
            <a:off x="2651760" y="4572000"/>
            <a:ext cx="146304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Line 55"/>
          <p:cNvSpPr/>
          <p:nvPr/>
        </p:nvSpPr>
        <p:spPr>
          <a:xfrm>
            <a:off x="2651760" y="5515200"/>
            <a:ext cx="146304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Line 56"/>
          <p:cNvSpPr/>
          <p:nvPr/>
        </p:nvSpPr>
        <p:spPr>
          <a:xfrm>
            <a:off x="2651760" y="6309360"/>
            <a:ext cx="146304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</TotalTime>
  <Application>LibreOffice/5.1.6.2$Linux_X86_64 LibreOffice_project/10m0$Build-2</Application>
  <Words>151</Words>
  <Paragraphs>66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2021-02-03T17:40:44Z</dcterms:created>
  <dc:creator>Pietro Bongini</dc:creator>
  <dc:description/>
  <dc:language>en-US</dc:language>
  <cp:lastModifiedBy/>
  <dcterms:modified xsi:type="dcterms:W3CDTF">2021-08-23T11:53:43Z</dcterms:modified>
  <cp:revision>50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