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4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9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34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29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20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4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82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07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74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70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6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3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4A59-70D5-4CFB-BC83-B5209A8EA56D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391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67FC1-BE50-401A-8628-424AF4233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DataMining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462A9B-2B06-4FF7-97DC-CB1D03346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Bip </a:t>
            </a:r>
            <a:r>
              <a:rPr lang="it-IT" dirty="0" err="1"/>
              <a:t>xTech</a:t>
            </a:r>
            <a:endParaRPr lang="it-IT" dirty="0"/>
          </a:p>
          <a:p>
            <a:r>
              <a:rPr lang="it-IT" dirty="0" err="1"/>
              <a:t>Hands-on</a:t>
            </a:r>
            <a:r>
              <a:rPr lang="it-IT" dirty="0"/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145451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A5E39-17FE-457C-B28A-DEDD5C59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B0C142-FC61-4125-B95B-650DC471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23" y="2506662"/>
            <a:ext cx="33692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solidFill>
                  <a:schemeClr val="bg1"/>
                </a:solidFill>
              </a:rPr>
              <a:t>Eliminations</a:t>
            </a:r>
            <a:r>
              <a:rPr lang="it-IT" sz="2800" dirty="0">
                <a:solidFill>
                  <a:schemeClr val="bg1"/>
                </a:solidFill>
              </a:rPr>
              <a:t>:</a:t>
            </a:r>
          </a:p>
          <a:p>
            <a:r>
              <a:rPr lang="it-IT" sz="2800" dirty="0" err="1"/>
              <a:t>isOpen</a:t>
            </a:r>
            <a:r>
              <a:rPr lang="it-IT" sz="2800" dirty="0"/>
              <a:t> = 0</a:t>
            </a:r>
          </a:p>
          <a:p>
            <a:r>
              <a:rPr lang="it-IT" sz="2800" dirty="0" err="1"/>
              <a:t>Max_gust_speed</a:t>
            </a:r>
            <a:endParaRPr lang="it-IT" sz="2800" dirty="0"/>
          </a:p>
          <a:p>
            <a:r>
              <a:rPr lang="en-US" sz="2800" dirty="0"/>
              <a:t>Min/Max values of weather features</a:t>
            </a:r>
            <a:endParaRPr lang="it-IT" sz="28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EDB9C0C-98C3-45DA-9407-6F837F2C8243}"/>
              </a:ext>
            </a:extLst>
          </p:cNvPr>
          <p:cNvSpPr txBox="1">
            <a:spLocks/>
          </p:cNvSpPr>
          <p:nvPr/>
        </p:nvSpPr>
        <p:spPr>
          <a:xfrm>
            <a:off x="838200" y="2506662"/>
            <a:ext cx="65192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transformations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r>
              <a:rPr lang="it-IT" dirty="0" err="1"/>
              <a:t>Kurtosis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of </a:t>
            </a:r>
            <a:r>
              <a:rPr lang="it-IT" dirty="0" err="1"/>
              <a:t>NumberOfSales</a:t>
            </a:r>
            <a:endParaRPr lang="it-IT" dirty="0"/>
          </a:p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: OHE</a:t>
            </a:r>
          </a:p>
          <a:p>
            <a:r>
              <a:rPr lang="it-IT" dirty="0" err="1"/>
              <a:t>Winsorizing</a:t>
            </a:r>
            <a:r>
              <a:rPr lang="it-IT" dirty="0"/>
              <a:t>: x &gt; </a:t>
            </a:r>
            <a:r>
              <a:rPr lang="en-US" dirty="0"/>
              <a:t>IQR + 3Q OR x &lt; 1Q – IQR</a:t>
            </a:r>
          </a:p>
          <a:p>
            <a:r>
              <a:rPr lang="en-US" dirty="0"/>
              <a:t>Impute visibility with mean</a:t>
            </a:r>
          </a:p>
        </p:txBody>
      </p:sp>
    </p:spTree>
    <p:extLst>
      <p:ext uri="{BB962C8B-B14F-4D97-AF65-F5344CB8AC3E}">
        <p14:creationId xmlns:p14="http://schemas.microsoft.com/office/powerpoint/2010/main" val="29056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61D5A-C6F9-4A22-9BD2-2D126B58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2D1B4C-24D6-4136-82C4-24A80ACE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52" y="2532184"/>
            <a:ext cx="3902613" cy="368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Calendar</a:t>
            </a:r>
            <a:r>
              <a:rPr lang="it-IT" sz="3200" dirty="0">
                <a:solidFill>
                  <a:schemeClr val="bg1"/>
                </a:solidFill>
              </a:rPr>
              <a:t> Features:</a:t>
            </a:r>
          </a:p>
          <a:p>
            <a:r>
              <a:rPr lang="it-IT" sz="3200" dirty="0" err="1"/>
              <a:t>Days</a:t>
            </a:r>
            <a:r>
              <a:rPr lang="it-IT" sz="3200" dirty="0"/>
              <a:t> of week</a:t>
            </a:r>
          </a:p>
          <a:p>
            <a:r>
              <a:rPr lang="it-IT" sz="3200" dirty="0" err="1"/>
              <a:t>Months</a:t>
            </a:r>
            <a:endParaRPr lang="it-IT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E5C9A6E-3E49-43DB-972B-4472CD8192D8}"/>
              </a:ext>
            </a:extLst>
          </p:cNvPr>
          <p:cNvSpPr txBox="1">
            <a:spLocks/>
          </p:cNvSpPr>
          <p:nvPr/>
        </p:nvSpPr>
        <p:spPr>
          <a:xfrm>
            <a:off x="838200" y="2532184"/>
            <a:ext cx="3832274" cy="377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Weather</a:t>
            </a:r>
            <a:r>
              <a:rPr lang="it-IT" sz="3200" dirty="0">
                <a:solidFill>
                  <a:schemeClr val="bg1"/>
                </a:solidFill>
              </a:rPr>
              <a:t> Features</a:t>
            </a:r>
          </a:p>
          <a:p>
            <a:r>
              <a:rPr lang="it-IT" sz="3200" dirty="0" err="1"/>
              <a:t>Winds</a:t>
            </a:r>
            <a:endParaRPr lang="it-IT" sz="3200" dirty="0"/>
          </a:p>
          <a:p>
            <a:r>
              <a:rPr lang="it-IT" sz="3200" dirty="0" err="1"/>
              <a:t>ZeroClouds</a:t>
            </a:r>
            <a:endParaRPr lang="it-IT" sz="3200" dirty="0"/>
          </a:p>
          <a:p>
            <a:r>
              <a:rPr lang="it-IT" sz="3200" dirty="0"/>
              <a:t>H</a:t>
            </a:r>
          </a:p>
          <a:p>
            <a:r>
              <a:rPr lang="it-IT" sz="3200" dirty="0"/>
              <a:t>WCI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39918E7-0847-4B40-9296-0EB012D3116C}"/>
              </a:ext>
            </a:extLst>
          </p:cNvPr>
          <p:cNvSpPr/>
          <p:nvPr/>
        </p:nvSpPr>
        <p:spPr>
          <a:xfrm>
            <a:off x="838200" y="5547457"/>
            <a:ext cx="3466515" cy="90990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 = f(</a:t>
            </a:r>
            <a:r>
              <a:rPr lang="it-IT" dirty="0" err="1"/>
              <a:t>T_mean</a:t>
            </a:r>
            <a:r>
              <a:rPr lang="it-IT" dirty="0"/>
              <a:t>, </a:t>
            </a:r>
            <a:r>
              <a:rPr lang="it-IT" dirty="0" err="1"/>
              <a:t>T_dew_point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WCI = f(</a:t>
            </a:r>
            <a:r>
              <a:rPr lang="it-IT" dirty="0" err="1"/>
              <a:t>T_mean</a:t>
            </a:r>
            <a:r>
              <a:rPr lang="it-IT" dirty="0"/>
              <a:t>, </a:t>
            </a:r>
            <a:r>
              <a:rPr lang="it-IT" dirty="0" err="1"/>
              <a:t>wind_speed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C7F24-4DFE-4260-ADE6-3F7EF453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62B18-0B73-4AB5-A68F-7BC1E35D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Lasso</a:t>
            </a:r>
          </a:p>
          <a:p>
            <a:r>
              <a:rPr lang="en-US" sz="4000" dirty="0" err="1"/>
              <a:t>ExtraTreesRegressor</a:t>
            </a:r>
            <a:endParaRPr lang="it-IT" sz="4000" dirty="0"/>
          </a:p>
          <a:p>
            <a:r>
              <a:rPr lang="it-IT" sz="4000" dirty="0"/>
              <a:t>PCA with lasso</a:t>
            </a:r>
          </a:p>
        </p:txBody>
      </p:sp>
    </p:spTree>
    <p:extLst>
      <p:ext uri="{BB962C8B-B14F-4D97-AF65-F5344CB8AC3E}">
        <p14:creationId xmlns:p14="http://schemas.microsoft.com/office/powerpoint/2010/main" val="34312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2A813-1F87-4D97-87B9-446DCBB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Ensembles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9150AD-CE1C-4280-886C-53DE1E08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002"/>
            <a:ext cx="4591929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Methods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used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r>
              <a:rPr lang="it-IT" sz="3200" dirty="0" err="1"/>
              <a:t>Gradient</a:t>
            </a:r>
            <a:r>
              <a:rPr lang="it-IT" sz="3200" dirty="0"/>
              <a:t> </a:t>
            </a:r>
            <a:r>
              <a:rPr lang="it-IT" sz="3200" dirty="0" err="1"/>
              <a:t>Boosting</a:t>
            </a:r>
            <a:endParaRPr lang="it-IT" sz="3200" dirty="0"/>
          </a:p>
          <a:p>
            <a:r>
              <a:rPr lang="it-IT" sz="3200" dirty="0"/>
              <a:t>Random </a:t>
            </a:r>
            <a:r>
              <a:rPr lang="it-IT" sz="3200" dirty="0" err="1"/>
              <a:t>Forest</a:t>
            </a:r>
            <a:endParaRPr lang="it-IT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CF7F65B-7390-47E1-B447-41456C97C85F}"/>
              </a:ext>
            </a:extLst>
          </p:cNvPr>
          <p:cNvSpPr txBox="1">
            <a:spLocks/>
          </p:cNvSpPr>
          <p:nvPr/>
        </p:nvSpPr>
        <p:spPr>
          <a:xfrm>
            <a:off x="838200" y="4791564"/>
            <a:ext cx="473260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 err="1">
                <a:solidFill>
                  <a:schemeClr val="bg1"/>
                </a:solidFill>
              </a:rPr>
              <a:t>Validation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/>
              <a:t>3-Folds </a:t>
            </a:r>
            <a:r>
              <a:rPr lang="it-IT" sz="3200" dirty="0" err="1"/>
              <a:t>Crossvalidation</a:t>
            </a:r>
            <a:endParaRPr lang="it-IT" sz="32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88D80E-C5C3-4EDB-AD8A-401027847B70}"/>
              </a:ext>
            </a:extLst>
          </p:cNvPr>
          <p:cNvSpPr txBox="1">
            <a:spLocks/>
          </p:cNvSpPr>
          <p:nvPr/>
        </p:nvSpPr>
        <p:spPr>
          <a:xfrm>
            <a:off x="6583679" y="2508002"/>
            <a:ext cx="5146432" cy="406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>
                <a:solidFill>
                  <a:schemeClr val="bg1"/>
                </a:solidFill>
              </a:rPr>
              <a:t>Target:</a:t>
            </a:r>
          </a:p>
          <a:p>
            <a:r>
              <a:rPr lang="it-IT" sz="3200" dirty="0" err="1"/>
              <a:t>Predict</a:t>
            </a:r>
            <a:r>
              <a:rPr lang="it-IT" sz="3200" dirty="0"/>
              <a:t> Sales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it-IT" sz="3200" dirty="0"/>
          </a:p>
          <a:p>
            <a:r>
              <a:rPr lang="it-IT" sz="3200" dirty="0" err="1"/>
              <a:t>Predict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r>
              <a:rPr lang="it-IT" sz="3200" dirty="0"/>
              <a:t> and </a:t>
            </a:r>
            <a:r>
              <a:rPr lang="it-IT" sz="3200" dirty="0" err="1"/>
              <a:t>then</a:t>
            </a:r>
            <a:r>
              <a:rPr lang="it-IT" sz="3200" dirty="0"/>
              <a:t> Sales </a:t>
            </a:r>
            <a:r>
              <a:rPr lang="it-IT" sz="3200" dirty="0" err="1"/>
              <a:t>including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09191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89F40-1D5F-4462-A1D5-23D34060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23FE6-2BA6-4C0E-8BDA-6974BFA5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4417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Random forest regressor</a:t>
            </a:r>
          </a:p>
          <a:p>
            <a:r>
              <a:rPr lang="en-US" sz="3200" dirty="0"/>
              <a:t>150 trees</a:t>
            </a:r>
          </a:p>
          <a:p>
            <a:r>
              <a:rPr lang="en-US" sz="3200" dirty="0" err="1"/>
              <a:t>min_samples_leaf</a:t>
            </a:r>
            <a:r>
              <a:rPr lang="en-US" sz="3200" dirty="0"/>
              <a:t> = 5</a:t>
            </a:r>
          </a:p>
          <a:p>
            <a:r>
              <a:rPr lang="en-US" sz="3200" dirty="0"/>
              <a:t>no feature selection applied</a:t>
            </a:r>
          </a:p>
          <a:p>
            <a:r>
              <a:rPr lang="it-IT" sz="3200" dirty="0" err="1"/>
              <a:t>Predict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r>
              <a:rPr lang="it-IT" sz="3200" dirty="0"/>
              <a:t> and </a:t>
            </a:r>
            <a:r>
              <a:rPr lang="it-IT" sz="3200" dirty="0" err="1"/>
              <a:t>then</a:t>
            </a:r>
            <a:r>
              <a:rPr lang="it-IT" sz="3200" dirty="0"/>
              <a:t> Sales </a:t>
            </a:r>
            <a:r>
              <a:rPr lang="it-IT" sz="3200" dirty="0" err="1"/>
              <a:t>including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R2 value of 82.9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6173291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91</TotalTime>
  <Words>156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Berlino</vt:lpstr>
      <vt:lpstr>DataMining project</vt:lpstr>
      <vt:lpstr>Data Cleaning</vt:lpstr>
      <vt:lpstr>New Features</vt:lpstr>
      <vt:lpstr>Feature Selection</vt:lpstr>
      <vt:lpstr>Ensembles Methods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project</dc:title>
  <dc:creator>Flavio Mazzolini</dc:creator>
  <cp:lastModifiedBy>Flavio Mazzolini</cp:lastModifiedBy>
  <cp:revision>8</cp:revision>
  <dcterms:created xsi:type="dcterms:W3CDTF">2018-06-06T14:48:26Z</dcterms:created>
  <dcterms:modified xsi:type="dcterms:W3CDTF">2018-06-06T16:24:34Z</dcterms:modified>
</cp:coreProperties>
</file>