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9" r:id="rId3"/>
    <p:sldId id="260" r:id="rId4"/>
    <p:sldId id="261" r:id="rId5"/>
    <p:sldId id="262" r:id="rId6"/>
    <p:sldId id="264" r:id="rId7"/>
    <p:sldId id="265" r:id="rId8"/>
    <p:sldId id="266" r:id="rId9"/>
    <p:sldId id="267" r:id="rId10"/>
    <p:sldId id="272" r:id="rId1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8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07/relationships/hdphoto" Target="../media/hdphoto1.wdp"/><Relationship Id="rId1" Type="http://schemas.openxmlformats.org/officeDocument/2006/relationships/image" Target="../media/image6.png"/><Relationship Id="rId4" Type="http://schemas.openxmlformats.org/officeDocument/2006/relationships/image" Target="../media/image8.png"/></Relationships>
</file>

<file path=ppt/diagrams/_rels/data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07/relationships/hdphoto" Target="../media/hdphoto1.wdp"/><Relationship Id="rId1" Type="http://schemas.openxmlformats.org/officeDocument/2006/relationships/image" Target="../media/image6.png"/><Relationship Id="rId4" Type="http://schemas.openxmlformats.org/officeDocument/2006/relationships/image" Target="../media/image8.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E0E109-2C80-4643-9D22-1B5598E2DC8D}" type="doc">
      <dgm:prSet loTypeId="urn:microsoft.com/office/officeart/2005/8/layout/pList1" loCatId="picture" qsTypeId="urn:microsoft.com/office/officeart/2005/8/quickstyle/simple1" qsCatId="simple" csTypeId="urn:microsoft.com/office/officeart/2005/8/colors/accent2_2" csCatId="accent2" phldr="1"/>
      <dgm:spPr/>
      <dgm:t>
        <a:bodyPr/>
        <a:lstStyle/>
        <a:p>
          <a:endParaRPr lang="es-PE"/>
        </a:p>
      </dgm:t>
    </dgm:pt>
    <dgm:pt modelId="{B850D492-B2FC-4CA3-8519-7AF7FD191C33}">
      <dgm:prSet phldrT="[Texto]"/>
      <dgm:spPr/>
      <dgm:t>
        <a:bodyPr/>
        <a:lstStyle/>
        <a:p>
          <a:endParaRPr lang="es-PE" dirty="0"/>
        </a:p>
      </dgm:t>
    </dgm:pt>
    <dgm:pt modelId="{AE2614BC-B635-485B-9B37-D3441CEA6257}" type="parTrans" cxnId="{259B772C-F791-4A44-BEF8-0C4F7D3F0B57}">
      <dgm:prSet/>
      <dgm:spPr/>
      <dgm:t>
        <a:bodyPr/>
        <a:lstStyle/>
        <a:p>
          <a:endParaRPr lang="es-PE"/>
        </a:p>
      </dgm:t>
    </dgm:pt>
    <dgm:pt modelId="{485985DF-C530-4D0C-A76B-C21F3EACAEC9}" type="sibTrans" cxnId="{259B772C-F791-4A44-BEF8-0C4F7D3F0B57}">
      <dgm:prSet/>
      <dgm:spPr/>
      <dgm:t>
        <a:bodyPr/>
        <a:lstStyle/>
        <a:p>
          <a:endParaRPr lang="es-PE"/>
        </a:p>
      </dgm:t>
    </dgm:pt>
    <dgm:pt modelId="{C14A09C6-B5D0-456B-AC50-BDF2A5605C6D}">
      <dgm:prSet phldrT="[Texto]"/>
      <dgm:spPr/>
      <dgm:t>
        <a:bodyPr/>
        <a:lstStyle/>
        <a:p>
          <a:endParaRPr lang="es-PE" dirty="0"/>
        </a:p>
      </dgm:t>
    </dgm:pt>
    <dgm:pt modelId="{2FE59022-18E4-4F14-9135-BDC3EC08F64E}" type="parTrans" cxnId="{1D58BBE9-82CB-4744-A6AC-DE2A90D51A92}">
      <dgm:prSet/>
      <dgm:spPr/>
      <dgm:t>
        <a:bodyPr/>
        <a:lstStyle/>
        <a:p>
          <a:endParaRPr lang="es-PE"/>
        </a:p>
      </dgm:t>
    </dgm:pt>
    <dgm:pt modelId="{FE88E339-10FA-4BE3-AE1D-F40882AA236E}" type="sibTrans" cxnId="{1D58BBE9-82CB-4744-A6AC-DE2A90D51A92}">
      <dgm:prSet/>
      <dgm:spPr/>
      <dgm:t>
        <a:bodyPr/>
        <a:lstStyle/>
        <a:p>
          <a:endParaRPr lang="es-PE"/>
        </a:p>
      </dgm:t>
    </dgm:pt>
    <dgm:pt modelId="{3374EFB4-7714-4AF1-9922-AB749E87E195}">
      <dgm:prSet phldrT="[Texto]"/>
      <dgm:spPr/>
      <dgm:t>
        <a:bodyPr/>
        <a:lstStyle/>
        <a:p>
          <a:endParaRPr lang="es-PE" dirty="0"/>
        </a:p>
      </dgm:t>
    </dgm:pt>
    <dgm:pt modelId="{4331A362-D416-4AB2-804F-EE645BA2909C}" type="sibTrans" cxnId="{6CC3EC48-76B9-4B77-9BE8-0015F5C4A472}">
      <dgm:prSet/>
      <dgm:spPr/>
      <dgm:t>
        <a:bodyPr/>
        <a:lstStyle/>
        <a:p>
          <a:endParaRPr lang="es-PE"/>
        </a:p>
      </dgm:t>
    </dgm:pt>
    <dgm:pt modelId="{FD2A21D7-4B54-4EF8-A5FF-23FDB1B55897}" type="parTrans" cxnId="{6CC3EC48-76B9-4B77-9BE8-0015F5C4A472}">
      <dgm:prSet/>
      <dgm:spPr/>
      <dgm:t>
        <a:bodyPr/>
        <a:lstStyle/>
        <a:p>
          <a:endParaRPr lang="es-PE"/>
        </a:p>
      </dgm:t>
    </dgm:pt>
    <dgm:pt modelId="{C2777D45-5FA5-49D6-B6C3-9FA927804A2B}" type="pres">
      <dgm:prSet presAssocID="{45E0E109-2C80-4643-9D22-1B5598E2DC8D}" presName="Name0" presStyleCnt="0">
        <dgm:presLayoutVars>
          <dgm:dir/>
          <dgm:resizeHandles val="exact"/>
        </dgm:presLayoutVars>
      </dgm:prSet>
      <dgm:spPr/>
    </dgm:pt>
    <dgm:pt modelId="{30AF9D3C-9D82-4D5B-B0A4-4470A13D91BC}" type="pres">
      <dgm:prSet presAssocID="{3374EFB4-7714-4AF1-9922-AB749E87E195}" presName="compNode" presStyleCnt="0"/>
      <dgm:spPr/>
    </dgm:pt>
    <dgm:pt modelId="{825B08BD-C11F-46BE-98C6-8118773FB619}" type="pres">
      <dgm:prSet presAssocID="{3374EFB4-7714-4AF1-9922-AB749E87E195}" presName="pictRect" presStyleLbl="node1" presStyleIdx="0" presStyleCnt="3"/>
      <dgm:spPr>
        <a:blipFill dpi="0" rotWithShape="1">
          <a:blip xmlns:r="http://schemas.openxmlformats.org/officeDocument/2006/relationships" r:embed="rId1">
            <a:extLst>
              <a:ext uri="{BEBA8EAE-BF5A-486C-A8C5-ECC9F3942E4B}">
                <a14:imgProps xmlns:a14="http://schemas.microsoft.com/office/drawing/2010/main">
                  <a14:imgLayer r:embed="rId2"/>
                </a14:imgProps>
              </a:ext>
            </a:extLst>
          </a:blip>
          <a:srcRect/>
          <a:stretch>
            <a:fillRect l="-2520" t="16375" r="-2520" b="16375"/>
          </a:stretch>
        </a:blipFill>
      </dgm:spPr>
    </dgm:pt>
    <dgm:pt modelId="{4DFFC642-4928-43FB-A791-C04D43CC6D0F}" type="pres">
      <dgm:prSet presAssocID="{3374EFB4-7714-4AF1-9922-AB749E87E195}" presName="textRect" presStyleLbl="revTx" presStyleIdx="0" presStyleCnt="3" custLinFactNeighborX="-94" custLinFactNeighborY="20473">
        <dgm:presLayoutVars>
          <dgm:bulletEnabled val="1"/>
        </dgm:presLayoutVars>
      </dgm:prSet>
      <dgm:spPr/>
    </dgm:pt>
    <dgm:pt modelId="{6FF222EC-327A-42E0-8DC5-A730EDE1E3D6}" type="pres">
      <dgm:prSet presAssocID="{4331A362-D416-4AB2-804F-EE645BA2909C}" presName="sibTrans" presStyleLbl="sibTrans2D1" presStyleIdx="0" presStyleCnt="0"/>
      <dgm:spPr/>
    </dgm:pt>
    <dgm:pt modelId="{82AE4E26-FA80-4B80-9CF0-316758CE993B}" type="pres">
      <dgm:prSet presAssocID="{B850D492-B2FC-4CA3-8519-7AF7FD191C33}" presName="compNode" presStyleCnt="0"/>
      <dgm:spPr/>
    </dgm:pt>
    <dgm:pt modelId="{387E49ED-F21A-4BD7-BBEC-13D2366B30EA}" type="pres">
      <dgm:prSet presAssocID="{B850D492-B2FC-4CA3-8519-7AF7FD191C33}" presName="pictRect" presStyleLbl="node1" presStyleIdx="1" presStyleCnt="3"/>
      <dgm:spPr>
        <a:blipFill dpi="0" rotWithShape="1">
          <a:blip xmlns:r="http://schemas.openxmlformats.org/officeDocument/2006/relationships" r:embed="rId3"/>
          <a:srcRect/>
          <a:stretch>
            <a:fillRect l="6250" t="18975" r="6250" b="18975"/>
          </a:stretch>
        </a:blipFill>
      </dgm:spPr>
    </dgm:pt>
    <dgm:pt modelId="{FAFC12D0-B5BF-4997-B29C-8BBD880784D4}" type="pres">
      <dgm:prSet presAssocID="{B850D492-B2FC-4CA3-8519-7AF7FD191C33}" presName="textRect" presStyleLbl="revTx" presStyleIdx="1" presStyleCnt="3">
        <dgm:presLayoutVars>
          <dgm:bulletEnabled val="1"/>
        </dgm:presLayoutVars>
      </dgm:prSet>
      <dgm:spPr/>
    </dgm:pt>
    <dgm:pt modelId="{CB18049D-3C06-418D-A211-EBF2752BA1EF}" type="pres">
      <dgm:prSet presAssocID="{485985DF-C530-4D0C-A76B-C21F3EACAEC9}" presName="sibTrans" presStyleLbl="sibTrans2D1" presStyleIdx="0" presStyleCnt="0"/>
      <dgm:spPr/>
    </dgm:pt>
    <dgm:pt modelId="{22A3049E-8681-45DE-BACF-CD0ECB051A57}" type="pres">
      <dgm:prSet presAssocID="{C14A09C6-B5D0-456B-AC50-BDF2A5605C6D}" presName="compNode" presStyleCnt="0"/>
      <dgm:spPr/>
    </dgm:pt>
    <dgm:pt modelId="{2001C117-0710-4514-A012-48DED974A199}" type="pres">
      <dgm:prSet presAssocID="{C14A09C6-B5D0-456B-AC50-BDF2A5605C6D}" presName="pictRect" presStyleLbl="node1" presStyleIdx="2" presStyleCnt="3" custScaleX="114584" custScaleY="110409"/>
      <dgm:spPr>
        <a:blipFill dpi="0" rotWithShape="1">
          <a:blip xmlns:r="http://schemas.openxmlformats.org/officeDocument/2006/relationships" r:embed="rId4"/>
          <a:srcRect/>
          <a:stretch>
            <a:fillRect l="3356" t="16683" r="3356" b="16683"/>
          </a:stretch>
        </a:blipFill>
      </dgm:spPr>
    </dgm:pt>
    <dgm:pt modelId="{7F58FEB6-9939-4A71-A1AB-DE268EABB366}" type="pres">
      <dgm:prSet presAssocID="{C14A09C6-B5D0-456B-AC50-BDF2A5605C6D}" presName="textRect" presStyleLbl="revTx" presStyleIdx="2" presStyleCnt="3">
        <dgm:presLayoutVars>
          <dgm:bulletEnabled val="1"/>
        </dgm:presLayoutVars>
      </dgm:prSet>
      <dgm:spPr/>
    </dgm:pt>
  </dgm:ptLst>
  <dgm:cxnLst>
    <dgm:cxn modelId="{259B772C-F791-4A44-BEF8-0C4F7D3F0B57}" srcId="{45E0E109-2C80-4643-9D22-1B5598E2DC8D}" destId="{B850D492-B2FC-4CA3-8519-7AF7FD191C33}" srcOrd="1" destOrd="0" parTransId="{AE2614BC-B635-485B-9B37-D3441CEA6257}" sibTransId="{485985DF-C530-4D0C-A76B-C21F3EACAEC9}"/>
    <dgm:cxn modelId="{6CC3EC48-76B9-4B77-9BE8-0015F5C4A472}" srcId="{45E0E109-2C80-4643-9D22-1B5598E2DC8D}" destId="{3374EFB4-7714-4AF1-9922-AB749E87E195}" srcOrd="0" destOrd="0" parTransId="{FD2A21D7-4B54-4EF8-A5FF-23FDB1B55897}" sibTransId="{4331A362-D416-4AB2-804F-EE645BA2909C}"/>
    <dgm:cxn modelId="{36F2F4AD-A04D-474E-90DB-2F1B058A4D88}" type="presOf" srcId="{4331A362-D416-4AB2-804F-EE645BA2909C}" destId="{6FF222EC-327A-42E0-8DC5-A730EDE1E3D6}" srcOrd="0" destOrd="0" presId="urn:microsoft.com/office/officeart/2005/8/layout/pList1"/>
    <dgm:cxn modelId="{20B901AF-CD99-42A1-8049-247F562CDF59}" type="presOf" srcId="{B850D492-B2FC-4CA3-8519-7AF7FD191C33}" destId="{FAFC12D0-B5BF-4997-B29C-8BBD880784D4}" srcOrd="0" destOrd="0" presId="urn:microsoft.com/office/officeart/2005/8/layout/pList1"/>
    <dgm:cxn modelId="{D8FBFABD-E10F-4E22-A301-B51768AD4340}" type="presOf" srcId="{485985DF-C530-4D0C-A76B-C21F3EACAEC9}" destId="{CB18049D-3C06-418D-A211-EBF2752BA1EF}" srcOrd="0" destOrd="0" presId="urn:microsoft.com/office/officeart/2005/8/layout/pList1"/>
    <dgm:cxn modelId="{95F4ACBF-91E3-421C-9818-0E2E881F2B2A}" type="presOf" srcId="{45E0E109-2C80-4643-9D22-1B5598E2DC8D}" destId="{C2777D45-5FA5-49D6-B6C3-9FA927804A2B}" srcOrd="0" destOrd="0" presId="urn:microsoft.com/office/officeart/2005/8/layout/pList1"/>
    <dgm:cxn modelId="{CB11B5D6-7F8B-4F03-AB42-92DE6FA2A61F}" type="presOf" srcId="{C14A09C6-B5D0-456B-AC50-BDF2A5605C6D}" destId="{7F58FEB6-9939-4A71-A1AB-DE268EABB366}" srcOrd="0" destOrd="0" presId="urn:microsoft.com/office/officeart/2005/8/layout/pList1"/>
    <dgm:cxn modelId="{1D58BBE9-82CB-4744-A6AC-DE2A90D51A92}" srcId="{45E0E109-2C80-4643-9D22-1B5598E2DC8D}" destId="{C14A09C6-B5D0-456B-AC50-BDF2A5605C6D}" srcOrd="2" destOrd="0" parTransId="{2FE59022-18E4-4F14-9135-BDC3EC08F64E}" sibTransId="{FE88E339-10FA-4BE3-AE1D-F40882AA236E}"/>
    <dgm:cxn modelId="{23F386FF-95E1-4082-8A53-5D434D055158}" type="presOf" srcId="{3374EFB4-7714-4AF1-9922-AB749E87E195}" destId="{4DFFC642-4928-43FB-A791-C04D43CC6D0F}" srcOrd="0" destOrd="0" presId="urn:microsoft.com/office/officeart/2005/8/layout/pList1"/>
    <dgm:cxn modelId="{FD81B0D4-835C-48D8-A149-4257C3482F5B}" type="presParOf" srcId="{C2777D45-5FA5-49D6-B6C3-9FA927804A2B}" destId="{30AF9D3C-9D82-4D5B-B0A4-4470A13D91BC}" srcOrd="0" destOrd="0" presId="urn:microsoft.com/office/officeart/2005/8/layout/pList1"/>
    <dgm:cxn modelId="{FBB5A5D9-F165-4DC7-B24D-855D4466BF0D}" type="presParOf" srcId="{30AF9D3C-9D82-4D5B-B0A4-4470A13D91BC}" destId="{825B08BD-C11F-46BE-98C6-8118773FB619}" srcOrd="0" destOrd="0" presId="urn:microsoft.com/office/officeart/2005/8/layout/pList1"/>
    <dgm:cxn modelId="{4E6540F5-86CF-4C48-BE85-D2161944A167}" type="presParOf" srcId="{30AF9D3C-9D82-4D5B-B0A4-4470A13D91BC}" destId="{4DFFC642-4928-43FB-A791-C04D43CC6D0F}" srcOrd="1" destOrd="0" presId="urn:microsoft.com/office/officeart/2005/8/layout/pList1"/>
    <dgm:cxn modelId="{027F822F-6630-4B8A-A94A-9263C40A7AF5}" type="presParOf" srcId="{C2777D45-5FA5-49D6-B6C3-9FA927804A2B}" destId="{6FF222EC-327A-42E0-8DC5-A730EDE1E3D6}" srcOrd="1" destOrd="0" presId="urn:microsoft.com/office/officeart/2005/8/layout/pList1"/>
    <dgm:cxn modelId="{30BB5925-8AB1-41C3-B5D8-AB88BE1E45E2}" type="presParOf" srcId="{C2777D45-5FA5-49D6-B6C3-9FA927804A2B}" destId="{82AE4E26-FA80-4B80-9CF0-316758CE993B}" srcOrd="2" destOrd="0" presId="urn:microsoft.com/office/officeart/2005/8/layout/pList1"/>
    <dgm:cxn modelId="{252AC515-A66F-4D17-A1EA-1FBC36DFC2CC}" type="presParOf" srcId="{82AE4E26-FA80-4B80-9CF0-316758CE993B}" destId="{387E49ED-F21A-4BD7-BBEC-13D2366B30EA}" srcOrd="0" destOrd="0" presId="urn:microsoft.com/office/officeart/2005/8/layout/pList1"/>
    <dgm:cxn modelId="{35DB4A60-3987-47B2-9D41-72FB8658564F}" type="presParOf" srcId="{82AE4E26-FA80-4B80-9CF0-316758CE993B}" destId="{FAFC12D0-B5BF-4997-B29C-8BBD880784D4}" srcOrd="1" destOrd="0" presId="urn:microsoft.com/office/officeart/2005/8/layout/pList1"/>
    <dgm:cxn modelId="{8209DEA4-EC75-48C6-877E-01ACD9845128}" type="presParOf" srcId="{C2777D45-5FA5-49D6-B6C3-9FA927804A2B}" destId="{CB18049D-3C06-418D-A211-EBF2752BA1EF}" srcOrd="3" destOrd="0" presId="urn:microsoft.com/office/officeart/2005/8/layout/pList1"/>
    <dgm:cxn modelId="{243C5BD4-CC68-4C73-90CE-726FFA75E88A}" type="presParOf" srcId="{C2777D45-5FA5-49D6-B6C3-9FA927804A2B}" destId="{22A3049E-8681-45DE-BACF-CD0ECB051A57}" srcOrd="4" destOrd="0" presId="urn:microsoft.com/office/officeart/2005/8/layout/pList1"/>
    <dgm:cxn modelId="{BC0BE038-8850-4E51-B9B9-DD2FF263AC72}" type="presParOf" srcId="{22A3049E-8681-45DE-BACF-CD0ECB051A57}" destId="{2001C117-0710-4514-A012-48DED974A199}" srcOrd="0" destOrd="0" presId="urn:microsoft.com/office/officeart/2005/8/layout/pList1"/>
    <dgm:cxn modelId="{392054F0-3376-41C9-9EEC-A16EEB38C4B2}" type="presParOf" srcId="{22A3049E-8681-45DE-BACF-CD0ECB051A57}" destId="{7F58FEB6-9939-4A71-A1AB-DE268EABB366}"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E6FA5E-AFBF-4BDD-9D64-C112CA9147C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s-PE"/>
        </a:p>
      </dgm:t>
    </dgm:pt>
    <dgm:pt modelId="{0A0D2668-94CF-45D3-B090-EC4B894D3DF7}">
      <dgm:prSet phldrT="[Texto]"/>
      <dgm:spPr/>
      <dgm:t>
        <a:bodyPr/>
        <a:lstStyle/>
        <a:p>
          <a:r>
            <a:rPr lang="es-PE" b="1" i="0" dirty="0"/>
            <a:t>Capacidad de carga</a:t>
          </a:r>
          <a:endParaRPr lang="es-PE" dirty="0"/>
        </a:p>
      </dgm:t>
    </dgm:pt>
    <dgm:pt modelId="{8E2DCFB0-0E62-4CF7-A6F1-A85C3ABD8131}" type="parTrans" cxnId="{5915FC79-4385-4708-98D8-5CD2CEC55A32}">
      <dgm:prSet/>
      <dgm:spPr/>
      <dgm:t>
        <a:bodyPr/>
        <a:lstStyle/>
        <a:p>
          <a:endParaRPr lang="es-PE"/>
        </a:p>
      </dgm:t>
    </dgm:pt>
    <dgm:pt modelId="{ACCE3365-3261-4588-B30A-C87E1838DB94}" type="sibTrans" cxnId="{5915FC79-4385-4708-98D8-5CD2CEC55A32}">
      <dgm:prSet/>
      <dgm:spPr/>
      <dgm:t>
        <a:bodyPr/>
        <a:lstStyle/>
        <a:p>
          <a:endParaRPr lang="es-PE"/>
        </a:p>
      </dgm:t>
    </dgm:pt>
    <dgm:pt modelId="{D49C735B-B274-4C4A-B901-FE66372DB65E}">
      <dgm:prSet phldrT="[Texto]"/>
      <dgm:spPr/>
      <dgm:t>
        <a:bodyPr/>
        <a:lstStyle/>
        <a:p>
          <a:pPr>
            <a:buFont typeface="Arial" panose="020B0604020202020204" pitchFamily="34" charset="0"/>
            <a:buChar char="•"/>
          </a:pPr>
          <a:r>
            <a:rPr lang="es-MX" b="0" i="0" dirty="0"/>
            <a:t>La capacidad de carga promedio de los </a:t>
          </a:r>
          <a:r>
            <a:rPr lang="es-MX" b="0" i="0" dirty="0" err="1"/>
            <a:t>vehiculos</a:t>
          </a:r>
          <a:r>
            <a:rPr lang="es-MX" b="0" i="0" dirty="0"/>
            <a:t> de transporte de alimentos es de 20 toneladas</a:t>
          </a:r>
          <a:endParaRPr lang="es-PE" dirty="0"/>
        </a:p>
      </dgm:t>
    </dgm:pt>
    <dgm:pt modelId="{471E3148-D4D6-4F85-BEE0-F804D2236B69}" type="parTrans" cxnId="{38D481EF-6282-489B-99F9-B41AA257A644}">
      <dgm:prSet/>
      <dgm:spPr/>
      <dgm:t>
        <a:bodyPr/>
        <a:lstStyle/>
        <a:p>
          <a:endParaRPr lang="es-PE"/>
        </a:p>
      </dgm:t>
    </dgm:pt>
    <dgm:pt modelId="{FEB89730-CE97-44E1-AAB8-C00FF9C4A9A1}" type="sibTrans" cxnId="{38D481EF-6282-489B-99F9-B41AA257A644}">
      <dgm:prSet/>
      <dgm:spPr/>
      <dgm:t>
        <a:bodyPr/>
        <a:lstStyle/>
        <a:p>
          <a:endParaRPr lang="es-PE"/>
        </a:p>
      </dgm:t>
    </dgm:pt>
    <dgm:pt modelId="{C8A9F5F7-F606-4D9E-AB2F-BAD47779176F}">
      <dgm:prSet phldrT="[Texto]"/>
      <dgm:spPr/>
      <dgm:t>
        <a:bodyPr/>
        <a:lstStyle/>
        <a:p>
          <a:r>
            <a:rPr lang="es-PE" b="1" i="0" dirty="0"/>
            <a:t>Costo por unidad recorrida</a:t>
          </a:r>
        </a:p>
        <a:p>
          <a:endParaRPr lang="es-PE" dirty="0"/>
        </a:p>
      </dgm:t>
    </dgm:pt>
    <dgm:pt modelId="{C4F6AB1B-171C-4BF6-85C5-A3E0BC433A47}" type="parTrans" cxnId="{51352247-684C-4AC8-BD2B-3DAFB8D3FBAF}">
      <dgm:prSet/>
      <dgm:spPr/>
      <dgm:t>
        <a:bodyPr/>
        <a:lstStyle/>
        <a:p>
          <a:endParaRPr lang="es-PE"/>
        </a:p>
      </dgm:t>
    </dgm:pt>
    <dgm:pt modelId="{4B80ACA3-4C6E-4897-A91F-5BF46483C19B}" type="sibTrans" cxnId="{51352247-684C-4AC8-BD2B-3DAFB8D3FBAF}">
      <dgm:prSet/>
      <dgm:spPr/>
      <dgm:t>
        <a:bodyPr/>
        <a:lstStyle/>
        <a:p>
          <a:endParaRPr lang="es-PE"/>
        </a:p>
      </dgm:t>
    </dgm:pt>
    <dgm:pt modelId="{77332B3B-BD01-4047-BF76-36F08959D832}">
      <dgm:prSet phldrT="[Texto]"/>
      <dgm:spPr/>
      <dgm:t>
        <a:bodyPr/>
        <a:lstStyle/>
        <a:p>
          <a:pPr>
            <a:buFont typeface="Arial" panose="020B0604020202020204" pitchFamily="34" charset="0"/>
            <a:buChar char="•"/>
          </a:pPr>
          <a:r>
            <a:rPr lang="es-MX" b="0" i="0" dirty="0"/>
            <a:t>El costo por unidad recorrida depende de muchos factores, pero para simplificar el problema las vamos a resumir en dos:</a:t>
          </a:r>
          <a:endParaRPr lang="es-PE" dirty="0"/>
        </a:p>
      </dgm:t>
    </dgm:pt>
    <dgm:pt modelId="{AF6A2310-FF0D-4A21-A6CC-430CDAE6D1F9}" type="parTrans" cxnId="{86E04A92-AFC7-4E26-B4CE-973F7DA5EBE7}">
      <dgm:prSet/>
      <dgm:spPr/>
      <dgm:t>
        <a:bodyPr/>
        <a:lstStyle/>
        <a:p>
          <a:endParaRPr lang="es-PE"/>
        </a:p>
      </dgm:t>
    </dgm:pt>
    <dgm:pt modelId="{0EDACAA8-1A74-4525-B4EC-F62E0497610B}" type="sibTrans" cxnId="{86E04A92-AFC7-4E26-B4CE-973F7DA5EBE7}">
      <dgm:prSet/>
      <dgm:spPr/>
      <dgm:t>
        <a:bodyPr/>
        <a:lstStyle/>
        <a:p>
          <a:endParaRPr lang="es-PE"/>
        </a:p>
      </dgm:t>
    </dgm:pt>
    <dgm:pt modelId="{9CD853DA-AB8E-444B-BA82-E9DE6C0B0B40}">
      <dgm:prSet/>
      <dgm:spPr/>
      <dgm:t>
        <a:bodyPr/>
        <a:lstStyle/>
        <a:p>
          <a:pPr>
            <a:buFont typeface="Arial" panose="020B0604020202020204" pitchFamily="34" charset="0"/>
            <a:buNone/>
          </a:pPr>
          <a:r>
            <a:rPr lang="es-PE" b="0" i="0" dirty="0"/>
            <a:t>    - Costo del combustible</a:t>
          </a:r>
        </a:p>
      </dgm:t>
    </dgm:pt>
    <dgm:pt modelId="{3B5C765A-968E-4018-B66C-40A7C6A3B23F}" type="parTrans" cxnId="{4B8C4665-5A7D-4F08-9742-430BF26894A2}">
      <dgm:prSet/>
      <dgm:spPr/>
      <dgm:t>
        <a:bodyPr/>
        <a:lstStyle/>
        <a:p>
          <a:endParaRPr lang="es-PE"/>
        </a:p>
      </dgm:t>
    </dgm:pt>
    <dgm:pt modelId="{57A1A7C4-E2D4-413B-AA3D-0E2A20C8EE68}" type="sibTrans" cxnId="{4B8C4665-5A7D-4F08-9742-430BF26894A2}">
      <dgm:prSet/>
      <dgm:spPr/>
      <dgm:t>
        <a:bodyPr/>
        <a:lstStyle/>
        <a:p>
          <a:endParaRPr lang="es-PE"/>
        </a:p>
      </dgm:t>
    </dgm:pt>
    <dgm:pt modelId="{8DB10C9C-4E02-43DE-985D-3937A3DB79DD}">
      <dgm:prSet/>
      <dgm:spPr/>
      <dgm:t>
        <a:bodyPr/>
        <a:lstStyle/>
        <a:p>
          <a:pPr>
            <a:buFont typeface="Arial" panose="020B0604020202020204" pitchFamily="34" charset="0"/>
            <a:buNone/>
          </a:pPr>
          <a:r>
            <a:rPr lang="es-MX" b="0" i="0" dirty="0"/>
            <a:t>    - Combustible consumido por unidad recorrida</a:t>
          </a:r>
        </a:p>
      </dgm:t>
    </dgm:pt>
    <dgm:pt modelId="{87AE3F9D-0C0B-4D82-BF0E-F2855CCB92DD}" type="parTrans" cxnId="{E2651A3C-C609-46B1-B3A3-F541F637F4D6}">
      <dgm:prSet/>
      <dgm:spPr/>
      <dgm:t>
        <a:bodyPr/>
        <a:lstStyle/>
        <a:p>
          <a:endParaRPr lang="es-PE"/>
        </a:p>
      </dgm:t>
    </dgm:pt>
    <dgm:pt modelId="{29CD800F-CCF3-408E-9885-50DFA17B438A}" type="sibTrans" cxnId="{E2651A3C-C609-46B1-B3A3-F541F637F4D6}">
      <dgm:prSet/>
      <dgm:spPr/>
      <dgm:t>
        <a:bodyPr/>
        <a:lstStyle/>
        <a:p>
          <a:endParaRPr lang="es-PE"/>
        </a:p>
      </dgm:t>
    </dgm:pt>
    <dgm:pt modelId="{4B82659E-770F-4AC1-ADB3-C60888EBDD78}">
      <dgm:prSet/>
      <dgm:spPr/>
      <dgm:t>
        <a:bodyPr/>
        <a:lstStyle/>
        <a:p>
          <a:pPr>
            <a:buFont typeface="Arial" panose="020B0604020202020204" pitchFamily="34" charset="0"/>
            <a:buChar char="•"/>
          </a:pPr>
          <a:r>
            <a:rPr lang="es-MX" b="0" i="0"/>
            <a:t>Para el costo del combustible, normalmente se usa el Gasohol 90 que en el mercado actual esta costando S/.15.00 el galon</a:t>
          </a:r>
        </a:p>
      </dgm:t>
    </dgm:pt>
    <dgm:pt modelId="{20A7AB06-E907-4721-85EE-FFB445072210}" type="parTrans" cxnId="{825DB680-F19B-423B-94E2-55363E422579}">
      <dgm:prSet/>
      <dgm:spPr/>
      <dgm:t>
        <a:bodyPr/>
        <a:lstStyle/>
        <a:p>
          <a:endParaRPr lang="es-PE"/>
        </a:p>
      </dgm:t>
    </dgm:pt>
    <dgm:pt modelId="{C041C0F1-B0D5-4245-8932-F900299006B6}" type="sibTrans" cxnId="{825DB680-F19B-423B-94E2-55363E422579}">
      <dgm:prSet/>
      <dgm:spPr/>
      <dgm:t>
        <a:bodyPr/>
        <a:lstStyle/>
        <a:p>
          <a:endParaRPr lang="es-PE"/>
        </a:p>
      </dgm:t>
    </dgm:pt>
    <dgm:pt modelId="{16F4CDD0-9BFB-4F27-9CEB-5F41A849FD37}">
      <dgm:prSet/>
      <dgm:spPr/>
      <dgm:t>
        <a:bodyPr/>
        <a:lstStyle/>
        <a:p>
          <a:pPr>
            <a:buFont typeface="Arial" panose="020B0604020202020204" pitchFamily="34" charset="0"/>
            <a:buChar char="•"/>
          </a:pPr>
          <a:r>
            <a:rPr lang="es-MX" b="0" i="0" dirty="0"/>
            <a:t>En promedio estos </a:t>
          </a:r>
          <a:r>
            <a:rPr lang="es-MX" b="0" i="0" dirty="0" err="1"/>
            <a:t>vehiculos</a:t>
          </a:r>
          <a:r>
            <a:rPr lang="es-MX" b="0" i="0" dirty="0"/>
            <a:t> consumen cerca de 0.005 a 0.01 galones por unidad recorrida, esto depende de el tipo de terreno y la velocidad a la que viaja, que por motivos de simplificación del problema asumiremos que los </a:t>
          </a:r>
          <a:r>
            <a:rPr lang="es-MX" b="0" i="0" dirty="0" err="1"/>
            <a:t>vehiculos</a:t>
          </a:r>
          <a:r>
            <a:rPr lang="es-MX" b="0" i="0" dirty="0"/>
            <a:t> viajaran a una velocidad constante de 1 unidad por segundo y el terreno es liso, por lo que nuestros </a:t>
          </a:r>
          <a:r>
            <a:rPr lang="es-MX" b="0" i="0" dirty="0" err="1"/>
            <a:t>vehiculos</a:t>
          </a:r>
          <a:r>
            <a:rPr lang="es-MX" b="0" i="0" dirty="0"/>
            <a:t> </a:t>
          </a:r>
          <a:r>
            <a:rPr lang="es-MX" b="0" i="0" dirty="0" err="1"/>
            <a:t>consumiran</a:t>
          </a:r>
          <a:r>
            <a:rPr lang="es-MX" b="0" i="0" dirty="0"/>
            <a:t> 0.005 galones por unidad recorrida.</a:t>
          </a:r>
        </a:p>
      </dgm:t>
    </dgm:pt>
    <dgm:pt modelId="{EAE118D1-8B74-4E89-A17E-C7A929D74641}" type="parTrans" cxnId="{A714EE62-989F-4160-85B1-66A26CD232D5}">
      <dgm:prSet/>
      <dgm:spPr/>
      <dgm:t>
        <a:bodyPr/>
        <a:lstStyle/>
        <a:p>
          <a:endParaRPr lang="es-PE"/>
        </a:p>
      </dgm:t>
    </dgm:pt>
    <dgm:pt modelId="{76BC6523-B2A6-4576-B585-7E64FE916720}" type="sibTrans" cxnId="{A714EE62-989F-4160-85B1-66A26CD232D5}">
      <dgm:prSet/>
      <dgm:spPr/>
      <dgm:t>
        <a:bodyPr/>
        <a:lstStyle/>
        <a:p>
          <a:endParaRPr lang="es-PE"/>
        </a:p>
      </dgm:t>
    </dgm:pt>
    <dgm:pt modelId="{9B423E37-1226-4087-BBC7-EB684A200141}">
      <dgm:prSet/>
      <dgm:spPr/>
      <dgm:t>
        <a:bodyPr/>
        <a:lstStyle/>
        <a:p>
          <a:pPr>
            <a:buFont typeface="Arial" panose="020B0604020202020204" pitchFamily="34" charset="0"/>
            <a:buChar char="•"/>
          </a:pPr>
          <a:r>
            <a:rPr lang="es-MX" b="0" i="0" dirty="0"/>
            <a:t>Considerando que el costo del </a:t>
          </a:r>
          <a:r>
            <a:rPr lang="es-MX" b="0" i="0" dirty="0" err="1"/>
            <a:t>galon</a:t>
          </a:r>
          <a:r>
            <a:rPr lang="es-MX" b="0" i="0" dirty="0"/>
            <a:t> es de S/.15.00 y nos cuesta recorrer una unidad 0.005 galones, </a:t>
          </a:r>
          <a:r>
            <a:rPr lang="es-MX" b="0" i="0" dirty="0" err="1"/>
            <a:t>tendriamos</a:t>
          </a:r>
          <a:r>
            <a:rPr lang="es-MX" b="0" i="0" dirty="0"/>
            <a:t> un costo total de: S/.0.075 por unidad recorrida.</a:t>
          </a:r>
        </a:p>
      </dgm:t>
    </dgm:pt>
    <dgm:pt modelId="{DA7EBBA6-9B1F-46DE-AE37-2A041D119BED}" type="parTrans" cxnId="{53945C58-BA1B-44B6-9117-FFB54FA64D51}">
      <dgm:prSet/>
      <dgm:spPr/>
      <dgm:t>
        <a:bodyPr/>
        <a:lstStyle/>
        <a:p>
          <a:endParaRPr lang="es-PE"/>
        </a:p>
      </dgm:t>
    </dgm:pt>
    <dgm:pt modelId="{36883585-D838-4611-B53E-DDC32B651A8A}" type="sibTrans" cxnId="{53945C58-BA1B-44B6-9117-FFB54FA64D51}">
      <dgm:prSet/>
      <dgm:spPr/>
      <dgm:t>
        <a:bodyPr/>
        <a:lstStyle/>
        <a:p>
          <a:endParaRPr lang="es-PE"/>
        </a:p>
      </dgm:t>
    </dgm:pt>
    <dgm:pt modelId="{87F7A089-41B4-41D6-B20A-81DD9A50FAB8}" type="pres">
      <dgm:prSet presAssocID="{CFE6FA5E-AFBF-4BDD-9D64-C112CA9147C4}" presName="linear" presStyleCnt="0">
        <dgm:presLayoutVars>
          <dgm:dir/>
          <dgm:animLvl val="lvl"/>
          <dgm:resizeHandles val="exact"/>
        </dgm:presLayoutVars>
      </dgm:prSet>
      <dgm:spPr/>
    </dgm:pt>
    <dgm:pt modelId="{1ACC2F8B-B277-4ED5-9FAC-6B6C379C2536}" type="pres">
      <dgm:prSet presAssocID="{0A0D2668-94CF-45D3-B090-EC4B894D3DF7}" presName="parentLin" presStyleCnt="0"/>
      <dgm:spPr/>
    </dgm:pt>
    <dgm:pt modelId="{39FACFD0-213C-4CB5-8311-50BFD79F2EE5}" type="pres">
      <dgm:prSet presAssocID="{0A0D2668-94CF-45D3-B090-EC4B894D3DF7}" presName="parentLeftMargin" presStyleLbl="node1" presStyleIdx="0" presStyleCnt="2"/>
      <dgm:spPr/>
    </dgm:pt>
    <dgm:pt modelId="{30E53994-093C-4E9E-A388-EF59247426F8}" type="pres">
      <dgm:prSet presAssocID="{0A0D2668-94CF-45D3-B090-EC4B894D3DF7}" presName="parentText" presStyleLbl="node1" presStyleIdx="0" presStyleCnt="2">
        <dgm:presLayoutVars>
          <dgm:chMax val="0"/>
          <dgm:bulletEnabled val="1"/>
        </dgm:presLayoutVars>
      </dgm:prSet>
      <dgm:spPr/>
    </dgm:pt>
    <dgm:pt modelId="{86770822-EFB6-4BEC-8BC4-B81B2EE41AE8}" type="pres">
      <dgm:prSet presAssocID="{0A0D2668-94CF-45D3-B090-EC4B894D3DF7}" presName="negativeSpace" presStyleCnt="0"/>
      <dgm:spPr/>
    </dgm:pt>
    <dgm:pt modelId="{A4AFB73D-AFA1-439E-B62D-02EDD1FA3300}" type="pres">
      <dgm:prSet presAssocID="{0A0D2668-94CF-45D3-B090-EC4B894D3DF7}" presName="childText" presStyleLbl="conFgAcc1" presStyleIdx="0" presStyleCnt="2">
        <dgm:presLayoutVars>
          <dgm:bulletEnabled val="1"/>
        </dgm:presLayoutVars>
      </dgm:prSet>
      <dgm:spPr/>
    </dgm:pt>
    <dgm:pt modelId="{882A140C-E173-4D91-856F-12C845B54456}" type="pres">
      <dgm:prSet presAssocID="{ACCE3365-3261-4588-B30A-C87E1838DB94}" presName="spaceBetweenRectangles" presStyleCnt="0"/>
      <dgm:spPr/>
    </dgm:pt>
    <dgm:pt modelId="{6B75D55D-17AE-4823-B0DF-D7BD8BD7B1AE}" type="pres">
      <dgm:prSet presAssocID="{C8A9F5F7-F606-4D9E-AB2F-BAD47779176F}" presName="parentLin" presStyleCnt="0"/>
      <dgm:spPr/>
    </dgm:pt>
    <dgm:pt modelId="{CAAAB3FC-2676-400B-AE04-59DD38D6C49E}" type="pres">
      <dgm:prSet presAssocID="{C8A9F5F7-F606-4D9E-AB2F-BAD47779176F}" presName="parentLeftMargin" presStyleLbl="node1" presStyleIdx="0" presStyleCnt="2"/>
      <dgm:spPr/>
    </dgm:pt>
    <dgm:pt modelId="{993041ED-006F-4AE8-88ED-6064F313929F}" type="pres">
      <dgm:prSet presAssocID="{C8A9F5F7-F606-4D9E-AB2F-BAD47779176F}" presName="parentText" presStyleLbl="node1" presStyleIdx="1" presStyleCnt="2">
        <dgm:presLayoutVars>
          <dgm:chMax val="0"/>
          <dgm:bulletEnabled val="1"/>
        </dgm:presLayoutVars>
      </dgm:prSet>
      <dgm:spPr/>
    </dgm:pt>
    <dgm:pt modelId="{3890C8AB-AF4D-402A-ABCF-3DF400366656}" type="pres">
      <dgm:prSet presAssocID="{C8A9F5F7-F606-4D9E-AB2F-BAD47779176F}" presName="negativeSpace" presStyleCnt="0"/>
      <dgm:spPr/>
    </dgm:pt>
    <dgm:pt modelId="{617A7EE8-EAF1-47FC-B50A-9DC48F9B30DF}" type="pres">
      <dgm:prSet presAssocID="{C8A9F5F7-F606-4D9E-AB2F-BAD47779176F}" presName="childText" presStyleLbl="conFgAcc1" presStyleIdx="1" presStyleCnt="2">
        <dgm:presLayoutVars>
          <dgm:bulletEnabled val="1"/>
        </dgm:presLayoutVars>
      </dgm:prSet>
      <dgm:spPr/>
    </dgm:pt>
  </dgm:ptLst>
  <dgm:cxnLst>
    <dgm:cxn modelId="{A16E6400-9520-4570-B291-DC3AC6B3D2BF}" type="presOf" srcId="{C8A9F5F7-F606-4D9E-AB2F-BAD47779176F}" destId="{CAAAB3FC-2676-400B-AE04-59DD38D6C49E}" srcOrd="0" destOrd="0" presId="urn:microsoft.com/office/officeart/2005/8/layout/list1"/>
    <dgm:cxn modelId="{F7742A18-A084-4DAE-A453-16DBB72AE594}" type="presOf" srcId="{4B82659E-770F-4AC1-ADB3-C60888EBDD78}" destId="{617A7EE8-EAF1-47FC-B50A-9DC48F9B30DF}" srcOrd="0" destOrd="3" presId="urn:microsoft.com/office/officeart/2005/8/layout/list1"/>
    <dgm:cxn modelId="{67D2EE1E-5DA0-4AEA-9475-2FCA66FE4DB7}" type="presOf" srcId="{8DB10C9C-4E02-43DE-985D-3937A3DB79DD}" destId="{617A7EE8-EAF1-47FC-B50A-9DC48F9B30DF}" srcOrd="0" destOrd="2" presId="urn:microsoft.com/office/officeart/2005/8/layout/list1"/>
    <dgm:cxn modelId="{84BD3C22-9E3B-495B-B296-070C2FC83678}" type="presOf" srcId="{0A0D2668-94CF-45D3-B090-EC4B894D3DF7}" destId="{39FACFD0-213C-4CB5-8311-50BFD79F2EE5}" srcOrd="0" destOrd="0" presId="urn:microsoft.com/office/officeart/2005/8/layout/list1"/>
    <dgm:cxn modelId="{E2651A3C-C609-46B1-B3A3-F541F637F4D6}" srcId="{C8A9F5F7-F606-4D9E-AB2F-BAD47779176F}" destId="{8DB10C9C-4E02-43DE-985D-3937A3DB79DD}" srcOrd="2" destOrd="0" parTransId="{87AE3F9D-0C0B-4D82-BF0E-F2855CCB92DD}" sibTransId="{29CD800F-CCF3-408E-9885-50DFA17B438A}"/>
    <dgm:cxn modelId="{A714EE62-989F-4160-85B1-66A26CD232D5}" srcId="{C8A9F5F7-F606-4D9E-AB2F-BAD47779176F}" destId="{16F4CDD0-9BFB-4F27-9CEB-5F41A849FD37}" srcOrd="4" destOrd="0" parTransId="{EAE118D1-8B74-4E89-A17E-C7A929D74641}" sibTransId="{76BC6523-B2A6-4576-B585-7E64FE916720}"/>
    <dgm:cxn modelId="{4B8C4665-5A7D-4F08-9742-430BF26894A2}" srcId="{C8A9F5F7-F606-4D9E-AB2F-BAD47779176F}" destId="{9CD853DA-AB8E-444B-BA82-E9DE6C0B0B40}" srcOrd="1" destOrd="0" parTransId="{3B5C765A-968E-4018-B66C-40A7C6A3B23F}" sibTransId="{57A1A7C4-E2D4-413B-AA3D-0E2A20C8EE68}"/>
    <dgm:cxn modelId="{51352247-684C-4AC8-BD2B-3DAFB8D3FBAF}" srcId="{CFE6FA5E-AFBF-4BDD-9D64-C112CA9147C4}" destId="{C8A9F5F7-F606-4D9E-AB2F-BAD47779176F}" srcOrd="1" destOrd="0" parTransId="{C4F6AB1B-171C-4BF6-85C5-A3E0BC433A47}" sibTransId="{4B80ACA3-4C6E-4897-A91F-5BF46483C19B}"/>
    <dgm:cxn modelId="{DAA2B171-C27B-4F84-9D09-419F93940E54}" type="presOf" srcId="{16F4CDD0-9BFB-4F27-9CEB-5F41A849FD37}" destId="{617A7EE8-EAF1-47FC-B50A-9DC48F9B30DF}" srcOrd="0" destOrd="4" presId="urn:microsoft.com/office/officeart/2005/8/layout/list1"/>
    <dgm:cxn modelId="{EDB94773-5ED3-4A1A-9DAA-915A4CA2DC45}" type="presOf" srcId="{C8A9F5F7-F606-4D9E-AB2F-BAD47779176F}" destId="{993041ED-006F-4AE8-88ED-6064F313929F}" srcOrd="1" destOrd="0" presId="urn:microsoft.com/office/officeart/2005/8/layout/list1"/>
    <dgm:cxn modelId="{59944974-149E-4EAA-B392-D49A6150182F}" type="presOf" srcId="{D49C735B-B274-4C4A-B901-FE66372DB65E}" destId="{A4AFB73D-AFA1-439E-B62D-02EDD1FA3300}" srcOrd="0" destOrd="0" presId="urn:microsoft.com/office/officeart/2005/8/layout/list1"/>
    <dgm:cxn modelId="{53945C58-BA1B-44B6-9117-FFB54FA64D51}" srcId="{C8A9F5F7-F606-4D9E-AB2F-BAD47779176F}" destId="{9B423E37-1226-4087-BBC7-EB684A200141}" srcOrd="5" destOrd="0" parTransId="{DA7EBBA6-9B1F-46DE-AE37-2A041D119BED}" sibTransId="{36883585-D838-4611-B53E-DDC32B651A8A}"/>
    <dgm:cxn modelId="{5915FC79-4385-4708-98D8-5CD2CEC55A32}" srcId="{CFE6FA5E-AFBF-4BDD-9D64-C112CA9147C4}" destId="{0A0D2668-94CF-45D3-B090-EC4B894D3DF7}" srcOrd="0" destOrd="0" parTransId="{8E2DCFB0-0E62-4CF7-A6F1-A85C3ABD8131}" sibTransId="{ACCE3365-3261-4588-B30A-C87E1838DB94}"/>
    <dgm:cxn modelId="{825DB680-F19B-423B-94E2-55363E422579}" srcId="{C8A9F5F7-F606-4D9E-AB2F-BAD47779176F}" destId="{4B82659E-770F-4AC1-ADB3-C60888EBDD78}" srcOrd="3" destOrd="0" parTransId="{20A7AB06-E907-4721-85EE-FFB445072210}" sibTransId="{C041C0F1-B0D5-4245-8932-F900299006B6}"/>
    <dgm:cxn modelId="{1A6B0183-5B27-4110-90D2-B61F9C2F9C4C}" type="presOf" srcId="{CFE6FA5E-AFBF-4BDD-9D64-C112CA9147C4}" destId="{87F7A089-41B4-41D6-B20A-81DD9A50FAB8}" srcOrd="0" destOrd="0" presId="urn:microsoft.com/office/officeart/2005/8/layout/list1"/>
    <dgm:cxn modelId="{86E04A92-AFC7-4E26-B4CE-973F7DA5EBE7}" srcId="{C8A9F5F7-F606-4D9E-AB2F-BAD47779176F}" destId="{77332B3B-BD01-4047-BF76-36F08959D832}" srcOrd="0" destOrd="0" parTransId="{AF6A2310-FF0D-4A21-A6CC-430CDAE6D1F9}" sibTransId="{0EDACAA8-1A74-4525-B4EC-F62E0497610B}"/>
    <dgm:cxn modelId="{A889FCBA-C479-4BAB-A879-72E97AC4036B}" type="presOf" srcId="{9CD853DA-AB8E-444B-BA82-E9DE6C0B0B40}" destId="{617A7EE8-EAF1-47FC-B50A-9DC48F9B30DF}" srcOrd="0" destOrd="1" presId="urn:microsoft.com/office/officeart/2005/8/layout/list1"/>
    <dgm:cxn modelId="{077724CC-9776-4981-8AC4-823F27D8B9D9}" type="presOf" srcId="{77332B3B-BD01-4047-BF76-36F08959D832}" destId="{617A7EE8-EAF1-47FC-B50A-9DC48F9B30DF}" srcOrd="0" destOrd="0" presId="urn:microsoft.com/office/officeart/2005/8/layout/list1"/>
    <dgm:cxn modelId="{4AA63CD8-299C-4868-98C2-0DA558AAB87D}" type="presOf" srcId="{0A0D2668-94CF-45D3-B090-EC4B894D3DF7}" destId="{30E53994-093C-4E9E-A388-EF59247426F8}" srcOrd="1" destOrd="0" presId="urn:microsoft.com/office/officeart/2005/8/layout/list1"/>
    <dgm:cxn modelId="{C69149EB-8955-4570-B391-430D474AA239}" type="presOf" srcId="{9B423E37-1226-4087-BBC7-EB684A200141}" destId="{617A7EE8-EAF1-47FC-B50A-9DC48F9B30DF}" srcOrd="0" destOrd="5" presId="urn:microsoft.com/office/officeart/2005/8/layout/list1"/>
    <dgm:cxn modelId="{38D481EF-6282-489B-99F9-B41AA257A644}" srcId="{0A0D2668-94CF-45D3-B090-EC4B894D3DF7}" destId="{D49C735B-B274-4C4A-B901-FE66372DB65E}" srcOrd="0" destOrd="0" parTransId="{471E3148-D4D6-4F85-BEE0-F804D2236B69}" sibTransId="{FEB89730-CE97-44E1-AAB8-C00FF9C4A9A1}"/>
    <dgm:cxn modelId="{08C6261D-AA35-4271-80D5-D8C3738ECF4D}" type="presParOf" srcId="{87F7A089-41B4-41D6-B20A-81DD9A50FAB8}" destId="{1ACC2F8B-B277-4ED5-9FAC-6B6C379C2536}" srcOrd="0" destOrd="0" presId="urn:microsoft.com/office/officeart/2005/8/layout/list1"/>
    <dgm:cxn modelId="{A1A95D75-543C-40BC-8A83-EF0A0F9B502B}" type="presParOf" srcId="{1ACC2F8B-B277-4ED5-9FAC-6B6C379C2536}" destId="{39FACFD0-213C-4CB5-8311-50BFD79F2EE5}" srcOrd="0" destOrd="0" presId="urn:microsoft.com/office/officeart/2005/8/layout/list1"/>
    <dgm:cxn modelId="{3DF55A6F-5643-4E8F-A4FF-4EAC0333DFB4}" type="presParOf" srcId="{1ACC2F8B-B277-4ED5-9FAC-6B6C379C2536}" destId="{30E53994-093C-4E9E-A388-EF59247426F8}" srcOrd="1" destOrd="0" presId="urn:microsoft.com/office/officeart/2005/8/layout/list1"/>
    <dgm:cxn modelId="{57396DB3-6E2A-465B-B3C8-11F8D90C73D6}" type="presParOf" srcId="{87F7A089-41B4-41D6-B20A-81DD9A50FAB8}" destId="{86770822-EFB6-4BEC-8BC4-B81B2EE41AE8}" srcOrd="1" destOrd="0" presId="urn:microsoft.com/office/officeart/2005/8/layout/list1"/>
    <dgm:cxn modelId="{8EE5E988-BF39-4C17-9CC5-905FD65925F1}" type="presParOf" srcId="{87F7A089-41B4-41D6-B20A-81DD9A50FAB8}" destId="{A4AFB73D-AFA1-439E-B62D-02EDD1FA3300}" srcOrd="2" destOrd="0" presId="urn:microsoft.com/office/officeart/2005/8/layout/list1"/>
    <dgm:cxn modelId="{1ED3C90F-DEF3-4A21-9150-EF4D96D8C072}" type="presParOf" srcId="{87F7A089-41B4-41D6-B20A-81DD9A50FAB8}" destId="{882A140C-E173-4D91-856F-12C845B54456}" srcOrd="3" destOrd="0" presId="urn:microsoft.com/office/officeart/2005/8/layout/list1"/>
    <dgm:cxn modelId="{E1C2C151-CB2F-4DC8-BBBA-903F54637F9A}" type="presParOf" srcId="{87F7A089-41B4-41D6-B20A-81DD9A50FAB8}" destId="{6B75D55D-17AE-4823-B0DF-D7BD8BD7B1AE}" srcOrd="4" destOrd="0" presId="urn:microsoft.com/office/officeart/2005/8/layout/list1"/>
    <dgm:cxn modelId="{B0C38E38-C904-49DF-969E-40E819D972D8}" type="presParOf" srcId="{6B75D55D-17AE-4823-B0DF-D7BD8BD7B1AE}" destId="{CAAAB3FC-2676-400B-AE04-59DD38D6C49E}" srcOrd="0" destOrd="0" presId="urn:microsoft.com/office/officeart/2005/8/layout/list1"/>
    <dgm:cxn modelId="{F5599580-4593-47BE-B499-68A24ACA0562}" type="presParOf" srcId="{6B75D55D-17AE-4823-B0DF-D7BD8BD7B1AE}" destId="{993041ED-006F-4AE8-88ED-6064F313929F}" srcOrd="1" destOrd="0" presId="urn:microsoft.com/office/officeart/2005/8/layout/list1"/>
    <dgm:cxn modelId="{489EB008-A1D6-4E6F-B2EE-32FF490D929A}" type="presParOf" srcId="{87F7A089-41B4-41D6-B20A-81DD9A50FAB8}" destId="{3890C8AB-AF4D-402A-ABCF-3DF400366656}" srcOrd="5" destOrd="0" presId="urn:microsoft.com/office/officeart/2005/8/layout/list1"/>
    <dgm:cxn modelId="{D814CEF6-433A-4615-B7BF-6300F447A96D}" type="presParOf" srcId="{87F7A089-41B4-41D6-B20A-81DD9A50FAB8}" destId="{617A7EE8-EAF1-47FC-B50A-9DC48F9B30D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E6FA5E-AFBF-4BDD-9D64-C112CA9147C4}" type="doc">
      <dgm:prSet loTypeId="urn:microsoft.com/office/officeart/2008/layout/IncreasingCircleProcess" loCatId="list" qsTypeId="urn:microsoft.com/office/officeart/2005/8/quickstyle/simple3" qsCatId="simple" csTypeId="urn:microsoft.com/office/officeart/2005/8/colors/accent1_2" csCatId="accent1" phldr="1"/>
      <dgm:spPr/>
      <dgm:t>
        <a:bodyPr/>
        <a:lstStyle/>
        <a:p>
          <a:endParaRPr lang="es-PE"/>
        </a:p>
      </dgm:t>
    </dgm:pt>
    <dgm:pt modelId="{0A0D2668-94CF-45D3-B090-EC4B894D3DF7}">
      <dgm:prSet phldrT="[Texto]"/>
      <dgm:spPr/>
      <dgm:t>
        <a:bodyPr/>
        <a:lstStyle/>
        <a:p>
          <a:r>
            <a:rPr lang="es-PE" b="1" i="0" dirty="0"/>
            <a:t>Ciudad</a:t>
          </a:r>
          <a:endParaRPr lang="es-PE" dirty="0"/>
        </a:p>
      </dgm:t>
    </dgm:pt>
    <dgm:pt modelId="{8E2DCFB0-0E62-4CF7-A6F1-A85C3ABD8131}" type="parTrans" cxnId="{5915FC79-4385-4708-98D8-5CD2CEC55A32}">
      <dgm:prSet/>
      <dgm:spPr/>
      <dgm:t>
        <a:bodyPr/>
        <a:lstStyle/>
        <a:p>
          <a:endParaRPr lang="es-PE"/>
        </a:p>
      </dgm:t>
    </dgm:pt>
    <dgm:pt modelId="{ACCE3365-3261-4588-B30A-C87E1838DB94}" type="sibTrans" cxnId="{5915FC79-4385-4708-98D8-5CD2CEC55A32}">
      <dgm:prSet/>
      <dgm:spPr/>
      <dgm:t>
        <a:bodyPr/>
        <a:lstStyle/>
        <a:p>
          <a:endParaRPr lang="es-PE"/>
        </a:p>
      </dgm:t>
    </dgm:pt>
    <dgm:pt modelId="{D49C735B-B274-4C4A-B901-FE66372DB65E}">
      <dgm:prSet phldrT="[Texto]"/>
      <dgm:spPr/>
      <dgm:t>
        <a:bodyPr/>
        <a:lstStyle/>
        <a:p>
          <a:pPr>
            <a:buFont typeface="Arial" panose="020B0604020202020204" pitchFamily="34" charset="0"/>
            <a:buChar char="•"/>
          </a:pPr>
          <a:r>
            <a:rPr lang="es-MX" b="0" i="0" dirty="0"/>
            <a:t>Representado por un grafo del tipo grilla de 2000x2000</a:t>
          </a:r>
          <a:endParaRPr lang="es-PE" dirty="0"/>
        </a:p>
      </dgm:t>
    </dgm:pt>
    <dgm:pt modelId="{471E3148-D4D6-4F85-BEE0-F804D2236B69}" type="parTrans" cxnId="{38D481EF-6282-489B-99F9-B41AA257A644}">
      <dgm:prSet/>
      <dgm:spPr/>
      <dgm:t>
        <a:bodyPr/>
        <a:lstStyle/>
        <a:p>
          <a:endParaRPr lang="es-PE"/>
        </a:p>
      </dgm:t>
    </dgm:pt>
    <dgm:pt modelId="{FEB89730-CE97-44E1-AAB8-C00FF9C4A9A1}" type="sibTrans" cxnId="{38D481EF-6282-489B-99F9-B41AA257A644}">
      <dgm:prSet/>
      <dgm:spPr/>
      <dgm:t>
        <a:bodyPr/>
        <a:lstStyle/>
        <a:p>
          <a:endParaRPr lang="es-PE"/>
        </a:p>
      </dgm:t>
    </dgm:pt>
    <dgm:pt modelId="{C8A9F5F7-F606-4D9E-AB2F-BAD47779176F}">
      <dgm:prSet phldrT="[Texto]"/>
      <dgm:spPr/>
      <dgm:t>
        <a:bodyPr/>
        <a:lstStyle/>
        <a:p>
          <a:r>
            <a:rPr lang="es-PE" b="1" i="0" dirty="0"/>
            <a:t>Almacenes y Casas</a:t>
          </a:r>
          <a:endParaRPr lang="es-PE" dirty="0"/>
        </a:p>
      </dgm:t>
    </dgm:pt>
    <dgm:pt modelId="{C4F6AB1B-171C-4BF6-85C5-A3E0BC433A47}" type="parTrans" cxnId="{51352247-684C-4AC8-BD2B-3DAFB8D3FBAF}">
      <dgm:prSet/>
      <dgm:spPr/>
      <dgm:t>
        <a:bodyPr/>
        <a:lstStyle/>
        <a:p>
          <a:endParaRPr lang="es-PE"/>
        </a:p>
      </dgm:t>
    </dgm:pt>
    <dgm:pt modelId="{4B80ACA3-4C6E-4897-A91F-5BF46483C19B}" type="sibTrans" cxnId="{51352247-684C-4AC8-BD2B-3DAFB8D3FBAF}">
      <dgm:prSet/>
      <dgm:spPr/>
      <dgm:t>
        <a:bodyPr/>
        <a:lstStyle/>
        <a:p>
          <a:endParaRPr lang="es-PE"/>
        </a:p>
      </dgm:t>
    </dgm:pt>
    <dgm:pt modelId="{77332B3B-BD01-4047-BF76-36F08959D832}">
      <dgm:prSet phldrT="[Texto]"/>
      <dgm:spPr/>
      <dgm:t>
        <a:bodyPr/>
        <a:lstStyle/>
        <a:p>
          <a:pPr>
            <a:buFont typeface="Arial" panose="020B0604020202020204" pitchFamily="34" charset="0"/>
            <a:buChar char="•"/>
          </a:pPr>
          <a:r>
            <a:rPr lang="es-MX" b="0" i="0" dirty="0"/>
            <a:t>Representados por un nodo del grafo</a:t>
          </a:r>
          <a:endParaRPr lang="es-PE" dirty="0"/>
        </a:p>
      </dgm:t>
    </dgm:pt>
    <dgm:pt modelId="{AF6A2310-FF0D-4A21-A6CC-430CDAE6D1F9}" type="parTrans" cxnId="{86E04A92-AFC7-4E26-B4CE-973F7DA5EBE7}">
      <dgm:prSet/>
      <dgm:spPr/>
      <dgm:t>
        <a:bodyPr/>
        <a:lstStyle/>
        <a:p>
          <a:endParaRPr lang="es-PE"/>
        </a:p>
      </dgm:t>
    </dgm:pt>
    <dgm:pt modelId="{0EDACAA8-1A74-4525-B4EC-F62E0497610B}" type="sibTrans" cxnId="{86E04A92-AFC7-4E26-B4CE-973F7DA5EBE7}">
      <dgm:prSet/>
      <dgm:spPr/>
      <dgm:t>
        <a:bodyPr/>
        <a:lstStyle/>
        <a:p>
          <a:endParaRPr lang="es-PE"/>
        </a:p>
      </dgm:t>
    </dgm:pt>
    <dgm:pt modelId="{D1E71E10-1340-4613-AD58-4782D9CEFA79}">
      <dgm:prSet custT="1"/>
      <dgm:spPr/>
      <dgm:t>
        <a:bodyPr/>
        <a:lstStyle/>
        <a:p>
          <a:r>
            <a:rPr lang="es-PE" sz="2200" b="1" i="0" kern="1200" dirty="0" err="1">
              <a:solidFill>
                <a:srgbClr val="000000"/>
              </a:solidFill>
              <a:latin typeface="Avenir Next LT Pro"/>
              <a:ea typeface="+mn-ea"/>
              <a:cs typeface="+mn-cs"/>
            </a:rPr>
            <a:t>Vehiculos</a:t>
          </a:r>
          <a:r>
            <a:rPr lang="es-PE" sz="2200" b="1" i="0" kern="1200" dirty="0">
              <a:solidFill>
                <a:srgbClr val="000000"/>
              </a:solidFill>
              <a:latin typeface="Avenir Next LT Pro"/>
              <a:ea typeface="+mn-ea"/>
              <a:cs typeface="+mn-cs"/>
            </a:rPr>
            <a:t> de Transporte</a:t>
          </a:r>
        </a:p>
      </dgm:t>
    </dgm:pt>
    <dgm:pt modelId="{8CFFDFA1-C73E-4F83-8784-093BA50A0606}" type="parTrans" cxnId="{A0036A90-D125-41FA-8BF5-FE83CEAE7395}">
      <dgm:prSet/>
      <dgm:spPr/>
      <dgm:t>
        <a:bodyPr/>
        <a:lstStyle/>
        <a:p>
          <a:endParaRPr lang="es-PE"/>
        </a:p>
      </dgm:t>
    </dgm:pt>
    <dgm:pt modelId="{C8B0D225-34FB-49B1-99E0-4E394224EC36}" type="sibTrans" cxnId="{A0036A90-D125-41FA-8BF5-FE83CEAE7395}">
      <dgm:prSet/>
      <dgm:spPr/>
      <dgm:t>
        <a:bodyPr/>
        <a:lstStyle/>
        <a:p>
          <a:endParaRPr lang="es-PE"/>
        </a:p>
      </dgm:t>
    </dgm:pt>
    <dgm:pt modelId="{FA836775-4980-4A41-AEBE-A250A0C24B4F}" type="pres">
      <dgm:prSet presAssocID="{CFE6FA5E-AFBF-4BDD-9D64-C112CA9147C4}" presName="Name0" presStyleCnt="0">
        <dgm:presLayoutVars>
          <dgm:chMax val="7"/>
          <dgm:chPref val="7"/>
          <dgm:dir/>
          <dgm:animOne val="branch"/>
          <dgm:animLvl val="lvl"/>
        </dgm:presLayoutVars>
      </dgm:prSet>
      <dgm:spPr/>
    </dgm:pt>
    <dgm:pt modelId="{AC9CF706-B3C0-491C-87EC-7FFF166DE93A}" type="pres">
      <dgm:prSet presAssocID="{0A0D2668-94CF-45D3-B090-EC4B894D3DF7}" presName="composite" presStyleCnt="0"/>
      <dgm:spPr/>
    </dgm:pt>
    <dgm:pt modelId="{2B9365CC-5C72-4653-BA7E-4E417639A3F5}" type="pres">
      <dgm:prSet presAssocID="{0A0D2668-94CF-45D3-B090-EC4B894D3DF7}" presName="BackAccent" presStyleLbl="bgShp" presStyleIdx="0" presStyleCnt="3"/>
      <dgm:spPr/>
    </dgm:pt>
    <dgm:pt modelId="{7D31950E-AB96-4652-A8D9-1D12294B1A77}" type="pres">
      <dgm:prSet presAssocID="{0A0D2668-94CF-45D3-B090-EC4B894D3DF7}" presName="Accent" presStyleLbl="alignNode1" presStyleIdx="0" presStyleCnt="3"/>
      <dgm:spPr/>
    </dgm:pt>
    <dgm:pt modelId="{1C1C462B-4E36-4223-8F16-16F1700B5C7E}" type="pres">
      <dgm:prSet presAssocID="{0A0D2668-94CF-45D3-B090-EC4B894D3DF7}" presName="Child" presStyleLbl="revTx" presStyleIdx="0" presStyleCnt="5">
        <dgm:presLayoutVars>
          <dgm:chMax val="0"/>
          <dgm:chPref val="0"/>
          <dgm:bulletEnabled val="1"/>
        </dgm:presLayoutVars>
      </dgm:prSet>
      <dgm:spPr/>
    </dgm:pt>
    <dgm:pt modelId="{030E2A04-E950-4477-86EC-AFB9874E0ECC}" type="pres">
      <dgm:prSet presAssocID="{0A0D2668-94CF-45D3-B090-EC4B894D3DF7}" presName="Parent" presStyleLbl="revTx" presStyleIdx="1" presStyleCnt="5">
        <dgm:presLayoutVars>
          <dgm:chMax val="1"/>
          <dgm:chPref val="1"/>
          <dgm:bulletEnabled val="1"/>
        </dgm:presLayoutVars>
      </dgm:prSet>
      <dgm:spPr/>
    </dgm:pt>
    <dgm:pt modelId="{41FD701F-0835-421C-BCEF-900D69613BB0}" type="pres">
      <dgm:prSet presAssocID="{ACCE3365-3261-4588-B30A-C87E1838DB94}" presName="sibTrans" presStyleCnt="0"/>
      <dgm:spPr/>
    </dgm:pt>
    <dgm:pt modelId="{509F2450-FD77-4AC4-B406-6717A2BB9387}" type="pres">
      <dgm:prSet presAssocID="{C8A9F5F7-F606-4D9E-AB2F-BAD47779176F}" presName="composite" presStyleCnt="0"/>
      <dgm:spPr/>
    </dgm:pt>
    <dgm:pt modelId="{735DFB6A-7CEB-4953-A199-09340C97DDC2}" type="pres">
      <dgm:prSet presAssocID="{C8A9F5F7-F606-4D9E-AB2F-BAD47779176F}" presName="BackAccent" presStyleLbl="bgShp" presStyleIdx="1" presStyleCnt="3"/>
      <dgm:spPr/>
    </dgm:pt>
    <dgm:pt modelId="{51D75FE6-6FC1-4FBB-BFBD-EEEE80A567BA}" type="pres">
      <dgm:prSet presAssocID="{C8A9F5F7-F606-4D9E-AB2F-BAD47779176F}" presName="Accent" presStyleLbl="alignNode1" presStyleIdx="1" presStyleCnt="3"/>
      <dgm:spPr/>
    </dgm:pt>
    <dgm:pt modelId="{B3814CC7-7183-40FC-9C1B-59619DC47846}" type="pres">
      <dgm:prSet presAssocID="{C8A9F5F7-F606-4D9E-AB2F-BAD47779176F}" presName="Child" presStyleLbl="revTx" presStyleIdx="2" presStyleCnt="5">
        <dgm:presLayoutVars>
          <dgm:chMax val="0"/>
          <dgm:chPref val="0"/>
          <dgm:bulletEnabled val="1"/>
        </dgm:presLayoutVars>
      </dgm:prSet>
      <dgm:spPr/>
    </dgm:pt>
    <dgm:pt modelId="{2B7086DF-28CA-40E5-9979-C4D2181FAC77}" type="pres">
      <dgm:prSet presAssocID="{C8A9F5F7-F606-4D9E-AB2F-BAD47779176F}" presName="Parent" presStyleLbl="revTx" presStyleIdx="3" presStyleCnt="5">
        <dgm:presLayoutVars>
          <dgm:chMax val="1"/>
          <dgm:chPref val="1"/>
          <dgm:bulletEnabled val="1"/>
        </dgm:presLayoutVars>
      </dgm:prSet>
      <dgm:spPr/>
    </dgm:pt>
    <dgm:pt modelId="{8C11955A-E66B-4F30-916C-BF384984A45E}" type="pres">
      <dgm:prSet presAssocID="{4B80ACA3-4C6E-4897-A91F-5BF46483C19B}" presName="sibTrans" presStyleCnt="0"/>
      <dgm:spPr/>
    </dgm:pt>
    <dgm:pt modelId="{33BFCCEE-9A2E-40F4-A157-7E91C6DA482F}" type="pres">
      <dgm:prSet presAssocID="{D1E71E10-1340-4613-AD58-4782D9CEFA79}" presName="composite" presStyleCnt="0"/>
      <dgm:spPr/>
    </dgm:pt>
    <dgm:pt modelId="{92E19CDB-8F89-4DA7-8485-BCF3B66E3077}" type="pres">
      <dgm:prSet presAssocID="{D1E71E10-1340-4613-AD58-4782D9CEFA79}" presName="BackAccent" presStyleLbl="bgShp" presStyleIdx="2" presStyleCnt="3"/>
      <dgm:spPr/>
    </dgm:pt>
    <dgm:pt modelId="{3E88FCE8-0B2F-43D0-81CC-635ACD1D17A4}" type="pres">
      <dgm:prSet presAssocID="{D1E71E10-1340-4613-AD58-4782D9CEFA79}" presName="Accent" presStyleLbl="alignNode1" presStyleIdx="2" presStyleCnt="3"/>
      <dgm:spPr/>
    </dgm:pt>
    <dgm:pt modelId="{F2B12241-01D4-4FDF-A546-CF5ADD726215}" type="pres">
      <dgm:prSet presAssocID="{D1E71E10-1340-4613-AD58-4782D9CEFA79}" presName="Child" presStyleLbl="revTx" presStyleIdx="3" presStyleCnt="5">
        <dgm:presLayoutVars>
          <dgm:chMax val="0"/>
          <dgm:chPref val="0"/>
          <dgm:bulletEnabled val="1"/>
        </dgm:presLayoutVars>
      </dgm:prSet>
      <dgm:spPr/>
    </dgm:pt>
    <dgm:pt modelId="{A9C9556C-D36D-417D-94D3-E53398CF52A0}" type="pres">
      <dgm:prSet presAssocID="{D1E71E10-1340-4613-AD58-4782D9CEFA79}" presName="Parent" presStyleLbl="revTx" presStyleIdx="4" presStyleCnt="5">
        <dgm:presLayoutVars>
          <dgm:chMax val="1"/>
          <dgm:chPref val="1"/>
          <dgm:bulletEnabled val="1"/>
        </dgm:presLayoutVars>
      </dgm:prSet>
      <dgm:spPr/>
    </dgm:pt>
  </dgm:ptLst>
  <dgm:cxnLst>
    <dgm:cxn modelId="{64E4672C-180D-4567-8B5C-AD10A2FB8793}" type="presOf" srcId="{77332B3B-BD01-4047-BF76-36F08959D832}" destId="{B3814CC7-7183-40FC-9C1B-59619DC47846}" srcOrd="0" destOrd="0" presId="urn:microsoft.com/office/officeart/2008/layout/IncreasingCircleProcess"/>
    <dgm:cxn modelId="{137DDF3D-1EE7-48E7-B65F-A9BF27249337}" type="presOf" srcId="{D49C735B-B274-4C4A-B901-FE66372DB65E}" destId="{1C1C462B-4E36-4223-8F16-16F1700B5C7E}" srcOrd="0" destOrd="0" presId="urn:microsoft.com/office/officeart/2008/layout/IncreasingCircleProcess"/>
    <dgm:cxn modelId="{75524E5F-CB9C-48C1-A49D-087BAEDF4FCD}" type="presOf" srcId="{CFE6FA5E-AFBF-4BDD-9D64-C112CA9147C4}" destId="{FA836775-4980-4A41-AEBE-A250A0C24B4F}" srcOrd="0" destOrd="0" presId="urn:microsoft.com/office/officeart/2008/layout/IncreasingCircleProcess"/>
    <dgm:cxn modelId="{51352247-684C-4AC8-BD2B-3DAFB8D3FBAF}" srcId="{CFE6FA5E-AFBF-4BDD-9D64-C112CA9147C4}" destId="{C8A9F5F7-F606-4D9E-AB2F-BAD47779176F}" srcOrd="1" destOrd="0" parTransId="{C4F6AB1B-171C-4BF6-85C5-A3E0BC433A47}" sibTransId="{4B80ACA3-4C6E-4897-A91F-5BF46483C19B}"/>
    <dgm:cxn modelId="{5915FC79-4385-4708-98D8-5CD2CEC55A32}" srcId="{CFE6FA5E-AFBF-4BDD-9D64-C112CA9147C4}" destId="{0A0D2668-94CF-45D3-B090-EC4B894D3DF7}" srcOrd="0" destOrd="0" parTransId="{8E2DCFB0-0E62-4CF7-A6F1-A85C3ABD8131}" sibTransId="{ACCE3365-3261-4588-B30A-C87E1838DB94}"/>
    <dgm:cxn modelId="{7176FB8F-F1C8-4E37-B936-020CE20BBAB5}" type="presOf" srcId="{0A0D2668-94CF-45D3-B090-EC4B894D3DF7}" destId="{030E2A04-E950-4477-86EC-AFB9874E0ECC}" srcOrd="0" destOrd="0" presId="urn:microsoft.com/office/officeart/2008/layout/IncreasingCircleProcess"/>
    <dgm:cxn modelId="{A0036A90-D125-41FA-8BF5-FE83CEAE7395}" srcId="{CFE6FA5E-AFBF-4BDD-9D64-C112CA9147C4}" destId="{D1E71E10-1340-4613-AD58-4782D9CEFA79}" srcOrd="2" destOrd="0" parTransId="{8CFFDFA1-C73E-4F83-8784-093BA50A0606}" sibTransId="{C8B0D225-34FB-49B1-99E0-4E394224EC36}"/>
    <dgm:cxn modelId="{86E04A92-AFC7-4E26-B4CE-973F7DA5EBE7}" srcId="{C8A9F5F7-F606-4D9E-AB2F-BAD47779176F}" destId="{77332B3B-BD01-4047-BF76-36F08959D832}" srcOrd="0" destOrd="0" parTransId="{AF6A2310-FF0D-4A21-A6CC-430CDAE6D1F9}" sibTransId="{0EDACAA8-1A74-4525-B4EC-F62E0497610B}"/>
    <dgm:cxn modelId="{A5F70F94-24B7-4FBF-8036-52B8ACBCD558}" type="presOf" srcId="{D1E71E10-1340-4613-AD58-4782D9CEFA79}" destId="{A9C9556C-D36D-417D-94D3-E53398CF52A0}" srcOrd="0" destOrd="0" presId="urn:microsoft.com/office/officeart/2008/layout/IncreasingCircleProcess"/>
    <dgm:cxn modelId="{6A993B9F-E646-42A3-B746-7D22A1649655}" type="presOf" srcId="{C8A9F5F7-F606-4D9E-AB2F-BAD47779176F}" destId="{2B7086DF-28CA-40E5-9979-C4D2181FAC77}" srcOrd="0" destOrd="0" presId="urn:microsoft.com/office/officeart/2008/layout/IncreasingCircleProcess"/>
    <dgm:cxn modelId="{38D481EF-6282-489B-99F9-B41AA257A644}" srcId="{0A0D2668-94CF-45D3-B090-EC4B894D3DF7}" destId="{D49C735B-B274-4C4A-B901-FE66372DB65E}" srcOrd="0" destOrd="0" parTransId="{471E3148-D4D6-4F85-BEE0-F804D2236B69}" sibTransId="{FEB89730-CE97-44E1-AAB8-C00FF9C4A9A1}"/>
    <dgm:cxn modelId="{81BC8E34-483C-4308-AADC-4AEA655AFE39}" type="presParOf" srcId="{FA836775-4980-4A41-AEBE-A250A0C24B4F}" destId="{AC9CF706-B3C0-491C-87EC-7FFF166DE93A}" srcOrd="0" destOrd="0" presId="urn:microsoft.com/office/officeart/2008/layout/IncreasingCircleProcess"/>
    <dgm:cxn modelId="{F2B48F9D-E05E-4F69-BCB3-F87B97718CC0}" type="presParOf" srcId="{AC9CF706-B3C0-491C-87EC-7FFF166DE93A}" destId="{2B9365CC-5C72-4653-BA7E-4E417639A3F5}" srcOrd="0" destOrd="0" presId="urn:microsoft.com/office/officeart/2008/layout/IncreasingCircleProcess"/>
    <dgm:cxn modelId="{15651DFB-EBCA-4332-AC0F-E6183CCC12CC}" type="presParOf" srcId="{AC9CF706-B3C0-491C-87EC-7FFF166DE93A}" destId="{7D31950E-AB96-4652-A8D9-1D12294B1A77}" srcOrd="1" destOrd="0" presId="urn:microsoft.com/office/officeart/2008/layout/IncreasingCircleProcess"/>
    <dgm:cxn modelId="{B7C75D96-5AF1-4F56-8642-45F8C3ECC5A1}" type="presParOf" srcId="{AC9CF706-B3C0-491C-87EC-7FFF166DE93A}" destId="{1C1C462B-4E36-4223-8F16-16F1700B5C7E}" srcOrd="2" destOrd="0" presId="urn:microsoft.com/office/officeart/2008/layout/IncreasingCircleProcess"/>
    <dgm:cxn modelId="{D98CA6D2-5A24-4F5E-8791-79B0C41824EC}" type="presParOf" srcId="{AC9CF706-B3C0-491C-87EC-7FFF166DE93A}" destId="{030E2A04-E950-4477-86EC-AFB9874E0ECC}" srcOrd="3" destOrd="0" presId="urn:microsoft.com/office/officeart/2008/layout/IncreasingCircleProcess"/>
    <dgm:cxn modelId="{E1777B93-2D69-481D-9EA0-E9AC5B9D7E01}" type="presParOf" srcId="{FA836775-4980-4A41-AEBE-A250A0C24B4F}" destId="{41FD701F-0835-421C-BCEF-900D69613BB0}" srcOrd="1" destOrd="0" presId="urn:microsoft.com/office/officeart/2008/layout/IncreasingCircleProcess"/>
    <dgm:cxn modelId="{92F7ACAE-690B-47DB-B217-2813AA94354C}" type="presParOf" srcId="{FA836775-4980-4A41-AEBE-A250A0C24B4F}" destId="{509F2450-FD77-4AC4-B406-6717A2BB9387}" srcOrd="2" destOrd="0" presId="urn:microsoft.com/office/officeart/2008/layout/IncreasingCircleProcess"/>
    <dgm:cxn modelId="{AD9FCFB2-789D-4CD8-9AC3-821E180CD560}" type="presParOf" srcId="{509F2450-FD77-4AC4-B406-6717A2BB9387}" destId="{735DFB6A-7CEB-4953-A199-09340C97DDC2}" srcOrd="0" destOrd="0" presId="urn:microsoft.com/office/officeart/2008/layout/IncreasingCircleProcess"/>
    <dgm:cxn modelId="{881F23BA-4A3A-45CE-985E-4FE250F151D4}" type="presParOf" srcId="{509F2450-FD77-4AC4-B406-6717A2BB9387}" destId="{51D75FE6-6FC1-4FBB-BFBD-EEEE80A567BA}" srcOrd="1" destOrd="0" presId="urn:microsoft.com/office/officeart/2008/layout/IncreasingCircleProcess"/>
    <dgm:cxn modelId="{CC5278DC-3834-4A3E-9ABF-852FED5D87AB}" type="presParOf" srcId="{509F2450-FD77-4AC4-B406-6717A2BB9387}" destId="{B3814CC7-7183-40FC-9C1B-59619DC47846}" srcOrd="2" destOrd="0" presId="urn:microsoft.com/office/officeart/2008/layout/IncreasingCircleProcess"/>
    <dgm:cxn modelId="{B5D843C2-1CB7-4DEE-80E8-CF1C567B95DD}" type="presParOf" srcId="{509F2450-FD77-4AC4-B406-6717A2BB9387}" destId="{2B7086DF-28CA-40E5-9979-C4D2181FAC77}" srcOrd="3" destOrd="0" presId="urn:microsoft.com/office/officeart/2008/layout/IncreasingCircleProcess"/>
    <dgm:cxn modelId="{7521CE23-DE94-4024-9E98-7FBDF034D4F2}" type="presParOf" srcId="{FA836775-4980-4A41-AEBE-A250A0C24B4F}" destId="{8C11955A-E66B-4F30-916C-BF384984A45E}" srcOrd="3" destOrd="0" presId="urn:microsoft.com/office/officeart/2008/layout/IncreasingCircleProcess"/>
    <dgm:cxn modelId="{88045094-336F-40D2-929F-081161FC002D}" type="presParOf" srcId="{FA836775-4980-4A41-AEBE-A250A0C24B4F}" destId="{33BFCCEE-9A2E-40F4-A157-7E91C6DA482F}" srcOrd="4" destOrd="0" presId="urn:microsoft.com/office/officeart/2008/layout/IncreasingCircleProcess"/>
    <dgm:cxn modelId="{9FE77B46-30B9-496E-95B9-7591F2ABA4EC}" type="presParOf" srcId="{33BFCCEE-9A2E-40F4-A157-7E91C6DA482F}" destId="{92E19CDB-8F89-4DA7-8485-BCF3B66E3077}" srcOrd="0" destOrd="0" presId="urn:microsoft.com/office/officeart/2008/layout/IncreasingCircleProcess"/>
    <dgm:cxn modelId="{1C959A6C-B534-4C6C-9D9D-8EA939816A04}" type="presParOf" srcId="{33BFCCEE-9A2E-40F4-A157-7E91C6DA482F}" destId="{3E88FCE8-0B2F-43D0-81CC-635ACD1D17A4}" srcOrd="1" destOrd="0" presId="urn:microsoft.com/office/officeart/2008/layout/IncreasingCircleProcess"/>
    <dgm:cxn modelId="{0256F75D-8E91-4AB6-9E7B-D0138987AB8D}" type="presParOf" srcId="{33BFCCEE-9A2E-40F4-A157-7E91C6DA482F}" destId="{F2B12241-01D4-4FDF-A546-CF5ADD726215}" srcOrd="2" destOrd="0" presId="urn:microsoft.com/office/officeart/2008/layout/IncreasingCircleProcess"/>
    <dgm:cxn modelId="{87B35038-C841-4A15-BA36-5BE13A93F699}" type="presParOf" srcId="{33BFCCEE-9A2E-40F4-A157-7E91C6DA482F}" destId="{A9C9556C-D36D-417D-94D3-E53398CF52A0}"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1926D7-96CD-4E8C-B6CE-9A7A4FA6F698}"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s-PE"/>
        </a:p>
      </dgm:t>
    </dgm:pt>
    <dgm:pt modelId="{9DFC3DAF-86DC-4264-9476-55C148C7276B}">
      <dgm:prSet phldrT="[Texto]"/>
      <dgm:spPr/>
      <dgm:t>
        <a:bodyPr/>
        <a:lstStyle/>
        <a:p>
          <a:r>
            <a:rPr lang="es-PE" dirty="0"/>
            <a:t>Estado Inicial</a:t>
          </a:r>
        </a:p>
      </dgm:t>
    </dgm:pt>
    <dgm:pt modelId="{5EE4495F-8845-41C0-8CF3-04FEBA34E725}" type="parTrans" cxnId="{0D606701-5266-43D8-B9F9-D964A6A11ACC}">
      <dgm:prSet/>
      <dgm:spPr/>
      <dgm:t>
        <a:bodyPr/>
        <a:lstStyle/>
        <a:p>
          <a:endParaRPr lang="es-PE"/>
        </a:p>
      </dgm:t>
    </dgm:pt>
    <dgm:pt modelId="{794D0E1F-7219-489A-BDB5-FDAE9A276F69}" type="sibTrans" cxnId="{0D606701-5266-43D8-B9F9-D964A6A11ACC}">
      <dgm:prSet/>
      <dgm:spPr/>
      <dgm:t>
        <a:bodyPr/>
        <a:lstStyle/>
        <a:p>
          <a:endParaRPr lang="es-PE"/>
        </a:p>
      </dgm:t>
    </dgm:pt>
    <dgm:pt modelId="{02A330BC-7036-4A0A-9907-5735C2E4F3E1}">
      <dgm:prSet phldrT="[Texto]"/>
      <dgm:spPr/>
      <dgm:t>
        <a:bodyPr/>
        <a:lstStyle/>
        <a:p>
          <a:r>
            <a:rPr lang="es-PE" dirty="0"/>
            <a:t>Estado Final</a:t>
          </a:r>
        </a:p>
      </dgm:t>
    </dgm:pt>
    <dgm:pt modelId="{9A63DB8A-8092-477C-A2B4-AC05B54B07BB}" type="parTrans" cxnId="{8F9F036A-3116-417E-8434-543D14E05C40}">
      <dgm:prSet/>
      <dgm:spPr/>
      <dgm:t>
        <a:bodyPr/>
        <a:lstStyle/>
        <a:p>
          <a:endParaRPr lang="es-PE"/>
        </a:p>
      </dgm:t>
    </dgm:pt>
    <dgm:pt modelId="{17BEA084-2143-4FBA-9C38-5089F9D177D9}" type="sibTrans" cxnId="{8F9F036A-3116-417E-8434-543D14E05C40}">
      <dgm:prSet/>
      <dgm:spPr/>
      <dgm:t>
        <a:bodyPr/>
        <a:lstStyle/>
        <a:p>
          <a:endParaRPr lang="es-PE"/>
        </a:p>
      </dgm:t>
    </dgm:pt>
    <dgm:pt modelId="{43300ED6-ED23-4558-B9FF-5413092E76E3}">
      <dgm:prSet phldrT="[Texto]"/>
      <dgm:spPr/>
      <dgm:t>
        <a:bodyPr/>
        <a:lstStyle/>
        <a:p>
          <a:r>
            <a:rPr lang="es-PE" dirty="0"/>
            <a:t>Estados Transitorios</a:t>
          </a:r>
        </a:p>
      </dgm:t>
    </dgm:pt>
    <dgm:pt modelId="{7B9D0A1E-D766-4EEE-9E04-3DFCF00A0319}" type="parTrans" cxnId="{0249E62F-77A0-491E-B7E1-40A2EF51E65A}">
      <dgm:prSet/>
      <dgm:spPr/>
      <dgm:t>
        <a:bodyPr/>
        <a:lstStyle/>
        <a:p>
          <a:endParaRPr lang="es-PE"/>
        </a:p>
      </dgm:t>
    </dgm:pt>
    <dgm:pt modelId="{ED77AEF1-FD12-4898-A752-692413A7AB7C}" type="sibTrans" cxnId="{0249E62F-77A0-491E-B7E1-40A2EF51E65A}">
      <dgm:prSet/>
      <dgm:spPr/>
      <dgm:t>
        <a:bodyPr/>
        <a:lstStyle/>
        <a:p>
          <a:endParaRPr lang="es-PE"/>
        </a:p>
      </dgm:t>
    </dgm:pt>
    <dgm:pt modelId="{8EAD35C5-B6D2-4528-9FD1-B2121D28E2E6}" type="pres">
      <dgm:prSet presAssocID="{6B1926D7-96CD-4E8C-B6CE-9A7A4FA6F698}" presName="diagram" presStyleCnt="0">
        <dgm:presLayoutVars>
          <dgm:dir/>
        </dgm:presLayoutVars>
      </dgm:prSet>
      <dgm:spPr/>
    </dgm:pt>
    <dgm:pt modelId="{913BC29A-B5E4-49B0-9E7D-EC099E12D058}" type="pres">
      <dgm:prSet presAssocID="{9DFC3DAF-86DC-4264-9476-55C148C7276B}" presName="composite" presStyleCnt="0"/>
      <dgm:spPr/>
    </dgm:pt>
    <dgm:pt modelId="{DFC98466-814E-4709-A10A-9CD879A2ECFB}" type="pres">
      <dgm:prSet presAssocID="{9DFC3DAF-86DC-4264-9476-55C148C7276B}" presName="Image" presStyleLbl="bgShp" presStyleIdx="0" presStyleCnt="3"/>
      <dgm:spPr>
        <a:blipFill dpi="0" rotWithShape="1">
          <a:blip xmlns:r="http://schemas.openxmlformats.org/officeDocument/2006/relationships" r:embed="rId1"/>
          <a:srcRect/>
          <a:stretch>
            <a:fillRect l="200" r="200"/>
          </a:stretch>
        </a:blipFill>
      </dgm:spPr>
    </dgm:pt>
    <dgm:pt modelId="{404CACA2-A30B-4FC0-9D5B-24FD318B36B7}" type="pres">
      <dgm:prSet presAssocID="{9DFC3DAF-86DC-4264-9476-55C148C7276B}" presName="Parent" presStyleLbl="node0" presStyleIdx="0" presStyleCnt="3">
        <dgm:presLayoutVars>
          <dgm:bulletEnabled val="1"/>
        </dgm:presLayoutVars>
      </dgm:prSet>
      <dgm:spPr/>
    </dgm:pt>
    <dgm:pt modelId="{A29ECBB3-AB45-49E5-A175-DD11B6CFBEDB}" type="pres">
      <dgm:prSet presAssocID="{794D0E1F-7219-489A-BDB5-FDAE9A276F69}" presName="sibTrans" presStyleCnt="0"/>
      <dgm:spPr/>
    </dgm:pt>
    <dgm:pt modelId="{FA0E1211-3212-4C25-A8A0-18BF3F453819}" type="pres">
      <dgm:prSet presAssocID="{02A330BC-7036-4A0A-9907-5735C2E4F3E1}" presName="composite" presStyleCnt="0"/>
      <dgm:spPr/>
    </dgm:pt>
    <dgm:pt modelId="{C37D235E-7467-4A6D-95DE-3E6B1DD7BB7A}" type="pres">
      <dgm:prSet presAssocID="{02A330BC-7036-4A0A-9907-5735C2E4F3E1}" presName="Image" presStyleLbl="bgShp" presStyleIdx="1" presStyleCnt="3"/>
      <dgm:spPr>
        <a:blipFill dpi="0" rotWithShape="1">
          <a:blip xmlns:r="http://schemas.openxmlformats.org/officeDocument/2006/relationships" r:embed="rId2"/>
          <a:srcRect/>
          <a:stretch>
            <a:fillRect l="-1872" r="-1872"/>
          </a:stretch>
        </a:blipFill>
      </dgm:spPr>
    </dgm:pt>
    <dgm:pt modelId="{F510AE7C-19C1-4791-919B-2707248BF142}" type="pres">
      <dgm:prSet presAssocID="{02A330BC-7036-4A0A-9907-5735C2E4F3E1}" presName="Parent" presStyleLbl="node0" presStyleIdx="1" presStyleCnt="3">
        <dgm:presLayoutVars>
          <dgm:bulletEnabled val="1"/>
        </dgm:presLayoutVars>
      </dgm:prSet>
      <dgm:spPr/>
    </dgm:pt>
    <dgm:pt modelId="{722CF0AE-8153-4DEB-874D-46DF25F79EE6}" type="pres">
      <dgm:prSet presAssocID="{17BEA084-2143-4FBA-9C38-5089F9D177D9}" presName="sibTrans" presStyleCnt="0"/>
      <dgm:spPr/>
    </dgm:pt>
    <dgm:pt modelId="{9275E68E-DAFE-426B-AA27-B12A61FE7120}" type="pres">
      <dgm:prSet presAssocID="{43300ED6-ED23-4558-B9FF-5413092E76E3}" presName="composite" presStyleCnt="0"/>
      <dgm:spPr/>
    </dgm:pt>
    <dgm:pt modelId="{862198CF-34E1-4A6F-9E49-E0054AFDDFD3}" type="pres">
      <dgm:prSet presAssocID="{43300ED6-ED23-4558-B9FF-5413092E76E3}" presName="Image" presStyleLbl="bgShp" presStyleIdx="2" presStyleCnt="3"/>
      <dgm:spPr/>
    </dgm:pt>
    <dgm:pt modelId="{461BCD52-EAA6-45C3-9D76-E210115E172E}" type="pres">
      <dgm:prSet presAssocID="{43300ED6-ED23-4558-B9FF-5413092E76E3}" presName="Parent" presStyleLbl="node0" presStyleIdx="2" presStyleCnt="3">
        <dgm:presLayoutVars>
          <dgm:bulletEnabled val="1"/>
        </dgm:presLayoutVars>
      </dgm:prSet>
      <dgm:spPr/>
    </dgm:pt>
  </dgm:ptLst>
  <dgm:cxnLst>
    <dgm:cxn modelId="{0D606701-5266-43D8-B9F9-D964A6A11ACC}" srcId="{6B1926D7-96CD-4E8C-B6CE-9A7A4FA6F698}" destId="{9DFC3DAF-86DC-4264-9476-55C148C7276B}" srcOrd="0" destOrd="0" parTransId="{5EE4495F-8845-41C0-8CF3-04FEBA34E725}" sibTransId="{794D0E1F-7219-489A-BDB5-FDAE9A276F69}"/>
    <dgm:cxn modelId="{0249E62F-77A0-491E-B7E1-40A2EF51E65A}" srcId="{6B1926D7-96CD-4E8C-B6CE-9A7A4FA6F698}" destId="{43300ED6-ED23-4558-B9FF-5413092E76E3}" srcOrd="2" destOrd="0" parTransId="{7B9D0A1E-D766-4EEE-9E04-3DFCF00A0319}" sibTransId="{ED77AEF1-FD12-4898-A752-692413A7AB7C}"/>
    <dgm:cxn modelId="{8F9F036A-3116-417E-8434-543D14E05C40}" srcId="{6B1926D7-96CD-4E8C-B6CE-9A7A4FA6F698}" destId="{02A330BC-7036-4A0A-9907-5735C2E4F3E1}" srcOrd="1" destOrd="0" parTransId="{9A63DB8A-8092-477C-A2B4-AC05B54B07BB}" sibTransId="{17BEA084-2143-4FBA-9C38-5089F9D177D9}"/>
    <dgm:cxn modelId="{DA2FB36A-5FBD-4B08-9B34-6B6778F9FB1F}" type="presOf" srcId="{43300ED6-ED23-4558-B9FF-5413092E76E3}" destId="{461BCD52-EAA6-45C3-9D76-E210115E172E}" srcOrd="0" destOrd="0" presId="urn:microsoft.com/office/officeart/2008/layout/BendingPictureCaption"/>
    <dgm:cxn modelId="{761C1EA9-4DDF-4BA8-9134-D053742CE5A4}" type="presOf" srcId="{6B1926D7-96CD-4E8C-B6CE-9A7A4FA6F698}" destId="{8EAD35C5-B6D2-4528-9FD1-B2121D28E2E6}" srcOrd="0" destOrd="0" presId="urn:microsoft.com/office/officeart/2008/layout/BendingPictureCaption"/>
    <dgm:cxn modelId="{3D6388BE-49A1-4B11-A702-7980D45358FB}" type="presOf" srcId="{9DFC3DAF-86DC-4264-9476-55C148C7276B}" destId="{404CACA2-A30B-4FC0-9D5B-24FD318B36B7}" srcOrd="0" destOrd="0" presId="urn:microsoft.com/office/officeart/2008/layout/BendingPictureCaption"/>
    <dgm:cxn modelId="{9BE05EDD-FFB4-4968-90D1-0EB46B8CBAF8}" type="presOf" srcId="{02A330BC-7036-4A0A-9907-5735C2E4F3E1}" destId="{F510AE7C-19C1-4791-919B-2707248BF142}" srcOrd="0" destOrd="0" presId="urn:microsoft.com/office/officeart/2008/layout/BendingPictureCaption"/>
    <dgm:cxn modelId="{67024933-E7CE-4128-9B43-DE8264956E82}" type="presParOf" srcId="{8EAD35C5-B6D2-4528-9FD1-B2121D28E2E6}" destId="{913BC29A-B5E4-49B0-9E7D-EC099E12D058}" srcOrd="0" destOrd="0" presId="urn:microsoft.com/office/officeart/2008/layout/BendingPictureCaption"/>
    <dgm:cxn modelId="{143CC5F1-3884-4FB9-9C28-964D03A6E96C}" type="presParOf" srcId="{913BC29A-B5E4-49B0-9E7D-EC099E12D058}" destId="{DFC98466-814E-4709-A10A-9CD879A2ECFB}" srcOrd="0" destOrd="0" presId="urn:microsoft.com/office/officeart/2008/layout/BendingPictureCaption"/>
    <dgm:cxn modelId="{F4795D67-76C2-4F9A-9000-CBC3935E33CD}" type="presParOf" srcId="{913BC29A-B5E4-49B0-9E7D-EC099E12D058}" destId="{404CACA2-A30B-4FC0-9D5B-24FD318B36B7}" srcOrd="1" destOrd="0" presId="urn:microsoft.com/office/officeart/2008/layout/BendingPictureCaption"/>
    <dgm:cxn modelId="{C13747D3-E5A3-46B1-87FB-52E186BCCF43}" type="presParOf" srcId="{8EAD35C5-B6D2-4528-9FD1-B2121D28E2E6}" destId="{A29ECBB3-AB45-49E5-A175-DD11B6CFBEDB}" srcOrd="1" destOrd="0" presId="urn:microsoft.com/office/officeart/2008/layout/BendingPictureCaption"/>
    <dgm:cxn modelId="{937217D2-3454-493B-89BA-A6C840EA3E9C}" type="presParOf" srcId="{8EAD35C5-B6D2-4528-9FD1-B2121D28E2E6}" destId="{FA0E1211-3212-4C25-A8A0-18BF3F453819}" srcOrd="2" destOrd="0" presId="urn:microsoft.com/office/officeart/2008/layout/BendingPictureCaption"/>
    <dgm:cxn modelId="{54091D4E-EBCC-491A-B7AE-775219B734C2}" type="presParOf" srcId="{FA0E1211-3212-4C25-A8A0-18BF3F453819}" destId="{C37D235E-7467-4A6D-95DE-3E6B1DD7BB7A}" srcOrd="0" destOrd="0" presId="urn:microsoft.com/office/officeart/2008/layout/BendingPictureCaption"/>
    <dgm:cxn modelId="{5981181C-A3B6-4D11-BA4B-C6DD6D6CBAE9}" type="presParOf" srcId="{FA0E1211-3212-4C25-A8A0-18BF3F453819}" destId="{F510AE7C-19C1-4791-919B-2707248BF142}" srcOrd="1" destOrd="0" presId="urn:microsoft.com/office/officeart/2008/layout/BendingPictureCaption"/>
    <dgm:cxn modelId="{59E10E49-C5F2-440B-A06C-C2082A86E09C}" type="presParOf" srcId="{8EAD35C5-B6D2-4528-9FD1-B2121D28E2E6}" destId="{722CF0AE-8153-4DEB-874D-46DF25F79EE6}" srcOrd="3" destOrd="0" presId="urn:microsoft.com/office/officeart/2008/layout/BendingPictureCaption"/>
    <dgm:cxn modelId="{3D830090-C9F7-4C2D-8BE8-0EE270E95FD8}" type="presParOf" srcId="{8EAD35C5-B6D2-4528-9FD1-B2121D28E2E6}" destId="{9275E68E-DAFE-426B-AA27-B12A61FE7120}" srcOrd="4" destOrd="0" presId="urn:microsoft.com/office/officeart/2008/layout/BendingPictureCaption"/>
    <dgm:cxn modelId="{AF480BA6-EC49-4519-9116-4A9F909FAC37}" type="presParOf" srcId="{9275E68E-DAFE-426B-AA27-B12A61FE7120}" destId="{862198CF-34E1-4A6F-9E49-E0054AFDDFD3}" srcOrd="0" destOrd="0" presId="urn:microsoft.com/office/officeart/2008/layout/BendingPictureCaption"/>
    <dgm:cxn modelId="{D23AEDD2-7E85-4B68-A079-B9232397828B}" type="presParOf" srcId="{9275E68E-DAFE-426B-AA27-B12A61FE7120}" destId="{461BCD52-EAA6-45C3-9D76-E210115E172E}"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B08BD-C11F-46BE-98C6-8118773FB619}">
      <dsp:nvSpPr>
        <dsp:cNvPr id="0" name=""/>
        <dsp:cNvSpPr/>
      </dsp:nvSpPr>
      <dsp:spPr>
        <a:xfrm>
          <a:off x="3227" y="166282"/>
          <a:ext cx="3420108" cy="2356454"/>
        </a:xfrm>
        <a:prstGeom prst="roundRect">
          <a:avLst/>
        </a:prstGeom>
        <a:blipFill dpi="0" rotWithShape="1">
          <a:blip xmlns:r="http://schemas.openxmlformats.org/officeDocument/2006/relationships" r:embed="rId1">
            <a:extLst>
              <a:ext uri="{BEBA8EAE-BF5A-486C-A8C5-ECC9F3942E4B}">
                <a14:imgProps xmlns:a14="http://schemas.microsoft.com/office/drawing/2010/main">
                  <a14:imgLayer r:embed="rId2"/>
                </a14:imgProps>
              </a:ext>
            </a:extLst>
          </a:blip>
          <a:srcRect/>
          <a:stretch>
            <a:fillRect l="-2520" t="16375" r="-2520" b="16375"/>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FFC642-4928-43FB-A791-C04D43CC6D0F}">
      <dsp:nvSpPr>
        <dsp:cNvPr id="0" name=""/>
        <dsp:cNvSpPr/>
      </dsp:nvSpPr>
      <dsp:spPr>
        <a:xfrm>
          <a:off x="12" y="2689020"/>
          <a:ext cx="3420108" cy="1268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720" tIns="426720" rIns="426720" bIns="0" numCol="1" spcCol="1270" anchor="t" anchorCtr="0">
          <a:noAutofit/>
        </a:bodyPr>
        <a:lstStyle/>
        <a:p>
          <a:pPr marL="0" lvl="0" indent="0" algn="ctr" defTabSz="2667000">
            <a:lnSpc>
              <a:spcPct val="90000"/>
            </a:lnSpc>
            <a:spcBef>
              <a:spcPct val="0"/>
            </a:spcBef>
            <a:spcAft>
              <a:spcPct val="35000"/>
            </a:spcAft>
            <a:buNone/>
          </a:pPr>
          <a:endParaRPr lang="es-PE" sz="6000" kern="1200" dirty="0"/>
        </a:p>
      </dsp:txBody>
      <dsp:txXfrm>
        <a:off x="12" y="2689020"/>
        <a:ext cx="3420108" cy="1268860"/>
      </dsp:txXfrm>
    </dsp:sp>
    <dsp:sp modelId="{387E49ED-F21A-4BD7-BBEC-13D2366B30EA}">
      <dsp:nvSpPr>
        <dsp:cNvPr id="0" name=""/>
        <dsp:cNvSpPr/>
      </dsp:nvSpPr>
      <dsp:spPr>
        <a:xfrm>
          <a:off x="3765490" y="166282"/>
          <a:ext cx="3420108" cy="2356454"/>
        </a:xfrm>
        <a:prstGeom prst="roundRect">
          <a:avLst/>
        </a:prstGeom>
        <a:blipFill dpi="0" rotWithShape="1">
          <a:blip xmlns:r="http://schemas.openxmlformats.org/officeDocument/2006/relationships" r:embed="rId3"/>
          <a:srcRect/>
          <a:stretch>
            <a:fillRect l="6250" t="18975" r="6250" b="18975"/>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FC12D0-B5BF-4997-B29C-8BBD880784D4}">
      <dsp:nvSpPr>
        <dsp:cNvPr id="0" name=""/>
        <dsp:cNvSpPr/>
      </dsp:nvSpPr>
      <dsp:spPr>
        <a:xfrm>
          <a:off x="3765490" y="2522737"/>
          <a:ext cx="3420108" cy="1268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720" tIns="426720" rIns="426720" bIns="0" numCol="1" spcCol="1270" anchor="t" anchorCtr="0">
          <a:noAutofit/>
        </a:bodyPr>
        <a:lstStyle/>
        <a:p>
          <a:pPr marL="0" lvl="0" indent="0" algn="ctr" defTabSz="2667000">
            <a:lnSpc>
              <a:spcPct val="90000"/>
            </a:lnSpc>
            <a:spcBef>
              <a:spcPct val="0"/>
            </a:spcBef>
            <a:spcAft>
              <a:spcPct val="35000"/>
            </a:spcAft>
            <a:buNone/>
          </a:pPr>
          <a:endParaRPr lang="es-PE" sz="6000" kern="1200" dirty="0"/>
        </a:p>
      </dsp:txBody>
      <dsp:txXfrm>
        <a:off x="3765490" y="2522737"/>
        <a:ext cx="3420108" cy="1268860"/>
      </dsp:txXfrm>
    </dsp:sp>
    <dsp:sp modelId="{2001C117-0710-4514-A012-48DED974A199}">
      <dsp:nvSpPr>
        <dsp:cNvPr id="0" name=""/>
        <dsp:cNvSpPr/>
      </dsp:nvSpPr>
      <dsp:spPr>
        <a:xfrm>
          <a:off x="7527753" y="104962"/>
          <a:ext cx="3918897" cy="2601738"/>
        </a:xfrm>
        <a:prstGeom prst="roundRect">
          <a:avLst/>
        </a:prstGeom>
        <a:blipFill dpi="0" rotWithShape="1">
          <a:blip xmlns:r="http://schemas.openxmlformats.org/officeDocument/2006/relationships" r:embed="rId4"/>
          <a:srcRect/>
          <a:stretch>
            <a:fillRect l="3356" t="16683" r="3356" b="16683"/>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58FEB6-9939-4A71-A1AB-DE268EABB366}">
      <dsp:nvSpPr>
        <dsp:cNvPr id="0" name=""/>
        <dsp:cNvSpPr/>
      </dsp:nvSpPr>
      <dsp:spPr>
        <a:xfrm>
          <a:off x="7777147" y="2584058"/>
          <a:ext cx="3420108" cy="1268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720" tIns="426720" rIns="426720" bIns="0" numCol="1" spcCol="1270" anchor="t" anchorCtr="0">
          <a:noAutofit/>
        </a:bodyPr>
        <a:lstStyle/>
        <a:p>
          <a:pPr marL="0" lvl="0" indent="0" algn="ctr" defTabSz="2667000">
            <a:lnSpc>
              <a:spcPct val="90000"/>
            </a:lnSpc>
            <a:spcBef>
              <a:spcPct val="0"/>
            </a:spcBef>
            <a:spcAft>
              <a:spcPct val="35000"/>
            </a:spcAft>
            <a:buNone/>
          </a:pPr>
          <a:endParaRPr lang="es-PE" sz="6000" kern="1200" dirty="0"/>
        </a:p>
      </dsp:txBody>
      <dsp:txXfrm>
        <a:off x="7777147" y="2584058"/>
        <a:ext cx="3420108" cy="1268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FB73D-AFA1-439E-B62D-02EDD1FA3300}">
      <dsp:nvSpPr>
        <dsp:cNvPr id="0" name=""/>
        <dsp:cNvSpPr/>
      </dsp:nvSpPr>
      <dsp:spPr>
        <a:xfrm>
          <a:off x="0" y="421058"/>
          <a:ext cx="8748041" cy="5103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78945" tIns="249936" rIns="678945"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s-MX" sz="1200" b="0" i="0" kern="1200" dirty="0"/>
            <a:t>La capacidad de carga promedio de los </a:t>
          </a:r>
          <a:r>
            <a:rPr lang="es-MX" sz="1200" b="0" i="0" kern="1200" dirty="0" err="1"/>
            <a:t>vehiculos</a:t>
          </a:r>
          <a:r>
            <a:rPr lang="es-MX" sz="1200" b="0" i="0" kern="1200" dirty="0"/>
            <a:t> de transporte de alimentos es de 20 toneladas</a:t>
          </a:r>
          <a:endParaRPr lang="es-PE" sz="1200" kern="1200" dirty="0"/>
        </a:p>
      </dsp:txBody>
      <dsp:txXfrm>
        <a:off x="0" y="421058"/>
        <a:ext cx="8748041" cy="510300"/>
      </dsp:txXfrm>
    </dsp:sp>
    <dsp:sp modelId="{30E53994-093C-4E9E-A388-EF59247426F8}">
      <dsp:nvSpPr>
        <dsp:cNvPr id="0" name=""/>
        <dsp:cNvSpPr/>
      </dsp:nvSpPr>
      <dsp:spPr>
        <a:xfrm>
          <a:off x="437402" y="243938"/>
          <a:ext cx="6123628" cy="35424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1459" tIns="0" rIns="231459" bIns="0" numCol="1" spcCol="1270" anchor="ctr" anchorCtr="0">
          <a:noAutofit/>
        </a:bodyPr>
        <a:lstStyle/>
        <a:p>
          <a:pPr marL="0" lvl="0" indent="0" algn="l" defTabSz="533400">
            <a:lnSpc>
              <a:spcPct val="90000"/>
            </a:lnSpc>
            <a:spcBef>
              <a:spcPct val="0"/>
            </a:spcBef>
            <a:spcAft>
              <a:spcPct val="35000"/>
            </a:spcAft>
            <a:buNone/>
          </a:pPr>
          <a:r>
            <a:rPr lang="es-PE" sz="1200" b="1" i="0" kern="1200" dirty="0"/>
            <a:t>Capacidad de carga</a:t>
          </a:r>
          <a:endParaRPr lang="es-PE" sz="1200" kern="1200" dirty="0"/>
        </a:p>
      </dsp:txBody>
      <dsp:txXfrm>
        <a:off x="454695" y="261231"/>
        <a:ext cx="6089042" cy="319654"/>
      </dsp:txXfrm>
    </dsp:sp>
    <dsp:sp modelId="{617A7EE8-EAF1-47FC-B50A-9DC48F9B30DF}">
      <dsp:nvSpPr>
        <dsp:cNvPr id="0" name=""/>
        <dsp:cNvSpPr/>
      </dsp:nvSpPr>
      <dsp:spPr>
        <a:xfrm>
          <a:off x="0" y="1173278"/>
          <a:ext cx="8748041" cy="2494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78945" tIns="249936" rIns="678945"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s-MX" sz="1200" b="0" i="0" kern="1200" dirty="0"/>
            <a:t>El costo por unidad recorrida depende de muchos factores, pero para simplificar el problema las vamos a resumir en dos:</a:t>
          </a:r>
          <a:endParaRPr lang="es-PE" sz="1200" kern="1200" dirty="0"/>
        </a:p>
        <a:p>
          <a:pPr marL="114300" lvl="1" indent="-114300" algn="l" defTabSz="533400">
            <a:lnSpc>
              <a:spcPct val="90000"/>
            </a:lnSpc>
            <a:spcBef>
              <a:spcPct val="0"/>
            </a:spcBef>
            <a:spcAft>
              <a:spcPct val="15000"/>
            </a:spcAft>
            <a:buFont typeface="Arial" panose="020B0604020202020204" pitchFamily="34" charset="0"/>
            <a:buNone/>
          </a:pPr>
          <a:r>
            <a:rPr lang="es-PE" sz="1200" b="0" i="0" kern="1200" dirty="0"/>
            <a:t>    - Costo del combustible</a:t>
          </a:r>
        </a:p>
        <a:p>
          <a:pPr marL="114300" lvl="1" indent="-114300" algn="l" defTabSz="533400">
            <a:lnSpc>
              <a:spcPct val="90000"/>
            </a:lnSpc>
            <a:spcBef>
              <a:spcPct val="0"/>
            </a:spcBef>
            <a:spcAft>
              <a:spcPct val="15000"/>
            </a:spcAft>
            <a:buFont typeface="Arial" panose="020B0604020202020204" pitchFamily="34" charset="0"/>
            <a:buNone/>
          </a:pPr>
          <a:r>
            <a:rPr lang="es-MX" sz="1200" b="0" i="0" kern="1200" dirty="0"/>
            <a:t>    - Combustible consumido por unidad recorrida</a:t>
          </a:r>
        </a:p>
        <a:p>
          <a:pPr marL="114300" lvl="1" indent="-114300" algn="l" defTabSz="533400">
            <a:lnSpc>
              <a:spcPct val="90000"/>
            </a:lnSpc>
            <a:spcBef>
              <a:spcPct val="0"/>
            </a:spcBef>
            <a:spcAft>
              <a:spcPct val="15000"/>
            </a:spcAft>
            <a:buFont typeface="Arial" panose="020B0604020202020204" pitchFamily="34" charset="0"/>
            <a:buChar char="•"/>
          </a:pPr>
          <a:r>
            <a:rPr lang="es-MX" sz="1200" b="0" i="0" kern="1200"/>
            <a:t>Para el costo del combustible, normalmente se usa el Gasohol 90 que en el mercado actual esta costando S/.15.00 el galon</a:t>
          </a:r>
        </a:p>
        <a:p>
          <a:pPr marL="114300" lvl="1" indent="-114300" algn="l" defTabSz="533400">
            <a:lnSpc>
              <a:spcPct val="90000"/>
            </a:lnSpc>
            <a:spcBef>
              <a:spcPct val="0"/>
            </a:spcBef>
            <a:spcAft>
              <a:spcPct val="15000"/>
            </a:spcAft>
            <a:buFont typeface="Arial" panose="020B0604020202020204" pitchFamily="34" charset="0"/>
            <a:buChar char="•"/>
          </a:pPr>
          <a:r>
            <a:rPr lang="es-MX" sz="1200" b="0" i="0" kern="1200" dirty="0"/>
            <a:t>En promedio estos </a:t>
          </a:r>
          <a:r>
            <a:rPr lang="es-MX" sz="1200" b="0" i="0" kern="1200" dirty="0" err="1"/>
            <a:t>vehiculos</a:t>
          </a:r>
          <a:r>
            <a:rPr lang="es-MX" sz="1200" b="0" i="0" kern="1200" dirty="0"/>
            <a:t> consumen cerca de 0.005 a 0.01 galones por unidad recorrida, esto depende de el tipo de terreno y la velocidad a la que viaja, que por motivos de simplificación del problema asumiremos que los </a:t>
          </a:r>
          <a:r>
            <a:rPr lang="es-MX" sz="1200" b="0" i="0" kern="1200" dirty="0" err="1"/>
            <a:t>vehiculos</a:t>
          </a:r>
          <a:r>
            <a:rPr lang="es-MX" sz="1200" b="0" i="0" kern="1200" dirty="0"/>
            <a:t> viajaran a una velocidad constante de 1 unidad por segundo y el terreno es liso, por lo que nuestros </a:t>
          </a:r>
          <a:r>
            <a:rPr lang="es-MX" sz="1200" b="0" i="0" kern="1200" dirty="0" err="1"/>
            <a:t>vehiculos</a:t>
          </a:r>
          <a:r>
            <a:rPr lang="es-MX" sz="1200" b="0" i="0" kern="1200" dirty="0"/>
            <a:t> </a:t>
          </a:r>
          <a:r>
            <a:rPr lang="es-MX" sz="1200" b="0" i="0" kern="1200" dirty="0" err="1"/>
            <a:t>consumiran</a:t>
          </a:r>
          <a:r>
            <a:rPr lang="es-MX" sz="1200" b="0" i="0" kern="1200" dirty="0"/>
            <a:t> 0.005 galones por unidad recorrida.</a:t>
          </a:r>
        </a:p>
        <a:p>
          <a:pPr marL="114300" lvl="1" indent="-114300" algn="l" defTabSz="533400">
            <a:lnSpc>
              <a:spcPct val="90000"/>
            </a:lnSpc>
            <a:spcBef>
              <a:spcPct val="0"/>
            </a:spcBef>
            <a:spcAft>
              <a:spcPct val="15000"/>
            </a:spcAft>
            <a:buFont typeface="Arial" panose="020B0604020202020204" pitchFamily="34" charset="0"/>
            <a:buChar char="•"/>
          </a:pPr>
          <a:r>
            <a:rPr lang="es-MX" sz="1200" b="0" i="0" kern="1200" dirty="0"/>
            <a:t>Considerando que el costo del </a:t>
          </a:r>
          <a:r>
            <a:rPr lang="es-MX" sz="1200" b="0" i="0" kern="1200" dirty="0" err="1"/>
            <a:t>galon</a:t>
          </a:r>
          <a:r>
            <a:rPr lang="es-MX" sz="1200" b="0" i="0" kern="1200" dirty="0"/>
            <a:t> es de S/.15.00 y nos cuesta recorrer una unidad 0.005 galones, </a:t>
          </a:r>
          <a:r>
            <a:rPr lang="es-MX" sz="1200" b="0" i="0" kern="1200" dirty="0" err="1"/>
            <a:t>tendriamos</a:t>
          </a:r>
          <a:r>
            <a:rPr lang="es-MX" sz="1200" b="0" i="0" kern="1200" dirty="0"/>
            <a:t> un costo total de: S/.0.075 por unidad recorrida.</a:t>
          </a:r>
        </a:p>
      </dsp:txBody>
      <dsp:txXfrm>
        <a:off x="0" y="1173278"/>
        <a:ext cx="8748041" cy="2494800"/>
      </dsp:txXfrm>
    </dsp:sp>
    <dsp:sp modelId="{993041ED-006F-4AE8-88ED-6064F313929F}">
      <dsp:nvSpPr>
        <dsp:cNvPr id="0" name=""/>
        <dsp:cNvSpPr/>
      </dsp:nvSpPr>
      <dsp:spPr>
        <a:xfrm>
          <a:off x="437402" y="996158"/>
          <a:ext cx="6123628" cy="35424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1459" tIns="0" rIns="231459" bIns="0" numCol="1" spcCol="1270" anchor="ctr" anchorCtr="0">
          <a:noAutofit/>
        </a:bodyPr>
        <a:lstStyle/>
        <a:p>
          <a:pPr marL="0" lvl="0" indent="0" algn="l" defTabSz="533400">
            <a:lnSpc>
              <a:spcPct val="90000"/>
            </a:lnSpc>
            <a:spcBef>
              <a:spcPct val="0"/>
            </a:spcBef>
            <a:spcAft>
              <a:spcPct val="35000"/>
            </a:spcAft>
            <a:buNone/>
          </a:pPr>
          <a:r>
            <a:rPr lang="es-PE" sz="1200" b="1" i="0" kern="1200" dirty="0"/>
            <a:t>Costo por unidad recorrida</a:t>
          </a:r>
        </a:p>
        <a:p>
          <a:pPr marL="0" lvl="0" indent="0" algn="l" defTabSz="533400">
            <a:lnSpc>
              <a:spcPct val="90000"/>
            </a:lnSpc>
            <a:spcBef>
              <a:spcPct val="0"/>
            </a:spcBef>
            <a:spcAft>
              <a:spcPct val="35000"/>
            </a:spcAft>
            <a:buNone/>
          </a:pPr>
          <a:endParaRPr lang="es-PE" sz="1200" kern="1200" dirty="0"/>
        </a:p>
      </dsp:txBody>
      <dsp:txXfrm>
        <a:off x="454695" y="1013451"/>
        <a:ext cx="6089042"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365CC-5C72-4653-BA7E-4E417639A3F5}">
      <dsp:nvSpPr>
        <dsp:cNvPr id="0" name=""/>
        <dsp:cNvSpPr/>
      </dsp:nvSpPr>
      <dsp:spPr>
        <a:xfrm>
          <a:off x="1577" y="0"/>
          <a:ext cx="677023" cy="6770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D31950E-AB96-4652-A8D9-1D12294B1A77}">
      <dsp:nvSpPr>
        <dsp:cNvPr id="0" name=""/>
        <dsp:cNvSpPr/>
      </dsp:nvSpPr>
      <dsp:spPr>
        <a:xfrm>
          <a:off x="69279" y="67702"/>
          <a:ext cx="541618" cy="541618"/>
        </a:xfrm>
        <a:prstGeom prst="chord">
          <a:avLst>
            <a:gd name="adj1" fmla="val 1168272"/>
            <a:gd name="adj2" fmla="val 9631728"/>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C1C462B-4E36-4223-8F16-16F1700B5C7E}">
      <dsp:nvSpPr>
        <dsp:cNvPr id="0" name=""/>
        <dsp:cNvSpPr/>
      </dsp:nvSpPr>
      <dsp:spPr>
        <a:xfrm>
          <a:off x="819647" y="677023"/>
          <a:ext cx="2002861" cy="284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s-MX" sz="2000" b="0" i="0" kern="1200" dirty="0"/>
            <a:t>Representado por un grafo del tipo grilla de 2000x2000</a:t>
          </a:r>
          <a:endParaRPr lang="es-PE" sz="2000" kern="1200" dirty="0"/>
        </a:p>
      </dsp:txBody>
      <dsp:txXfrm>
        <a:off x="819647" y="677023"/>
        <a:ext cx="2002861" cy="2849140"/>
      </dsp:txXfrm>
    </dsp:sp>
    <dsp:sp modelId="{030E2A04-E950-4477-86EC-AFB9874E0ECC}">
      <dsp:nvSpPr>
        <dsp:cNvPr id="0" name=""/>
        <dsp:cNvSpPr/>
      </dsp:nvSpPr>
      <dsp:spPr>
        <a:xfrm>
          <a:off x="819647" y="0"/>
          <a:ext cx="2002861" cy="677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marL="0" lvl="0" indent="0" algn="l" defTabSz="889000">
            <a:lnSpc>
              <a:spcPct val="90000"/>
            </a:lnSpc>
            <a:spcBef>
              <a:spcPct val="0"/>
            </a:spcBef>
            <a:spcAft>
              <a:spcPct val="35000"/>
            </a:spcAft>
            <a:buNone/>
          </a:pPr>
          <a:r>
            <a:rPr lang="es-PE" sz="2000" b="1" i="0" kern="1200" dirty="0"/>
            <a:t>Ciudad</a:t>
          </a:r>
          <a:endParaRPr lang="es-PE" sz="2000" kern="1200" dirty="0"/>
        </a:p>
      </dsp:txBody>
      <dsp:txXfrm>
        <a:off x="819647" y="0"/>
        <a:ext cx="2002861" cy="677023"/>
      </dsp:txXfrm>
    </dsp:sp>
    <dsp:sp modelId="{735DFB6A-7CEB-4953-A199-09340C97DDC2}">
      <dsp:nvSpPr>
        <dsp:cNvPr id="0" name=""/>
        <dsp:cNvSpPr/>
      </dsp:nvSpPr>
      <dsp:spPr>
        <a:xfrm>
          <a:off x="2963554" y="0"/>
          <a:ext cx="677023" cy="6770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1D75FE6-6FC1-4FBB-BFBD-EEEE80A567BA}">
      <dsp:nvSpPr>
        <dsp:cNvPr id="0" name=""/>
        <dsp:cNvSpPr/>
      </dsp:nvSpPr>
      <dsp:spPr>
        <a:xfrm>
          <a:off x="3031257" y="67702"/>
          <a:ext cx="541618" cy="541618"/>
        </a:xfrm>
        <a:prstGeom prst="chord">
          <a:avLst>
            <a:gd name="adj1" fmla="val 20431728"/>
            <a:gd name="adj2" fmla="val 11968272"/>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3814CC7-7183-40FC-9C1B-59619DC47846}">
      <dsp:nvSpPr>
        <dsp:cNvPr id="0" name=""/>
        <dsp:cNvSpPr/>
      </dsp:nvSpPr>
      <dsp:spPr>
        <a:xfrm>
          <a:off x="3781624" y="677023"/>
          <a:ext cx="2002861" cy="284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s-MX" sz="2000" b="0" i="0" kern="1200" dirty="0"/>
            <a:t>Representados por un nodo del grafo</a:t>
          </a:r>
          <a:endParaRPr lang="es-PE" sz="2000" kern="1200" dirty="0"/>
        </a:p>
      </dsp:txBody>
      <dsp:txXfrm>
        <a:off x="3781624" y="677023"/>
        <a:ext cx="2002861" cy="2849140"/>
      </dsp:txXfrm>
    </dsp:sp>
    <dsp:sp modelId="{2B7086DF-28CA-40E5-9979-C4D2181FAC77}">
      <dsp:nvSpPr>
        <dsp:cNvPr id="0" name=""/>
        <dsp:cNvSpPr/>
      </dsp:nvSpPr>
      <dsp:spPr>
        <a:xfrm>
          <a:off x="3781624" y="0"/>
          <a:ext cx="2002861" cy="677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marL="0" lvl="0" indent="0" algn="l" defTabSz="889000">
            <a:lnSpc>
              <a:spcPct val="90000"/>
            </a:lnSpc>
            <a:spcBef>
              <a:spcPct val="0"/>
            </a:spcBef>
            <a:spcAft>
              <a:spcPct val="35000"/>
            </a:spcAft>
            <a:buNone/>
          </a:pPr>
          <a:r>
            <a:rPr lang="es-PE" sz="2000" b="1" i="0" kern="1200" dirty="0"/>
            <a:t>Almacenes y Casas</a:t>
          </a:r>
          <a:endParaRPr lang="es-PE" sz="2000" kern="1200" dirty="0"/>
        </a:p>
      </dsp:txBody>
      <dsp:txXfrm>
        <a:off x="3781624" y="0"/>
        <a:ext cx="2002861" cy="677023"/>
      </dsp:txXfrm>
    </dsp:sp>
    <dsp:sp modelId="{92E19CDB-8F89-4DA7-8485-BCF3B66E3077}">
      <dsp:nvSpPr>
        <dsp:cNvPr id="0" name=""/>
        <dsp:cNvSpPr/>
      </dsp:nvSpPr>
      <dsp:spPr>
        <a:xfrm>
          <a:off x="5925532" y="0"/>
          <a:ext cx="677023" cy="6770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3E88FCE8-0B2F-43D0-81CC-635ACD1D17A4}">
      <dsp:nvSpPr>
        <dsp:cNvPr id="0" name=""/>
        <dsp:cNvSpPr/>
      </dsp:nvSpPr>
      <dsp:spPr>
        <a:xfrm>
          <a:off x="5993234" y="67702"/>
          <a:ext cx="541618" cy="541618"/>
        </a:xfrm>
        <a:prstGeom prst="chord">
          <a:avLst>
            <a:gd name="adj1" fmla="val 16200000"/>
            <a:gd name="adj2" fmla="val 162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9C9556C-D36D-417D-94D3-E53398CF52A0}">
      <dsp:nvSpPr>
        <dsp:cNvPr id="0" name=""/>
        <dsp:cNvSpPr/>
      </dsp:nvSpPr>
      <dsp:spPr>
        <a:xfrm>
          <a:off x="6743602" y="0"/>
          <a:ext cx="2002861" cy="677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b" anchorCtr="0">
          <a:noAutofit/>
        </a:bodyPr>
        <a:lstStyle/>
        <a:p>
          <a:pPr marL="0" lvl="0" indent="0" algn="l" defTabSz="977900">
            <a:lnSpc>
              <a:spcPct val="90000"/>
            </a:lnSpc>
            <a:spcBef>
              <a:spcPct val="0"/>
            </a:spcBef>
            <a:spcAft>
              <a:spcPct val="35000"/>
            </a:spcAft>
            <a:buNone/>
          </a:pPr>
          <a:r>
            <a:rPr lang="es-PE" sz="2200" b="1" i="0" kern="1200" dirty="0" err="1">
              <a:solidFill>
                <a:srgbClr val="000000"/>
              </a:solidFill>
              <a:latin typeface="Avenir Next LT Pro"/>
              <a:ea typeface="+mn-ea"/>
              <a:cs typeface="+mn-cs"/>
            </a:rPr>
            <a:t>Vehiculos</a:t>
          </a:r>
          <a:r>
            <a:rPr lang="es-PE" sz="2200" b="1" i="0" kern="1200" dirty="0">
              <a:solidFill>
                <a:srgbClr val="000000"/>
              </a:solidFill>
              <a:latin typeface="Avenir Next LT Pro"/>
              <a:ea typeface="+mn-ea"/>
              <a:cs typeface="+mn-cs"/>
            </a:rPr>
            <a:t> de Transporte</a:t>
          </a:r>
        </a:p>
      </dsp:txBody>
      <dsp:txXfrm>
        <a:off x="6743602" y="0"/>
        <a:ext cx="2002861" cy="6770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98466-814E-4709-A10A-9CD879A2ECFB}">
      <dsp:nvSpPr>
        <dsp:cNvPr id="0" name=""/>
        <dsp:cNvSpPr/>
      </dsp:nvSpPr>
      <dsp:spPr>
        <a:xfrm>
          <a:off x="1063603" y="48069"/>
          <a:ext cx="3075626" cy="2272876"/>
        </a:xfrm>
        <a:prstGeom prst="rect">
          <a:avLst/>
        </a:prstGeom>
        <a:blipFill dpi="0" rotWithShape="1">
          <a:blip xmlns:r="http://schemas.openxmlformats.org/officeDocument/2006/relationships" r:embed="rId1"/>
          <a:srcRect/>
          <a:stretch>
            <a:fillRect l="200" r="200"/>
          </a:stretch>
        </a:blipFill>
        <a:ln>
          <a:noFill/>
        </a:ln>
        <a:effectLst/>
      </dsp:spPr>
      <dsp:style>
        <a:lnRef idx="0">
          <a:scrgbClr r="0" g="0" b="0"/>
        </a:lnRef>
        <a:fillRef idx="1">
          <a:scrgbClr r="0" g="0" b="0"/>
        </a:fillRef>
        <a:effectRef idx="0">
          <a:scrgbClr r="0" g="0" b="0"/>
        </a:effectRef>
        <a:fontRef idx="minor"/>
      </dsp:style>
    </dsp:sp>
    <dsp:sp modelId="{404CACA2-A30B-4FC0-9D5B-24FD318B36B7}">
      <dsp:nvSpPr>
        <dsp:cNvPr id="0" name=""/>
        <dsp:cNvSpPr/>
      </dsp:nvSpPr>
      <dsp:spPr>
        <a:xfrm>
          <a:off x="1685272" y="1908831"/>
          <a:ext cx="2650274" cy="6369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5000"/>
            </a:spcAft>
            <a:buNone/>
          </a:pPr>
          <a:r>
            <a:rPr lang="es-PE" sz="2200" kern="1200" dirty="0"/>
            <a:t>Estado Inicial</a:t>
          </a:r>
        </a:p>
      </dsp:txBody>
      <dsp:txXfrm>
        <a:off x="1685272" y="1908831"/>
        <a:ext cx="2650274" cy="636905"/>
      </dsp:txXfrm>
    </dsp:sp>
    <dsp:sp modelId="{C37D235E-7467-4A6D-95DE-3E6B1DD7BB7A}">
      <dsp:nvSpPr>
        <dsp:cNvPr id="0" name=""/>
        <dsp:cNvSpPr/>
      </dsp:nvSpPr>
      <dsp:spPr>
        <a:xfrm>
          <a:off x="4754543" y="48069"/>
          <a:ext cx="3075626" cy="2272876"/>
        </a:xfrm>
        <a:prstGeom prst="rect">
          <a:avLst/>
        </a:prstGeom>
        <a:blipFill dpi="0" rotWithShape="1">
          <a:blip xmlns:r="http://schemas.openxmlformats.org/officeDocument/2006/relationships" r:embed="rId2"/>
          <a:srcRect/>
          <a:stretch>
            <a:fillRect l="-1872" r="-1872"/>
          </a:stretch>
        </a:blipFill>
        <a:ln>
          <a:noFill/>
        </a:ln>
        <a:effectLst/>
      </dsp:spPr>
      <dsp:style>
        <a:lnRef idx="0">
          <a:scrgbClr r="0" g="0" b="0"/>
        </a:lnRef>
        <a:fillRef idx="1">
          <a:scrgbClr r="0" g="0" b="0"/>
        </a:fillRef>
        <a:effectRef idx="0">
          <a:scrgbClr r="0" g="0" b="0"/>
        </a:effectRef>
        <a:fontRef idx="minor"/>
      </dsp:style>
    </dsp:sp>
    <dsp:sp modelId="{F510AE7C-19C1-4791-919B-2707248BF142}">
      <dsp:nvSpPr>
        <dsp:cNvPr id="0" name=""/>
        <dsp:cNvSpPr/>
      </dsp:nvSpPr>
      <dsp:spPr>
        <a:xfrm>
          <a:off x="5376212" y="1908831"/>
          <a:ext cx="2650274" cy="6369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5000"/>
            </a:spcAft>
            <a:buNone/>
          </a:pPr>
          <a:r>
            <a:rPr lang="es-PE" sz="2200" kern="1200" dirty="0"/>
            <a:t>Estado Final</a:t>
          </a:r>
        </a:p>
      </dsp:txBody>
      <dsp:txXfrm>
        <a:off x="5376212" y="1908831"/>
        <a:ext cx="2650274" cy="636905"/>
      </dsp:txXfrm>
    </dsp:sp>
    <dsp:sp modelId="{862198CF-34E1-4A6F-9E49-E0054AFDDFD3}">
      <dsp:nvSpPr>
        <dsp:cNvPr id="0" name=""/>
        <dsp:cNvSpPr/>
      </dsp:nvSpPr>
      <dsp:spPr>
        <a:xfrm>
          <a:off x="2909073" y="2872930"/>
          <a:ext cx="3075626" cy="2272876"/>
        </a:xfrm>
        <a:prstGeom prst="rect">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1BCD52-EAA6-45C3-9D76-E210115E172E}">
      <dsp:nvSpPr>
        <dsp:cNvPr id="0" name=""/>
        <dsp:cNvSpPr/>
      </dsp:nvSpPr>
      <dsp:spPr>
        <a:xfrm>
          <a:off x="3530742" y="4733692"/>
          <a:ext cx="2650274" cy="6369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5000"/>
            </a:spcAft>
            <a:buNone/>
          </a:pPr>
          <a:r>
            <a:rPr lang="es-PE" sz="2200" kern="1200" dirty="0"/>
            <a:t>Estados Transitorios</a:t>
          </a:r>
        </a:p>
      </dsp:txBody>
      <dsp:txXfrm>
        <a:off x="3530742" y="4733692"/>
        <a:ext cx="2650274" cy="636905"/>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11/27/2021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5979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11/27/2021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0932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11/27/2021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3729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11/27/2021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3081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11/27/2021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272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11/27/2021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541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11/27/2021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8371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11/27/2021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714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11/27/2021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1421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11/27/2021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110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11/27/2021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198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11/27/2021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‹Nº›</a:t>
            </a:fld>
            <a:endParaRPr lang="en-US"/>
          </a:p>
        </p:txBody>
      </p:sp>
    </p:spTree>
    <p:extLst>
      <p:ext uri="{BB962C8B-B14F-4D97-AF65-F5344CB8AC3E}">
        <p14:creationId xmlns:p14="http://schemas.microsoft.com/office/powerpoint/2010/main" val="31939833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50"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D63A4C-DE23-4DC3-8123-A12FEA8DC546}"/>
              </a:ext>
            </a:extLst>
          </p:cNvPr>
          <p:cNvPicPr>
            <a:picLocks noChangeAspect="1"/>
          </p:cNvPicPr>
          <p:nvPr/>
        </p:nvPicPr>
        <p:blipFill>
          <a:blip r:embed="rId2">
            <a:extLst>
              <a:ext uri="{28A0092B-C50C-407E-A947-70E740481C1C}">
                <a14:useLocalDpi xmlns:a14="http://schemas.microsoft.com/office/drawing/2010/main" val="0"/>
              </a:ext>
            </a:extLst>
          </a:blip>
          <a:srcRect l="22068" r="22068"/>
          <a:stretch/>
        </p:blipFill>
        <p:spPr>
          <a:xfrm>
            <a:off x="5733769"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2" name="CuadroTexto 11">
            <a:extLst>
              <a:ext uri="{FF2B5EF4-FFF2-40B4-BE49-F238E27FC236}">
                <a16:creationId xmlns:a16="http://schemas.microsoft.com/office/drawing/2014/main" id="{6FF1BBD3-2E9E-4F4A-A1A7-121CCAA11F36}"/>
              </a:ext>
            </a:extLst>
          </p:cNvPr>
          <p:cNvSpPr txBox="1"/>
          <p:nvPr/>
        </p:nvSpPr>
        <p:spPr>
          <a:xfrm>
            <a:off x="159027" y="834887"/>
            <a:ext cx="5936974" cy="830997"/>
          </a:xfrm>
          <a:prstGeom prst="rect">
            <a:avLst/>
          </a:prstGeom>
          <a:noFill/>
        </p:spPr>
        <p:txBody>
          <a:bodyPr wrap="square" rtlCol="0">
            <a:spAutoFit/>
          </a:bodyPr>
          <a:lstStyle/>
          <a:p>
            <a:pPr rtl="0">
              <a:spcBef>
                <a:spcPts val="0"/>
              </a:spcBef>
              <a:spcAft>
                <a:spcPts val="800"/>
              </a:spcAft>
            </a:pPr>
            <a:r>
              <a:rPr lang="es-PE" sz="4800" b="1" i="0" u="none" strike="noStrik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hnschrift SemiBold" panose="020B0502040204020203" pitchFamily="34" charset="0"/>
              </a:rPr>
              <a:t>VRP-COMPLE</a:t>
            </a:r>
            <a:endParaRPr lang="es-PE"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hnschrift SemiBold" panose="020B0502040204020203" pitchFamily="34" charset="0"/>
            </a:endParaRPr>
          </a:p>
        </p:txBody>
      </p:sp>
      <p:sp>
        <p:nvSpPr>
          <p:cNvPr id="42" name="CuadroTexto 41">
            <a:extLst>
              <a:ext uri="{FF2B5EF4-FFF2-40B4-BE49-F238E27FC236}">
                <a16:creationId xmlns:a16="http://schemas.microsoft.com/office/drawing/2014/main" id="{D11F237D-E646-4E93-94B7-4D2A08656202}"/>
              </a:ext>
            </a:extLst>
          </p:cNvPr>
          <p:cNvSpPr txBox="1"/>
          <p:nvPr/>
        </p:nvSpPr>
        <p:spPr>
          <a:xfrm>
            <a:off x="0" y="3133427"/>
            <a:ext cx="5936975" cy="4165243"/>
          </a:xfrm>
          <a:prstGeom prst="rect">
            <a:avLst/>
          </a:prstGeom>
          <a:noFill/>
        </p:spPr>
        <p:txBody>
          <a:bodyPr wrap="square" rtlCol="0">
            <a:spAutoFit/>
          </a:bodyPr>
          <a:lstStyle/>
          <a:p>
            <a:pPr rtl="0">
              <a:spcBef>
                <a:spcPts val="0"/>
              </a:spcBef>
              <a:spcAft>
                <a:spcPts val="800"/>
              </a:spcAft>
            </a:pPr>
            <a:r>
              <a:rPr lang="es-PE" b="1" i="0" u="none" strike="noStrike" dirty="0">
                <a:solidFill>
                  <a:srgbClr val="000000"/>
                </a:solidFill>
                <a:effectLst/>
                <a:latin typeface="Times New Roman" panose="02020603050405020304" pitchFamily="18" charset="0"/>
                <a:cs typeface="Times New Roman" panose="02020603050405020304" pitchFamily="18" charset="0"/>
              </a:rPr>
              <a:t>Curso:</a:t>
            </a:r>
            <a:r>
              <a:rPr lang="es-PE" b="0" i="0" u="none" strike="noStrike" dirty="0">
                <a:solidFill>
                  <a:srgbClr val="000000"/>
                </a:solidFill>
                <a:effectLst/>
                <a:latin typeface="Times New Roman" panose="02020603050405020304" pitchFamily="18" charset="0"/>
                <a:cs typeface="Times New Roman" panose="02020603050405020304" pitchFamily="18" charset="0"/>
              </a:rPr>
              <a:t> Complejidad </a:t>
            </a:r>
            <a:r>
              <a:rPr lang="es-PE" b="0" i="0" u="none" strike="noStrike" dirty="0" err="1">
                <a:solidFill>
                  <a:srgbClr val="000000"/>
                </a:solidFill>
                <a:effectLst/>
                <a:latin typeface="Times New Roman" panose="02020603050405020304" pitchFamily="18" charset="0"/>
                <a:cs typeface="Times New Roman" panose="02020603050405020304" pitchFamily="18" charset="0"/>
              </a:rPr>
              <a:t>Algoritmica</a:t>
            </a:r>
            <a:endParaRPr lang="es-PE" b="0" dirty="0">
              <a:effectLst/>
              <a:latin typeface="Times New Roman" panose="02020603050405020304" pitchFamily="18" charset="0"/>
              <a:cs typeface="Times New Roman" panose="02020603050405020304" pitchFamily="18" charset="0"/>
            </a:endParaRPr>
          </a:p>
          <a:p>
            <a:pPr rtl="0">
              <a:spcBef>
                <a:spcPts val="0"/>
              </a:spcBef>
              <a:spcAft>
                <a:spcPts val="800"/>
              </a:spcAft>
            </a:pPr>
            <a:r>
              <a:rPr lang="es-PE" b="1" i="0" u="none" strike="noStrike" dirty="0">
                <a:solidFill>
                  <a:srgbClr val="000000"/>
                </a:solidFill>
                <a:effectLst/>
                <a:latin typeface="Times New Roman" panose="02020603050405020304" pitchFamily="18" charset="0"/>
                <a:cs typeface="Times New Roman" panose="02020603050405020304" pitchFamily="18" charset="0"/>
              </a:rPr>
              <a:t>Sección</a:t>
            </a:r>
            <a:r>
              <a:rPr lang="es-PE" b="0" i="0" u="none" strike="noStrike" dirty="0">
                <a:solidFill>
                  <a:srgbClr val="000000"/>
                </a:solidFill>
                <a:effectLst/>
                <a:latin typeface="Times New Roman" panose="02020603050405020304" pitchFamily="18" charset="0"/>
                <a:cs typeface="Times New Roman" panose="02020603050405020304" pitchFamily="18" charset="0"/>
              </a:rPr>
              <a:t>: </a:t>
            </a:r>
            <a:r>
              <a:rPr lang="es-PE" dirty="0">
                <a:solidFill>
                  <a:srgbClr val="000000"/>
                </a:solidFill>
                <a:latin typeface="Times New Roman" panose="02020603050405020304" pitchFamily="18" charset="0"/>
                <a:cs typeface="Times New Roman" panose="02020603050405020304" pitchFamily="18" charset="0"/>
              </a:rPr>
              <a:t>CC</a:t>
            </a:r>
            <a:r>
              <a:rPr lang="es-PE" b="0" i="0" u="none" strike="noStrike" dirty="0">
                <a:solidFill>
                  <a:srgbClr val="000000"/>
                </a:solidFill>
                <a:effectLst/>
                <a:latin typeface="Times New Roman" panose="02020603050405020304" pitchFamily="18" charset="0"/>
                <a:cs typeface="Times New Roman" panose="02020603050405020304" pitchFamily="18" charset="0"/>
              </a:rPr>
              <a:t>41</a:t>
            </a:r>
            <a:endParaRPr lang="es-PE" b="0" dirty="0">
              <a:effectLst/>
              <a:latin typeface="Times New Roman" panose="02020603050405020304" pitchFamily="18" charset="0"/>
              <a:cs typeface="Times New Roman" panose="02020603050405020304" pitchFamily="18" charset="0"/>
            </a:endParaRPr>
          </a:p>
          <a:p>
            <a:pPr rtl="0">
              <a:spcBef>
                <a:spcPts val="0"/>
              </a:spcBef>
              <a:spcAft>
                <a:spcPts val="800"/>
              </a:spcAft>
            </a:pPr>
            <a:r>
              <a:rPr lang="es-PE" b="1" i="0" u="none" strike="noStrike" dirty="0">
                <a:solidFill>
                  <a:srgbClr val="000000"/>
                </a:solidFill>
                <a:effectLst/>
                <a:latin typeface="Times New Roman" panose="02020603050405020304" pitchFamily="18" charset="0"/>
                <a:cs typeface="Times New Roman" panose="02020603050405020304" pitchFamily="18" charset="0"/>
              </a:rPr>
              <a:t>Docente</a:t>
            </a:r>
            <a:r>
              <a:rPr lang="es-PE" b="0" i="0" u="none" strike="noStrike" dirty="0">
                <a:solidFill>
                  <a:srgbClr val="000000"/>
                </a:solidFill>
                <a:effectLst/>
                <a:latin typeface="Times New Roman" panose="02020603050405020304" pitchFamily="18" charset="0"/>
                <a:cs typeface="Times New Roman" panose="02020603050405020304" pitchFamily="18" charset="0"/>
              </a:rPr>
              <a:t>: Canaval Sánchez, Luis Martin</a:t>
            </a:r>
            <a:endParaRPr lang="es-PE" b="0" dirty="0">
              <a:effectLst/>
              <a:latin typeface="Times New Roman" panose="02020603050405020304" pitchFamily="18" charset="0"/>
              <a:cs typeface="Times New Roman" panose="02020603050405020304" pitchFamily="18" charset="0"/>
            </a:endParaRPr>
          </a:p>
          <a:p>
            <a:pPr rtl="0">
              <a:spcBef>
                <a:spcPts val="0"/>
              </a:spcBef>
              <a:spcAft>
                <a:spcPts val="800"/>
              </a:spcAft>
            </a:pPr>
            <a:r>
              <a:rPr lang="es-PE" b="1" i="0" u="none" strike="noStrike" dirty="0">
                <a:solidFill>
                  <a:srgbClr val="000000"/>
                </a:solidFill>
                <a:effectLst/>
                <a:latin typeface="Times New Roman" panose="02020603050405020304" pitchFamily="18" charset="0"/>
                <a:cs typeface="Times New Roman" panose="02020603050405020304" pitchFamily="18" charset="0"/>
              </a:rPr>
              <a:t>Integrantes:   </a:t>
            </a:r>
          </a:p>
          <a:p>
            <a:pPr marL="742950" lvl="1" indent="-285750">
              <a:spcAft>
                <a:spcPts val="800"/>
              </a:spcAft>
              <a:buFont typeface="Arial" panose="020B0604020202020204" pitchFamily="34" charset="0"/>
              <a:buChar char="•"/>
            </a:pPr>
            <a:r>
              <a:rPr lang="es-PE" dirty="0">
                <a:solidFill>
                  <a:srgbClr val="000000"/>
                </a:solidFill>
                <a:latin typeface="Times New Roman" panose="02020603050405020304" pitchFamily="18" charset="0"/>
                <a:cs typeface="Times New Roman" panose="02020603050405020304" pitchFamily="18" charset="0"/>
              </a:rPr>
              <a:t>Dana Brigitte Vallejos </a:t>
            </a:r>
            <a:r>
              <a:rPr lang="es-PE" dirty="0" err="1">
                <a:solidFill>
                  <a:srgbClr val="000000"/>
                </a:solidFill>
                <a:latin typeface="Times New Roman" panose="02020603050405020304" pitchFamily="18" charset="0"/>
                <a:cs typeface="Times New Roman" panose="02020603050405020304" pitchFamily="18" charset="0"/>
              </a:rPr>
              <a:t>Nesteres</a:t>
            </a:r>
            <a:r>
              <a:rPr lang="es-PE" dirty="0">
                <a:solidFill>
                  <a:srgbClr val="000000"/>
                </a:solidFill>
                <a:latin typeface="Times New Roman" panose="02020603050405020304" pitchFamily="18" charset="0"/>
                <a:cs typeface="Times New Roman" panose="02020603050405020304" pitchFamily="18" charset="0"/>
              </a:rPr>
              <a:t> - U201910362</a:t>
            </a:r>
          </a:p>
          <a:p>
            <a:pPr marL="742950" lvl="1" indent="-285750">
              <a:spcAft>
                <a:spcPts val="800"/>
              </a:spcAft>
              <a:buFont typeface="Arial" panose="020B0604020202020204" pitchFamily="34" charset="0"/>
              <a:buChar char="•"/>
            </a:pPr>
            <a:r>
              <a:rPr lang="es-PE" dirty="0">
                <a:solidFill>
                  <a:srgbClr val="000000"/>
                </a:solidFill>
                <a:latin typeface="Times New Roman" panose="02020603050405020304" pitchFamily="18" charset="0"/>
                <a:cs typeface="Times New Roman" panose="02020603050405020304" pitchFamily="18" charset="0"/>
              </a:rPr>
              <a:t>Pietro Gerardo Minaya </a:t>
            </a:r>
            <a:r>
              <a:rPr lang="es-PE" dirty="0" err="1">
                <a:solidFill>
                  <a:srgbClr val="000000"/>
                </a:solidFill>
                <a:latin typeface="Times New Roman" panose="02020603050405020304" pitchFamily="18" charset="0"/>
                <a:cs typeface="Times New Roman" panose="02020603050405020304" pitchFamily="18" charset="0"/>
              </a:rPr>
              <a:t>Mundines</a:t>
            </a:r>
            <a:r>
              <a:rPr lang="es-PE" dirty="0">
                <a:solidFill>
                  <a:srgbClr val="000000"/>
                </a:solidFill>
                <a:latin typeface="Times New Roman" panose="02020603050405020304" pitchFamily="18" charset="0"/>
                <a:cs typeface="Times New Roman" panose="02020603050405020304" pitchFamily="18" charset="0"/>
              </a:rPr>
              <a:t> - U201718387</a:t>
            </a:r>
          </a:p>
          <a:p>
            <a:pPr marL="742950" lvl="1" indent="-285750">
              <a:spcAft>
                <a:spcPts val="800"/>
              </a:spcAft>
              <a:buFont typeface="Arial" panose="020B0604020202020204" pitchFamily="34" charset="0"/>
              <a:buChar char="•"/>
            </a:pPr>
            <a:r>
              <a:rPr lang="es-PE" dirty="0">
                <a:solidFill>
                  <a:srgbClr val="000000"/>
                </a:solidFill>
                <a:latin typeface="Times New Roman" panose="02020603050405020304" pitchFamily="18" charset="0"/>
                <a:cs typeface="Times New Roman" panose="02020603050405020304" pitchFamily="18" charset="0"/>
              </a:rPr>
              <a:t>Adrián Amir Chávez Berrocal-U201912855</a:t>
            </a:r>
          </a:p>
          <a:p>
            <a:pPr marL="742950" lvl="1" indent="-285750">
              <a:spcAft>
                <a:spcPts val="800"/>
              </a:spcAft>
              <a:buFont typeface="Arial" panose="020B0604020202020204" pitchFamily="34" charset="0"/>
              <a:buChar char="•"/>
            </a:pPr>
            <a:r>
              <a:rPr lang="es-PE" dirty="0">
                <a:solidFill>
                  <a:srgbClr val="000000"/>
                </a:solidFill>
                <a:latin typeface="Times New Roman" panose="02020603050405020304" pitchFamily="18" charset="0"/>
                <a:cs typeface="Times New Roman" panose="02020603050405020304" pitchFamily="18" charset="0"/>
              </a:rPr>
              <a:t>Bryan </a:t>
            </a:r>
            <a:r>
              <a:rPr lang="es-PE" dirty="0" err="1">
                <a:solidFill>
                  <a:srgbClr val="000000"/>
                </a:solidFill>
                <a:latin typeface="Times New Roman" panose="02020603050405020304" pitchFamily="18" charset="0"/>
                <a:cs typeface="Times New Roman" panose="02020603050405020304" pitchFamily="18" charset="0"/>
              </a:rPr>
              <a:t>Deison</a:t>
            </a:r>
            <a:r>
              <a:rPr lang="es-PE" dirty="0">
                <a:solidFill>
                  <a:srgbClr val="000000"/>
                </a:solidFill>
                <a:latin typeface="Times New Roman" panose="02020603050405020304" pitchFamily="18" charset="0"/>
                <a:cs typeface="Times New Roman" panose="02020603050405020304" pitchFamily="18" charset="0"/>
              </a:rPr>
              <a:t> Vela Alvarado - U20181A046</a:t>
            </a:r>
          </a:p>
          <a:p>
            <a:pPr marL="742950" lvl="1" indent="-285750">
              <a:spcAft>
                <a:spcPts val="800"/>
              </a:spcAft>
              <a:buFont typeface="Arial" panose="020B0604020202020204" pitchFamily="34" charset="0"/>
              <a:buChar char="•"/>
            </a:pPr>
            <a:r>
              <a:rPr lang="es-PE" dirty="0">
                <a:solidFill>
                  <a:srgbClr val="000000"/>
                </a:solidFill>
                <a:latin typeface="Times New Roman" panose="02020603050405020304" pitchFamily="18" charset="0"/>
                <a:cs typeface="Times New Roman" panose="02020603050405020304" pitchFamily="18" charset="0"/>
              </a:rPr>
              <a:t>Raquel Silvia Chávez Cruz - U201914478</a:t>
            </a:r>
            <a:endParaRPr lang="es-PE" i="0" u="none" strike="noStrike" dirty="0">
              <a:solidFill>
                <a:srgbClr val="000000"/>
              </a:solidFill>
              <a:effectLst/>
              <a:latin typeface="Times New Roman" panose="02020603050405020304" pitchFamily="18" charset="0"/>
              <a:cs typeface="Times New Roman" panose="02020603050405020304" pitchFamily="18" charset="0"/>
            </a:endParaRPr>
          </a:p>
          <a:p>
            <a:pPr rtl="0">
              <a:spcBef>
                <a:spcPts val="0"/>
              </a:spcBef>
              <a:spcAft>
                <a:spcPts val="800"/>
              </a:spcAft>
            </a:pPr>
            <a:endParaRPr lang="es-PE" b="0" dirty="0">
              <a:effectLst/>
              <a:latin typeface="Times New Roman" panose="02020603050405020304" pitchFamily="18" charset="0"/>
              <a:cs typeface="Times New Roman" panose="02020603050405020304" pitchFamily="18" charset="0"/>
            </a:endParaRPr>
          </a:p>
          <a:p>
            <a:endParaRPr lang="es-PE" dirty="0"/>
          </a:p>
        </p:txBody>
      </p:sp>
      <p:pic>
        <p:nvPicPr>
          <p:cNvPr id="44" name="Picture 4" descr="https://lh5.googleusercontent.com/M7rAdL2YkUvq3JFfw2mdVGVbocrDauUbPJ2JJtPTsjmDnID9mV-x8ZGaAICxsePsmuCFHN_tHPg6eCZtvVfdGtz0RpTHQNhnQl9lycLptlHo79lZRdND5TOiDGfZQ3Ta9Mk5wSfW">
            <a:extLst>
              <a:ext uri="{FF2B5EF4-FFF2-40B4-BE49-F238E27FC236}">
                <a16:creationId xmlns:a16="http://schemas.microsoft.com/office/drawing/2014/main" id="{7E5BB527-0137-41AC-8F84-981288512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5722" y="-76915"/>
            <a:ext cx="1828800" cy="1823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257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99894B6-3FCD-4B2C-BD39-66B45883E955}"/>
              </a:ext>
            </a:extLst>
          </p:cNvPr>
          <p:cNvSpPr txBox="1"/>
          <p:nvPr/>
        </p:nvSpPr>
        <p:spPr>
          <a:xfrm>
            <a:off x="1034143" y="3093934"/>
            <a:ext cx="10123713" cy="1938992"/>
          </a:xfrm>
          <a:prstGeom prst="rect">
            <a:avLst/>
          </a:prstGeom>
          <a:noFill/>
        </p:spPr>
        <p:txBody>
          <a:bodyPr wrap="square" rtlCol="0">
            <a:spAutoFit/>
          </a:bodyPr>
          <a:lstStyle/>
          <a:p>
            <a:pPr algn="ctr"/>
            <a:r>
              <a:rPr lang="es-MX" sz="6000" dirty="0">
                <a:solidFill>
                  <a:schemeClr val="accent1">
                    <a:lumMod val="50000"/>
                  </a:schemeClr>
                </a:solidFill>
                <a:latin typeface="Times New Roman" panose="02020603050405020304" pitchFamily="18" charset="0"/>
                <a:cs typeface="Times New Roman" panose="02020603050405020304" pitchFamily="18" charset="0"/>
              </a:rPr>
              <a:t>Demostración del proyecto</a:t>
            </a:r>
          </a:p>
          <a:p>
            <a:pPr algn="ctr"/>
            <a:endParaRPr lang="es-PE" sz="6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Rectángulo 5"/>
          <p:cNvSpPr/>
          <p:nvPr/>
        </p:nvSpPr>
        <p:spPr>
          <a:xfrm>
            <a:off x="4385946" y="2794570"/>
            <a:ext cx="3420108" cy="126886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411715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1CF9B03-A8A7-4416-922B-F281F726254C}"/>
              </a:ext>
            </a:extLst>
          </p:cNvPr>
          <p:cNvSpPr txBox="1"/>
          <p:nvPr/>
        </p:nvSpPr>
        <p:spPr>
          <a:xfrm>
            <a:off x="371061" y="489467"/>
            <a:ext cx="3419061" cy="523220"/>
          </a:xfrm>
          <a:prstGeom prst="rect">
            <a:avLst/>
          </a:prstGeom>
          <a:noFill/>
        </p:spPr>
        <p:txBody>
          <a:bodyPr wrap="square" rtlCol="0">
            <a:spAutoFit/>
          </a:bodyPr>
          <a:lstStyle/>
          <a:p>
            <a:r>
              <a:rPr lang="es-MX" sz="2800" dirty="0">
                <a:solidFill>
                  <a:schemeClr val="accent1">
                    <a:lumMod val="50000"/>
                  </a:schemeClr>
                </a:solidFill>
                <a:latin typeface="Times New Roman" panose="02020603050405020304" pitchFamily="18" charset="0"/>
                <a:cs typeface="Times New Roman" panose="02020603050405020304" pitchFamily="18" charset="0"/>
              </a:rPr>
              <a:t>1.Introducción</a:t>
            </a:r>
            <a:endParaRPr lang="es-PE" sz="28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CuadroTexto 4">
            <a:extLst>
              <a:ext uri="{FF2B5EF4-FFF2-40B4-BE49-F238E27FC236}">
                <a16:creationId xmlns:a16="http://schemas.microsoft.com/office/drawing/2014/main" id="{6582302F-E3B5-4AF0-891C-3490C428F0AA}"/>
              </a:ext>
            </a:extLst>
          </p:cNvPr>
          <p:cNvSpPr txBox="1"/>
          <p:nvPr/>
        </p:nvSpPr>
        <p:spPr>
          <a:xfrm>
            <a:off x="371060" y="1166191"/>
            <a:ext cx="10906541" cy="1631216"/>
          </a:xfrm>
          <a:prstGeom prst="rect">
            <a:avLst/>
          </a:prstGeom>
          <a:noFill/>
        </p:spPr>
        <p:txBody>
          <a:bodyPr wrap="square" rtlCol="0">
            <a:spAutoFit/>
          </a:bodyPr>
          <a:lstStyle/>
          <a:p>
            <a:pPr algn="just" rtl="0">
              <a:spcBef>
                <a:spcPts val="0"/>
              </a:spcBef>
              <a:spcAft>
                <a:spcPts val="110"/>
              </a:spcAft>
            </a:pPr>
            <a:r>
              <a:rPr lang="es-MX" sz="2000" b="0" i="0" u="none" strike="noStrike" dirty="0">
                <a:solidFill>
                  <a:srgbClr val="000000"/>
                </a:solidFill>
                <a:effectLst/>
                <a:latin typeface="Times New Roman" panose="02020603050405020304" pitchFamily="18" charset="0"/>
                <a:cs typeface="Times New Roman" panose="02020603050405020304" pitchFamily="18" charset="0"/>
              </a:rPr>
              <a:t>La complejidad de un algoritmo es la cantidad de tiempo que tarda un algoritmo en ejecutarse, en función de la longitud de la entrada. Esto nos ayuda a comparar entre la efectividad de un algoritmo y otro, y decidir cuál es el que nos conviene implementar. En el presente trabajo buscaremos resolver el problema de enrutamiento de vehículos o VRP tomando en cuenta variables como el tiempo y el costo de entrega y optando por la mejor solución según lo analizado</a:t>
            </a:r>
          </a:p>
        </p:txBody>
      </p:sp>
      <p:pic>
        <p:nvPicPr>
          <p:cNvPr id="3" name="Picture 4" descr="What is Vehicle Routing Problem (VRP)? - YouTube">
            <a:extLst>
              <a:ext uri="{FF2B5EF4-FFF2-40B4-BE49-F238E27FC236}">
                <a16:creationId xmlns:a16="http://schemas.microsoft.com/office/drawing/2014/main" id="{A3B16EC8-08DD-4907-85B5-CE36839995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8875" y="3218991"/>
            <a:ext cx="5254035" cy="295539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Imagen 5">
            <a:extLst>
              <a:ext uri="{FF2B5EF4-FFF2-40B4-BE49-F238E27FC236}">
                <a16:creationId xmlns:a16="http://schemas.microsoft.com/office/drawing/2014/main" id="{EA3E447E-240D-42BA-A387-3D68E04A71F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40326" y="3218992"/>
            <a:ext cx="4803690" cy="29553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06582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29D058C-521D-47D0-BF6D-FFDFC5C50F0F}"/>
              </a:ext>
            </a:extLst>
          </p:cNvPr>
          <p:cNvSpPr txBox="1"/>
          <p:nvPr/>
        </p:nvSpPr>
        <p:spPr>
          <a:xfrm>
            <a:off x="371061" y="489467"/>
            <a:ext cx="5486400" cy="523220"/>
          </a:xfrm>
          <a:prstGeom prst="rect">
            <a:avLst/>
          </a:prstGeom>
          <a:noFill/>
        </p:spPr>
        <p:txBody>
          <a:bodyPr wrap="square" rtlCol="0">
            <a:spAutoFit/>
          </a:bodyPr>
          <a:lstStyle/>
          <a:p>
            <a:r>
              <a:rPr lang="es-MX" sz="2800" dirty="0">
                <a:solidFill>
                  <a:schemeClr val="accent1">
                    <a:lumMod val="50000"/>
                  </a:schemeClr>
                </a:solidFill>
                <a:latin typeface="Times New Roman" panose="02020603050405020304" pitchFamily="18" charset="0"/>
                <a:cs typeface="Times New Roman" panose="02020603050405020304" pitchFamily="18" charset="0"/>
              </a:rPr>
              <a:t>2. Descripción del problema</a:t>
            </a:r>
            <a:endParaRPr lang="es-PE" sz="28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uadroTexto 2">
            <a:extLst>
              <a:ext uri="{FF2B5EF4-FFF2-40B4-BE49-F238E27FC236}">
                <a16:creationId xmlns:a16="http://schemas.microsoft.com/office/drawing/2014/main" id="{65EFEE1A-F307-4F5D-9DC9-FCD6541BE8B8}"/>
              </a:ext>
            </a:extLst>
          </p:cNvPr>
          <p:cNvSpPr txBox="1"/>
          <p:nvPr/>
        </p:nvSpPr>
        <p:spPr>
          <a:xfrm>
            <a:off x="371060" y="1166191"/>
            <a:ext cx="10906541" cy="1938992"/>
          </a:xfrm>
          <a:prstGeom prst="rect">
            <a:avLst/>
          </a:prstGeom>
          <a:noFill/>
        </p:spPr>
        <p:txBody>
          <a:bodyPr wrap="square" rtlCol="0">
            <a:spAutoFit/>
          </a:bodyPr>
          <a:lstStyle/>
          <a:p>
            <a:pPr algn="just" rtl="0">
              <a:spcBef>
                <a:spcPts val="0"/>
              </a:spcBef>
              <a:spcAft>
                <a:spcPts val="110"/>
              </a:spcAft>
            </a:pPr>
            <a:r>
              <a:rPr lang="es-MX" sz="2000" b="0" i="0" u="none" strike="noStrike" dirty="0">
                <a:solidFill>
                  <a:srgbClr val="000000"/>
                </a:solidFill>
                <a:effectLst/>
                <a:latin typeface="Times New Roman" panose="02020603050405020304" pitchFamily="18" charset="0"/>
                <a:cs typeface="Times New Roman" panose="02020603050405020304" pitchFamily="18" charset="0"/>
              </a:rPr>
              <a:t>El VRP es una constante en el negocio de entregas. Sucede debido a las limitaciones de entrega y recursos que enfrentan las empresas de reparto al idear rutas de vehículos de costo mínimo. Con la propagación masiva de COVID-19, las empresas de entrega están manejando mayores volúmenes de entrega. El repentino aumento en las entregas ha hecho que el problema de enrutamiento de vehículos sea bastante difícil de resolver. Por eso, el objetivo de este proyecto es resolverlo de tal modo que se puedan reducir los costos operativos y mejorar la calidad de los servicios de entrega.</a:t>
            </a:r>
          </a:p>
        </p:txBody>
      </p:sp>
      <p:pic>
        <p:nvPicPr>
          <p:cNvPr id="4" name="Imagen 3">
            <a:extLst>
              <a:ext uri="{FF2B5EF4-FFF2-40B4-BE49-F238E27FC236}">
                <a16:creationId xmlns:a16="http://schemas.microsoft.com/office/drawing/2014/main" id="{C3716779-915E-4470-ADA3-3926FAFDF7C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379519" y="3258687"/>
            <a:ext cx="6411190" cy="3400071"/>
          </a:xfrm>
          <a:prstGeom prst="rect">
            <a:avLst/>
          </a:prstGeom>
        </p:spPr>
      </p:pic>
    </p:spTree>
    <p:extLst>
      <p:ext uri="{BB962C8B-B14F-4D97-AF65-F5344CB8AC3E}">
        <p14:creationId xmlns:p14="http://schemas.microsoft.com/office/powerpoint/2010/main" val="2088479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866B992-D93C-4084-A9A8-CB96FF5B27BF}"/>
              </a:ext>
            </a:extLst>
          </p:cNvPr>
          <p:cNvSpPr txBox="1"/>
          <p:nvPr/>
        </p:nvSpPr>
        <p:spPr>
          <a:xfrm>
            <a:off x="371061" y="489467"/>
            <a:ext cx="5486400" cy="523220"/>
          </a:xfrm>
          <a:prstGeom prst="rect">
            <a:avLst/>
          </a:prstGeom>
          <a:noFill/>
        </p:spPr>
        <p:txBody>
          <a:bodyPr wrap="square" rtlCol="0">
            <a:spAutoFit/>
          </a:bodyPr>
          <a:lstStyle/>
          <a:p>
            <a:r>
              <a:rPr lang="es-MX" sz="2800" dirty="0">
                <a:solidFill>
                  <a:schemeClr val="accent1">
                    <a:lumMod val="50000"/>
                  </a:schemeClr>
                </a:solidFill>
                <a:latin typeface="Times New Roman" panose="02020603050405020304" pitchFamily="18" charset="0"/>
                <a:cs typeface="Times New Roman" panose="02020603050405020304" pitchFamily="18" charset="0"/>
              </a:rPr>
              <a:t>3. </a:t>
            </a:r>
            <a:r>
              <a:rPr lang="es-MX" sz="2800" dirty="0" err="1">
                <a:solidFill>
                  <a:schemeClr val="accent1">
                    <a:lumMod val="50000"/>
                  </a:schemeClr>
                </a:solidFill>
                <a:latin typeface="Times New Roman" panose="02020603050405020304" pitchFamily="18" charset="0"/>
                <a:cs typeface="Times New Roman" panose="02020603050405020304" pitchFamily="18" charset="0"/>
              </a:rPr>
              <a:t>Generacion</a:t>
            </a:r>
            <a:r>
              <a:rPr lang="es-MX" sz="2800" dirty="0">
                <a:solidFill>
                  <a:schemeClr val="accent1">
                    <a:lumMod val="50000"/>
                  </a:schemeClr>
                </a:solidFill>
                <a:latin typeface="Times New Roman" panose="02020603050405020304" pitchFamily="18" charset="0"/>
                <a:cs typeface="Times New Roman" panose="02020603050405020304" pitchFamily="18" charset="0"/>
              </a:rPr>
              <a:t> del Data Set</a:t>
            </a:r>
            <a:endParaRPr lang="es-PE" sz="28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7" name="CuadroTexto 6">
            <a:extLst>
              <a:ext uri="{FF2B5EF4-FFF2-40B4-BE49-F238E27FC236}">
                <a16:creationId xmlns:a16="http://schemas.microsoft.com/office/drawing/2014/main" id="{3EA1A1B4-AB9C-4D26-A7B2-6F60FC7CD7E4}"/>
              </a:ext>
            </a:extLst>
          </p:cNvPr>
          <p:cNvSpPr txBox="1"/>
          <p:nvPr/>
        </p:nvSpPr>
        <p:spPr>
          <a:xfrm>
            <a:off x="371061" y="1119200"/>
            <a:ext cx="10614992" cy="1323439"/>
          </a:xfrm>
          <a:prstGeom prst="rect">
            <a:avLst/>
          </a:prstGeom>
          <a:noFill/>
        </p:spPr>
        <p:txBody>
          <a:bodyPr wrap="square" rtlCol="0">
            <a:spAutoFit/>
          </a:bodyPr>
          <a:lstStyle/>
          <a:p>
            <a:r>
              <a:rPr lang="es-MX" sz="2000" dirty="0">
                <a:latin typeface="Times New Roman" panose="02020603050405020304" pitchFamily="18" charset="0"/>
                <a:cs typeface="Times New Roman" panose="02020603050405020304" pitchFamily="18" charset="0"/>
              </a:rPr>
              <a:t>Para el problema VRP en su </a:t>
            </a:r>
            <a:r>
              <a:rPr lang="es-MX" sz="2000" dirty="0" err="1">
                <a:latin typeface="Times New Roman" panose="02020603050405020304" pitchFamily="18" charset="0"/>
                <a:cs typeface="Times New Roman" panose="02020603050405020304" pitchFamily="18" charset="0"/>
              </a:rPr>
              <a:t>version</a:t>
            </a:r>
            <a:r>
              <a:rPr lang="es-MX" sz="2000" dirty="0">
                <a:latin typeface="Times New Roman" panose="02020603050405020304" pitchFamily="18" charset="0"/>
                <a:cs typeface="Times New Roman" panose="02020603050405020304" pitchFamily="18" charset="0"/>
              </a:rPr>
              <a:t> de </a:t>
            </a:r>
            <a:r>
              <a:rPr lang="es-MX" sz="2000" dirty="0" err="1">
                <a:latin typeface="Times New Roman" panose="02020603050405020304" pitchFamily="18" charset="0"/>
                <a:cs typeface="Times New Roman" panose="02020603050405020304" pitchFamily="18" charset="0"/>
              </a:rPr>
              <a:t>multiples</a:t>
            </a:r>
            <a:r>
              <a:rPr lang="es-MX" sz="2000" dirty="0">
                <a:latin typeface="Times New Roman" panose="02020603050405020304" pitchFamily="18" charset="0"/>
                <a:cs typeface="Times New Roman" panose="02020603050405020304" pitchFamily="18" charset="0"/>
              </a:rPr>
              <a:t> puntos de distribución, vamos a requerir generar 2 data sets diferentes: Almacenes y Casas.</a:t>
            </a:r>
          </a:p>
          <a:p>
            <a:r>
              <a:rPr lang="es-MX" sz="2000" dirty="0">
                <a:latin typeface="Times New Roman" panose="02020603050405020304" pitchFamily="18" charset="0"/>
                <a:cs typeface="Times New Roman" panose="02020603050405020304" pitchFamily="18" charset="0"/>
              </a:rPr>
              <a:t>La </a:t>
            </a:r>
            <a:r>
              <a:rPr lang="es-MX" sz="2000" dirty="0" err="1">
                <a:latin typeface="Times New Roman" panose="02020603050405020304" pitchFamily="18" charset="0"/>
                <a:cs typeface="Times New Roman" panose="02020603050405020304" pitchFamily="18" charset="0"/>
              </a:rPr>
              <a:t>ubicacion</a:t>
            </a:r>
            <a:r>
              <a:rPr lang="es-MX" sz="2000" dirty="0">
                <a:latin typeface="Times New Roman" panose="02020603050405020304" pitchFamily="18" charset="0"/>
                <a:cs typeface="Times New Roman" panose="02020603050405020304" pitchFamily="18" charset="0"/>
              </a:rPr>
              <a:t> de cada </a:t>
            </a:r>
            <a:r>
              <a:rPr lang="es-MX" sz="2000" dirty="0" err="1">
                <a:latin typeface="Times New Roman" panose="02020603050405020304" pitchFamily="18" charset="0"/>
                <a:cs typeface="Times New Roman" panose="02020603050405020304" pitchFamily="18" charset="0"/>
              </a:rPr>
              <a:t>Almacen</a:t>
            </a:r>
            <a:r>
              <a:rPr lang="es-MX" sz="2000" dirty="0">
                <a:latin typeface="Times New Roman" panose="02020603050405020304" pitchFamily="18" charset="0"/>
                <a:cs typeface="Times New Roman" panose="02020603050405020304" pitchFamily="18" charset="0"/>
              </a:rPr>
              <a:t> y Casa </a:t>
            </a:r>
            <a:r>
              <a:rPr lang="es-MX" sz="2000" dirty="0" err="1">
                <a:latin typeface="Times New Roman" panose="02020603050405020304" pitchFamily="18" charset="0"/>
                <a:cs typeface="Times New Roman" panose="02020603050405020304" pitchFamily="18" charset="0"/>
              </a:rPr>
              <a:t>estara</a:t>
            </a:r>
            <a:r>
              <a:rPr lang="es-MX" sz="2000" dirty="0">
                <a:latin typeface="Times New Roman" panose="02020603050405020304" pitchFamily="18" charset="0"/>
                <a:cs typeface="Times New Roman" panose="02020603050405020304" pitchFamily="18" charset="0"/>
              </a:rPr>
              <a:t> representado por un punto que se encuentra dentro de la ciudad</a:t>
            </a:r>
          </a:p>
        </p:txBody>
      </p:sp>
      <p:graphicFrame>
        <p:nvGraphicFramePr>
          <p:cNvPr id="3" name="Diagrama 2">
            <a:extLst>
              <a:ext uri="{FF2B5EF4-FFF2-40B4-BE49-F238E27FC236}">
                <a16:creationId xmlns:a16="http://schemas.microsoft.com/office/drawing/2014/main" id="{165C1626-1019-47F1-8BEA-D3D1B6AE161E}"/>
              </a:ext>
            </a:extLst>
          </p:cNvPr>
          <p:cNvGraphicFramePr/>
          <p:nvPr>
            <p:extLst>
              <p:ext uri="{D42A27DB-BD31-4B8C-83A1-F6EECF244321}">
                <p14:modId xmlns:p14="http://schemas.microsoft.com/office/powerpoint/2010/main" val="2773688151"/>
              </p:ext>
            </p:extLst>
          </p:nvPr>
        </p:nvGraphicFramePr>
        <p:xfrm>
          <a:off x="371061" y="2975874"/>
          <a:ext cx="11449878" cy="3957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5606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99894B6-3FCD-4B2C-BD39-66B45883E955}"/>
              </a:ext>
            </a:extLst>
          </p:cNvPr>
          <p:cNvSpPr txBox="1"/>
          <p:nvPr/>
        </p:nvSpPr>
        <p:spPr>
          <a:xfrm>
            <a:off x="371061" y="489467"/>
            <a:ext cx="5486400" cy="954107"/>
          </a:xfrm>
          <a:prstGeom prst="rect">
            <a:avLst/>
          </a:prstGeom>
          <a:noFill/>
        </p:spPr>
        <p:txBody>
          <a:bodyPr wrap="square" rtlCol="0">
            <a:spAutoFit/>
          </a:bodyPr>
          <a:lstStyle/>
          <a:p>
            <a:r>
              <a:rPr lang="es-MX" sz="2800" dirty="0">
                <a:solidFill>
                  <a:schemeClr val="accent1">
                    <a:lumMod val="50000"/>
                  </a:schemeClr>
                </a:solidFill>
                <a:latin typeface="Times New Roman" panose="02020603050405020304" pitchFamily="18" charset="0"/>
                <a:cs typeface="Times New Roman" panose="02020603050405020304" pitchFamily="18" charset="0"/>
              </a:rPr>
              <a:t>4. </a:t>
            </a:r>
            <a:r>
              <a:rPr lang="es-MX" sz="2800" dirty="0" err="1">
                <a:solidFill>
                  <a:schemeClr val="accent1">
                    <a:lumMod val="50000"/>
                  </a:schemeClr>
                </a:solidFill>
                <a:latin typeface="Times New Roman" panose="02020603050405020304" pitchFamily="18" charset="0"/>
                <a:cs typeface="Times New Roman" panose="02020603050405020304" pitchFamily="18" charset="0"/>
              </a:rPr>
              <a:t>Vehiculos</a:t>
            </a:r>
            <a:r>
              <a:rPr lang="es-MX" sz="2800" dirty="0">
                <a:solidFill>
                  <a:schemeClr val="accent1">
                    <a:lumMod val="50000"/>
                  </a:schemeClr>
                </a:solidFill>
                <a:latin typeface="Times New Roman" panose="02020603050405020304" pitchFamily="18" charset="0"/>
                <a:cs typeface="Times New Roman" panose="02020603050405020304" pitchFamily="18" charset="0"/>
              </a:rPr>
              <a:t> de Entrega</a:t>
            </a:r>
          </a:p>
          <a:p>
            <a:endParaRPr lang="es-PE" sz="28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C5183B5E-AFCB-47A7-A076-A18B9B30E3A3}"/>
              </a:ext>
            </a:extLst>
          </p:cNvPr>
          <p:cNvSpPr txBox="1"/>
          <p:nvPr/>
        </p:nvSpPr>
        <p:spPr>
          <a:xfrm>
            <a:off x="636104" y="1272209"/>
            <a:ext cx="10614992" cy="646331"/>
          </a:xfrm>
          <a:prstGeom prst="rect">
            <a:avLst/>
          </a:prstGeom>
          <a:noFill/>
        </p:spPr>
        <p:txBody>
          <a:bodyPr wrap="square" rtlCol="0">
            <a:spAutoFit/>
          </a:bodyPr>
          <a:lstStyle/>
          <a:p>
            <a:pPr algn="just" rtl="0">
              <a:spcBef>
                <a:spcPts val="1200"/>
              </a:spcBef>
              <a:spcAft>
                <a:spcPts val="1200"/>
              </a:spcAft>
            </a:pPr>
            <a:r>
              <a:rPr lang="es-MX" sz="1800" b="0" i="0" u="none" strike="noStrike" dirty="0">
                <a:solidFill>
                  <a:srgbClr val="000000"/>
                </a:solidFill>
                <a:effectLst/>
                <a:latin typeface="Times New Roman" panose="02020603050405020304" pitchFamily="18" charset="0"/>
              </a:rPr>
              <a:t>Es un elemento importante en la </a:t>
            </a:r>
            <a:r>
              <a:rPr lang="es-MX" sz="1800" b="0" i="0" u="none" strike="noStrike" dirty="0" err="1">
                <a:solidFill>
                  <a:srgbClr val="000000"/>
                </a:solidFill>
                <a:effectLst/>
                <a:latin typeface="Times New Roman" panose="02020603050405020304" pitchFamily="18" charset="0"/>
              </a:rPr>
              <a:t>resolucion</a:t>
            </a:r>
            <a:r>
              <a:rPr lang="es-MX" sz="1800" b="0" i="0" u="none" strike="noStrike" dirty="0">
                <a:solidFill>
                  <a:srgbClr val="000000"/>
                </a:solidFill>
                <a:effectLst/>
                <a:latin typeface="Times New Roman" panose="02020603050405020304" pitchFamily="18" charset="0"/>
              </a:rPr>
              <a:t> del VRP ya que estos nos determinaran el coste que existe entre las rutas. </a:t>
            </a:r>
            <a:r>
              <a:rPr lang="es-MX" dirty="0">
                <a:solidFill>
                  <a:srgbClr val="000000"/>
                </a:solidFill>
                <a:latin typeface="Times New Roman" panose="02020603050405020304" pitchFamily="18" charset="0"/>
              </a:rPr>
              <a:t>L</a:t>
            </a:r>
            <a:r>
              <a:rPr lang="es-MX" sz="1800" b="0" i="0" u="none" strike="noStrike" dirty="0">
                <a:solidFill>
                  <a:srgbClr val="000000"/>
                </a:solidFill>
                <a:effectLst/>
                <a:latin typeface="Times New Roman" panose="02020603050405020304" pitchFamily="18" charset="0"/>
              </a:rPr>
              <a:t>as </a:t>
            </a:r>
            <a:r>
              <a:rPr lang="es-MX" sz="1800" b="0" i="0" u="none" strike="noStrike" dirty="0" err="1">
                <a:solidFill>
                  <a:srgbClr val="000000"/>
                </a:solidFill>
                <a:effectLst/>
                <a:latin typeface="Times New Roman" panose="02020603050405020304" pitchFamily="18" charset="0"/>
              </a:rPr>
              <a:t>caracteristicas</a:t>
            </a:r>
            <a:r>
              <a:rPr lang="es-MX" sz="1800" b="0" i="0" u="none" strike="noStrike" dirty="0">
                <a:solidFill>
                  <a:srgbClr val="000000"/>
                </a:solidFill>
                <a:effectLst/>
                <a:latin typeface="Times New Roman" panose="02020603050405020304" pitchFamily="18" charset="0"/>
              </a:rPr>
              <a:t> mas importantes son:</a:t>
            </a:r>
            <a:endParaRPr lang="es-MX" sz="2000" dirty="0">
              <a:latin typeface="Times New Roman" panose="02020603050405020304" pitchFamily="18" charset="0"/>
              <a:cs typeface="Times New Roman" panose="02020603050405020304" pitchFamily="18" charset="0"/>
            </a:endParaRPr>
          </a:p>
        </p:txBody>
      </p:sp>
      <p:graphicFrame>
        <p:nvGraphicFramePr>
          <p:cNvPr id="3" name="Diagrama 2">
            <a:extLst>
              <a:ext uri="{FF2B5EF4-FFF2-40B4-BE49-F238E27FC236}">
                <a16:creationId xmlns:a16="http://schemas.microsoft.com/office/drawing/2014/main" id="{596DCBCD-31E2-4A05-A015-1B10CD5168AE}"/>
              </a:ext>
            </a:extLst>
          </p:cNvPr>
          <p:cNvGraphicFramePr/>
          <p:nvPr>
            <p:extLst>
              <p:ext uri="{D42A27DB-BD31-4B8C-83A1-F6EECF244321}">
                <p14:modId xmlns:p14="http://schemas.microsoft.com/office/powerpoint/2010/main" val="1474220432"/>
              </p:ext>
            </p:extLst>
          </p:nvPr>
        </p:nvGraphicFramePr>
        <p:xfrm>
          <a:off x="1144103" y="2106243"/>
          <a:ext cx="8748041" cy="3912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7910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99894B6-3FCD-4B2C-BD39-66B45883E955}"/>
              </a:ext>
            </a:extLst>
          </p:cNvPr>
          <p:cNvSpPr txBox="1"/>
          <p:nvPr/>
        </p:nvSpPr>
        <p:spPr>
          <a:xfrm>
            <a:off x="371061" y="489467"/>
            <a:ext cx="5486400" cy="954107"/>
          </a:xfrm>
          <a:prstGeom prst="rect">
            <a:avLst/>
          </a:prstGeom>
          <a:noFill/>
        </p:spPr>
        <p:txBody>
          <a:bodyPr wrap="square" rtlCol="0">
            <a:spAutoFit/>
          </a:bodyPr>
          <a:lstStyle/>
          <a:p>
            <a:r>
              <a:rPr lang="es-MX" sz="2800" dirty="0">
                <a:solidFill>
                  <a:schemeClr val="accent1">
                    <a:lumMod val="50000"/>
                  </a:schemeClr>
                </a:solidFill>
                <a:latin typeface="Times New Roman" panose="02020603050405020304" pitchFamily="18" charset="0"/>
                <a:cs typeface="Times New Roman" panose="02020603050405020304" pitchFamily="18" charset="0"/>
              </a:rPr>
              <a:t>5. Espacio de </a:t>
            </a:r>
            <a:r>
              <a:rPr lang="es-MX" sz="2800" dirty="0" err="1">
                <a:solidFill>
                  <a:schemeClr val="accent1">
                    <a:lumMod val="50000"/>
                  </a:schemeClr>
                </a:solidFill>
                <a:latin typeface="Times New Roman" panose="02020603050405020304" pitchFamily="18" charset="0"/>
                <a:cs typeface="Times New Roman" panose="02020603050405020304" pitchFamily="18" charset="0"/>
              </a:rPr>
              <a:t>Busqueda</a:t>
            </a:r>
            <a:endParaRPr lang="es-MX" sz="2800" dirty="0">
              <a:solidFill>
                <a:schemeClr val="accent1">
                  <a:lumMod val="50000"/>
                </a:schemeClr>
              </a:solidFill>
              <a:latin typeface="Times New Roman" panose="02020603050405020304" pitchFamily="18" charset="0"/>
              <a:cs typeface="Times New Roman" panose="02020603050405020304" pitchFamily="18" charset="0"/>
            </a:endParaRPr>
          </a:p>
          <a:p>
            <a:endParaRPr lang="es-PE" sz="28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C5183B5E-AFCB-47A7-A076-A18B9B30E3A3}"/>
              </a:ext>
            </a:extLst>
          </p:cNvPr>
          <p:cNvSpPr txBox="1"/>
          <p:nvPr/>
        </p:nvSpPr>
        <p:spPr>
          <a:xfrm>
            <a:off x="371061" y="1128577"/>
            <a:ext cx="10614992" cy="646331"/>
          </a:xfrm>
          <a:prstGeom prst="rect">
            <a:avLst/>
          </a:prstGeom>
          <a:noFill/>
        </p:spPr>
        <p:txBody>
          <a:bodyPr wrap="square" rtlCol="0">
            <a:spAutoFit/>
          </a:bodyPr>
          <a:lstStyle/>
          <a:p>
            <a:pPr algn="just" rtl="0">
              <a:spcBef>
                <a:spcPts val="1200"/>
              </a:spcBef>
              <a:spcAft>
                <a:spcPts val="1200"/>
              </a:spcAft>
            </a:pPr>
            <a:r>
              <a:rPr lang="es-MX" sz="1800" b="0" i="0" u="none" strike="noStrike" dirty="0">
                <a:solidFill>
                  <a:srgbClr val="000000"/>
                </a:solidFill>
                <a:effectLst/>
                <a:latin typeface="Times New Roman" panose="02020603050405020304" pitchFamily="18" charset="0"/>
              </a:rPr>
              <a:t>Para el presente problema, primero debemos definir los elementos que van a afectar nuestro espacio de búsqueda y estos son:</a:t>
            </a:r>
            <a:endParaRPr lang="es-MX" sz="2000" dirty="0">
              <a:latin typeface="Times New Roman" panose="02020603050405020304" pitchFamily="18" charset="0"/>
              <a:cs typeface="Times New Roman" panose="02020603050405020304" pitchFamily="18" charset="0"/>
            </a:endParaRPr>
          </a:p>
        </p:txBody>
      </p:sp>
      <p:graphicFrame>
        <p:nvGraphicFramePr>
          <p:cNvPr id="3" name="Diagrama 2">
            <a:extLst>
              <a:ext uri="{FF2B5EF4-FFF2-40B4-BE49-F238E27FC236}">
                <a16:creationId xmlns:a16="http://schemas.microsoft.com/office/drawing/2014/main" id="{596DCBCD-31E2-4A05-A015-1B10CD5168AE}"/>
              </a:ext>
            </a:extLst>
          </p:cNvPr>
          <p:cNvGraphicFramePr/>
          <p:nvPr>
            <p:extLst>
              <p:ext uri="{D42A27DB-BD31-4B8C-83A1-F6EECF244321}">
                <p14:modId xmlns:p14="http://schemas.microsoft.com/office/powerpoint/2010/main" val="3222371693"/>
              </p:ext>
            </p:extLst>
          </p:nvPr>
        </p:nvGraphicFramePr>
        <p:xfrm>
          <a:off x="1578212" y="2715843"/>
          <a:ext cx="8748041" cy="3912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6259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99894B6-3FCD-4B2C-BD39-66B45883E955}"/>
              </a:ext>
            </a:extLst>
          </p:cNvPr>
          <p:cNvSpPr txBox="1"/>
          <p:nvPr/>
        </p:nvSpPr>
        <p:spPr>
          <a:xfrm>
            <a:off x="371061" y="489467"/>
            <a:ext cx="5486400" cy="954107"/>
          </a:xfrm>
          <a:prstGeom prst="rect">
            <a:avLst/>
          </a:prstGeom>
          <a:noFill/>
        </p:spPr>
        <p:txBody>
          <a:bodyPr wrap="square" rtlCol="0">
            <a:spAutoFit/>
          </a:bodyPr>
          <a:lstStyle/>
          <a:p>
            <a:r>
              <a:rPr lang="es-MX" sz="2800" dirty="0">
                <a:solidFill>
                  <a:schemeClr val="accent1">
                    <a:lumMod val="50000"/>
                  </a:schemeClr>
                </a:solidFill>
                <a:latin typeface="Times New Roman" panose="02020603050405020304" pitchFamily="18" charset="0"/>
                <a:cs typeface="Times New Roman" panose="02020603050405020304" pitchFamily="18" charset="0"/>
              </a:rPr>
              <a:t>6. Estados</a:t>
            </a:r>
          </a:p>
          <a:p>
            <a:endParaRPr lang="es-PE" sz="2800" dirty="0">
              <a:solidFill>
                <a:schemeClr val="accent1">
                  <a:lumMod val="50000"/>
                </a:schemeClr>
              </a:solidFill>
              <a:latin typeface="Times New Roman" panose="02020603050405020304" pitchFamily="18" charset="0"/>
              <a:cs typeface="Times New Roman" panose="02020603050405020304" pitchFamily="18" charset="0"/>
            </a:endParaRPr>
          </a:p>
        </p:txBody>
      </p:sp>
      <p:graphicFrame>
        <p:nvGraphicFramePr>
          <p:cNvPr id="5" name="Diagrama 4">
            <a:extLst>
              <a:ext uri="{FF2B5EF4-FFF2-40B4-BE49-F238E27FC236}">
                <a16:creationId xmlns:a16="http://schemas.microsoft.com/office/drawing/2014/main" id="{E48F6DCF-A209-42C0-9DBB-A1D4830A01C3}"/>
              </a:ext>
            </a:extLst>
          </p:cNvPr>
          <p:cNvGraphicFramePr/>
          <p:nvPr>
            <p:extLst>
              <p:ext uri="{D42A27DB-BD31-4B8C-83A1-F6EECF244321}">
                <p14:modId xmlns:p14="http://schemas.microsoft.com/office/powerpoint/2010/main" val="1403611816"/>
              </p:ext>
            </p:extLst>
          </p:nvPr>
        </p:nvGraphicFramePr>
        <p:xfrm>
          <a:off x="636104" y="1272209"/>
          <a:ext cx="909009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2472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99894B6-3FCD-4B2C-BD39-66B45883E955}"/>
              </a:ext>
            </a:extLst>
          </p:cNvPr>
          <p:cNvSpPr txBox="1"/>
          <p:nvPr/>
        </p:nvSpPr>
        <p:spPr>
          <a:xfrm>
            <a:off x="371061" y="489467"/>
            <a:ext cx="5486400" cy="954107"/>
          </a:xfrm>
          <a:prstGeom prst="rect">
            <a:avLst/>
          </a:prstGeom>
          <a:noFill/>
        </p:spPr>
        <p:txBody>
          <a:bodyPr wrap="square" rtlCol="0">
            <a:spAutoFit/>
          </a:bodyPr>
          <a:lstStyle/>
          <a:p>
            <a:r>
              <a:rPr lang="es-MX" sz="2800" dirty="0">
                <a:solidFill>
                  <a:schemeClr val="accent1">
                    <a:lumMod val="50000"/>
                  </a:schemeClr>
                </a:solidFill>
                <a:latin typeface="Times New Roman" panose="02020603050405020304" pitchFamily="18" charset="0"/>
                <a:cs typeface="Times New Roman" panose="02020603050405020304" pitchFamily="18" charset="0"/>
              </a:rPr>
              <a:t>7. Algoritmos</a:t>
            </a:r>
          </a:p>
          <a:p>
            <a:endParaRPr lang="es-PE" sz="28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C5183B5E-AFCB-47A7-A076-A18B9B30E3A3}"/>
              </a:ext>
            </a:extLst>
          </p:cNvPr>
          <p:cNvSpPr txBox="1"/>
          <p:nvPr/>
        </p:nvSpPr>
        <p:spPr>
          <a:xfrm>
            <a:off x="636104" y="1272209"/>
            <a:ext cx="10614992" cy="400110"/>
          </a:xfrm>
          <a:prstGeom prst="rect">
            <a:avLst/>
          </a:prstGeom>
          <a:noFill/>
        </p:spPr>
        <p:txBody>
          <a:bodyPr wrap="square" rtlCol="0">
            <a:spAutoFit/>
          </a:bodyPr>
          <a:lstStyle/>
          <a:p>
            <a:pPr algn="just" rtl="0">
              <a:spcBef>
                <a:spcPts val="1200"/>
              </a:spcBef>
              <a:spcAft>
                <a:spcPts val="1200"/>
              </a:spcAft>
            </a:pPr>
            <a:endParaRPr lang="es-MX" sz="2000" dirty="0">
              <a:latin typeface="Times New Roman" panose="02020603050405020304" pitchFamily="18" charset="0"/>
              <a:cs typeface="Times New Roman" panose="02020603050405020304" pitchFamily="18" charset="0"/>
            </a:endParaRPr>
          </a:p>
        </p:txBody>
      </p:sp>
      <p:sp>
        <p:nvSpPr>
          <p:cNvPr id="5" name="CuadroTexto 4">
            <a:extLst>
              <a:ext uri="{FF2B5EF4-FFF2-40B4-BE49-F238E27FC236}">
                <a16:creationId xmlns:a16="http://schemas.microsoft.com/office/drawing/2014/main" id="{C5183B5E-AFCB-47A7-A076-A18B9B30E3A3}"/>
              </a:ext>
            </a:extLst>
          </p:cNvPr>
          <p:cNvSpPr txBox="1"/>
          <p:nvPr/>
        </p:nvSpPr>
        <p:spPr>
          <a:xfrm>
            <a:off x="371061" y="1128577"/>
            <a:ext cx="10614992" cy="369332"/>
          </a:xfrm>
          <a:prstGeom prst="rect">
            <a:avLst/>
          </a:prstGeom>
          <a:noFill/>
        </p:spPr>
        <p:txBody>
          <a:bodyPr wrap="square" rtlCol="0">
            <a:spAutoFit/>
          </a:bodyPr>
          <a:lstStyle/>
          <a:p>
            <a:pPr algn="just" rtl="0">
              <a:spcBef>
                <a:spcPts val="1200"/>
              </a:spcBef>
              <a:spcAft>
                <a:spcPts val="1200"/>
              </a:spcAft>
            </a:pPr>
            <a:r>
              <a:rPr lang="es-MX" sz="1800" b="0" i="0" u="none" strike="noStrike" dirty="0">
                <a:solidFill>
                  <a:srgbClr val="000000"/>
                </a:solidFill>
                <a:effectLst/>
                <a:latin typeface="Times New Roman" panose="02020603050405020304" pitchFamily="18" charset="0"/>
              </a:rPr>
              <a:t>Para el presente problema, cada integrante utilizó un algoritmo diferente para hallar la solución </a:t>
            </a:r>
            <a:endParaRPr lang="es-MX" sz="2000" dirty="0">
              <a:latin typeface="Times New Roman" panose="02020603050405020304" pitchFamily="18" charset="0"/>
              <a:cs typeface="Times New Roman" panose="02020603050405020304" pitchFamily="18" charset="0"/>
            </a:endParaRPr>
          </a:p>
        </p:txBody>
      </p:sp>
      <p:sp>
        <p:nvSpPr>
          <p:cNvPr id="3" name="Rectángulo redondeado 2"/>
          <p:cNvSpPr/>
          <p:nvPr/>
        </p:nvSpPr>
        <p:spPr>
          <a:xfrm>
            <a:off x="636104" y="2481058"/>
            <a:ext cx="1576137" cy="637744"/>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Pietro: Prim</a:t>
            </a:r>
            <a:endParaRPr lang="en-US" dirty="0"/>
          </a:p>
        </p:txBody>
      </p:sp>
      <p:sp>
        <p:nvSpPr>
          <p:cNvPr id="6" name="Rectángulo redondeado 5"/>
          <p:cNvSpPr/>
          <p:nvPr/>
        </p:nvSpPr>
        <p:spPr>
          <a:xfrm>
            <a:off x="4780982" y="2481058"/>
            <a:ext cx="1950686" cy="637744"/>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Adrián: </a:t>
            </a:r>
            <a:r>
              <a:rPr lang="es-ES" dirty="0" err="1"/>
              <a:t>Kruskal</a:t>
            </a:r>
            <a:endParaRPr lang="en-US" dirty="0"/>
          </a:p>
        </p:txBody>
      </p:sp>
      <p:sp>
        <p:nvSpPr>
          <p:cNvPr id="7" name="Rectángulo redondeado 6"/>
          <p:cNvSpPr/>
          <p:nvPr/>
        </p:nvSpPr>
        <p:spPr>
          <a:xfrm>
            <a:off x="8939114" y="2481058"/>
            <a:ext cx="2046939" cy="637744"/>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Dana: </a:t>
            </a:r>
            <a:r>
              <a:rPr lang="es-ES" dirty="0" err="1"/>
              <a:t>Djikstra</a:t>
            </a:r>
            <a:endParaRPr lang="en-US" dirty="0"/>
          </a:p>
        </p:txBody>
      </p:sp>
      <p:sp>
        <p:nvSpPr>
          <p:cNvPr id="8" name="Rectángulo redondeado 7"/>
          <p:cNvSpPr/>
          <p:nvPr/>
        </p:nvSpPr>
        <p:spPr>
          <a:xfrm>
            <a:off x="2156528" y="4360678"/>
            <a:ext cx="2624454" cy="637744"/>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Raquel: </a:t>
            </a:r>
            <a:r>
              <a:rPr lang="es-ES" dirty="0" err="1"/>
              <a:t>Bellmand</a:t>
            </a:r>
            <a:r>
              <a:rPr lang="es-ES" dirty="0"/>
              <a:t> Ford</a:t>
            </a:r>
            <a:endParaRPr lang="en-US" dirty="0"/>
          </a:p>
        </p:txBody>
      </p:sp>
      <p:sp>
        <p:nvSpPr>
          <p:cNvPr id="9" name="Rectángulo redondeado 8"/>
          <p:cNvSpPr/>
          <p:nvPr/>
        </p:nvSpPr>
        <p:spPr>
          <a:xfrm>
            <a:off x="6916588" y="4360678"/>
            <a:ext cx="2359760" cy="637744"/>
          </a:xfrm>
          <a:prstGeom prst="round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Bryan: </a:t>
            </a:r>
            <a:r>
              <a:rPr lang="es-ES" dirty="0" err="1"/>
              <a:t>Nearest</a:t>
            </a:r>
            <a:r>
              <a:rPr lang="es-ES" dirty="0"/>
              <a:t> </a:t>
            </a:r>
            <a:r>
              <a:rPr lang="es-ES" dirty="0" err="1"/>
              <a:t>Neighbor</a:t>
            </a:r>
            <a:endParaRPr lang="en-US" dirty="0"/>
          </a:p>
        </p:txBody>
      </p:sp>
    </p:spTree>
    <p:extLst>
      <p:ext uri="{BB962C8B-B14F-4D97-AF65-F5344CB8AC3E}">
        <p14:creationId xmlns:p14="http://schemas.microsoft.com/office/powerpoint/2010/main" val="3982114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99894B6-3FCD-4B2C-BD39-66B45883E955}"/>
              </a:ext>
            </a:extLst>
          </p:cNvPr>
          <p:cNvSpPr txBox="1"/>
          <p:nvPr/>
        </p:nvSpPr>
        <p:spPr>
          <a:xfrm>
            <a:off x="371061" y="489467"/>
            <a:ext cx="5486400" cy="954107"/>
          </a:xfrm>
          <a:prstGeom prst="rect">
            <a:avLst/>
          </a:prstGeom>
          <a:noFill/>
        </p:spPr>
        <p:txBody>
          <a:bodyPr wrap="square" rtlCol="0">
            <a:spAutoFit/>
          </a:bodyPr>
          <a:lstStyle/>
          <a:p>
            <a:r>
              <a:rPr lang="es-MX" sz="2800" dirty="0">
                <a:solidFill>
                  <a:schemeClr val="accent1">
                    <a:lumMod val="50000"/>
                  </a:schemeClr>
                </a:solidFill>
                <a:latin typeface="Times New Roman" panose="02020603050405020304" pitchFamily="18" charset="0"/>
                <a:cs typeface="Times New Roman" panose="02020603050405020304" pitchFamily="18" charset="0"/>
              </a:rPr>
              <a:t>8. Grafo</a:t>
            </a:r>
          </a:p>
          <a:p>
            <a:endParaRPr lang="es-PE" sz="28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C5183B5E-AFCB-47A7-A076-A18B9B30E3A3}"/>
              </a:ext>
            </a:extLst>
          </p:cNvPr>
          <p:cNvSpPr txBox="1"/>
          <p:nvPr/>
        </p:nvSpPr>
        <p:spPr>
          <a:xfrm>
            <a:off x="636104" y="1272209"/>
            <a:ext cx="10614992" cy="646331"/>
          </a:xfrm>
          <a:prstGeom prst="rect">
            <a:avLst/>
          </a:prstGeom>
          <a:noFill/>
        </p:spPr>
        <p:txBody>
          <a:bodyPr wrap="square" rtlCol="0">
            <a:spAutoFit/>
          </a:bodyPr>
          <a:lstStyle/>
          <a:p>
            <a:pPr algn="just" rtl="0">
              <a:spcBef>
                <a:spcPts val="1200"/>
              </a:spcBef>
              <a:spcAft>
                <a:spcPts val="1200"/>
              </a:spcAft>
            </a:pPr>
            <a:r>
              <a:rPr lang="es-MX" sz="1800" b="0" i="0" u="none" strike="noStrike" dirty="0">
                <a:solidFill>
                  <a:srgbClr val="000000"/>
                </a:solidFill>
                <a:effectLst/>
                <a:latin typeface="Times New Roman" panose="02020603050405020304" pitchFamily="18" charset="0"/>
              </a:rPr>
              <a:t>Es un elemento importante en la resolución del VRP ya que estos nos determinaran el coste que existe entre las rutas. </a:t>
            </a:r>
            <a:endParaRPr lang="es-MX" sz="2000" dirty="0">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069" y="1938955"/>
            <a:ext cx="4434779" cy="4248950"/>
          </a:xfrm>
          <a:prstGeom prst="rect">
            <a:avLst/>
          </a:prstGeom>
        </p:spPr>
      </p:pic>
      <p:grpSp>
        <p:nvGrpSpPr>
          <p:cNvPr id="5" name="Grupo 4"/>
          <p:cNvGrpSpPr/>
          <p:nvPr/>
        </p:nvGrpSpPr>
        <p:grpSpPr>
          <a:xfrm>
            <a:off x="3717405" y="2794570"/>
            <a:ext cx="4088649" cy="4746897"/>
            <a:chOff x="-665314" y="2920232"/>
            <a:chExt cx="4088649" cy="4746897"/>
          </a:xfrm>
        </p:grpSpPr>
        <p:sp>
          <p:nvSpPr>
            <p:cNvPr id="6" name="Rectángulo 5"/>
            <p:cNvSpPr/>
            <p:nvPr/>
          </p:nvSpPr>
          <p:spPr>
            <a:xfrm>
              <a:off x="3227" y="2920232"/>
              <a:ext cx="3420108" cy="126886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7" name="Rectángulo 6"/>
            <p:cNvSpPr/>
            <p:nvPr/>
          </p:nvSpPr>
          <p:spPr>
            <a:xfrm>
              <a:off x="-665314" y="6398269"/>
              <a:ext cx="3420108" cy="126886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1120" tIns="71120" rIns="71120" bIns="0" numCol="1" spcCol="1270" anchor="t" anchorCtr="0">
              <a:noAutofit/>
            </a:bodyPr>
            <a:lstStyle/>
            <a:p>
              <a:pPr lvl="0" algn="ctr" defTabSz="444500">
                <a:lnSpc>
                  <a:spcPct val="90000"/>
                </a:lnSpc>
                <a:spcBef>
                  <a:spcPct val="0"/>
                </a:spcBef>
                <a:spcAft>
                  <a:spcPct val="35000"/>
                </a:spcAft>
              </a:pPr>
              <a:r>
                <a:rPr lang="es-MX" sz="1000" dirty="0"/>
                <a:t>Grafo de la cuidad generado por la lectura del CSV del </a:t>
              </a:r>
              <a:r>
                <a:rPr lang="es-MX" sz="1000" dirty="0" err="1"/>
                <a:t>dataset</a:t>
              </a:r>
              <a:r>
                <a:rPr lang="es-MX" sz="1000" dirty="0"/>
                <a:t>.</a:t>
              </a:r>
              <a:endParaRPr lang="es-PE" sz="1000" kern="1200" dirty="0"/>
            </a:p>
          </p:txBody>
        </p:sp>
      </p:grpSp>
    </p:spTree>
    <p:extLst>
      <p:ext uri="{BB962C8B-B14F-4D97-AF65-F5344CB8AC3E}">
        <p14:creationId xmlns:p14="http://schemas.microsoft.com/office/powerpoint/2010/main" val="1944214685"/>
      </p:ext>
    </p:extLst>
  </p:cSld>
  <p:clrMapOvr>
    <a:masterClrMapping/>
  </p:clrMapOvr>
</p:sld>
</file>

<file path=ppt/theme/theme1.xml><?xml version="1.0" encoding="utf-8"?>
<a:theme xmlns:a="http://schemas.openxmlformats.org/drawingml/2006/main" name="ShapesVTI">
  <a:themeElements>
    <a:clrScheme name="AnalogousFromDarkSeedLeftStep">
      <a:dk1>
        <a:srgbClr val="000000"/>
      </a:dk1>
      <a:lt1>
        <a:srgbClr val="FFFFFF"/>
      </a:lt1>
      <a:dk2>
        <a:srgbClr val="242D41"/>
      </a:dk2>
      <a:lt2>
        <a:srgbClr val="E2E8E2"/>
      </a:lt2>
      <a:accent1>
        <a:srgbClr val="BF4DC3"/>
      </a:accent1>
      <a:accent2>
        <a:srgbClr val="7B3BB1"/>
      </a:accent2>
      <a:accent3>
        <a:srgbClr val="5C4DC3"/>
      </a:accent3>
      <a:accent4>
        <a:srgbClr val="3B5DB1"/>
      </a:accent4>
      <a:accent5>
        <a:srgbClr val="4DA0C3"/>
      </a:accent5>
      <a:accent6>
        <a:srgbClr val="3BB1A3"/>
      </a:accent6>
      <a:hlink>
        <a:srgbClr val="3F84BF"/>
      </a:hlink>
      <a:folHlink>
        <a:srgbClr val="7F7F7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2519</TotalTime>
  <Words>643</Words>
  <Application>Microsoft Office PowerPoint</Application>
  <PresentationFormat>Panorámica</PresentationFormat>
  <Paragraphs>50</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Avenir Next LT Pro</vt:lpstr>
      <vt:lpstr>Bahnschrift SemiBold</vt:lpstr>
      <vt:lpstr>Calibri</vt:lpstr>
      <vt:lpstr>Times New Roman</vt:lpstr>
      <vt:lpstr>Tw Cen MT</vt:lpstr>
      <vt:lpstr>ShapesVTI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Raquel Chavez Cruz</dc:creator>
  <cp:lastModifiedBy>Dana Brigitte</cp:lastModifiedBy>
  <cp:revision>25</cp:revision>
  <dcterms:created xsi:type="dcterms:W3CDTF">2020-11-24T15:25:06Z</dcterms:created>
  <dcterms:modified xsi:type="dcterms:W3CDTF">2021-11-27T06:17:30Z</dcterms:modified>
</cp:coreProperties>
</file>