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93086" y="468708"/>
            <a:ext cx="6757826" cy="839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1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5" y="1437258"/>
            <a:ext cx="8374549" cy="2696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429724"/>
            <a:ext cx="9144000" cy="941705"/>
          </a:xfrm>
          <a:custGeom>
            <a:avLst/>
            <a:gdLst/>
            <a:ahLst/>
            <a:cxnLst/>
            <a:rect l="l" t="t" r="r" b="b"/>
            <a:pathLst>
              <a:path w="9144000" h="941705">
                <a:moveTo>
                  <a:pt x="0" y="0"/>
                </a:moveTo>
                <a:lnTo>
                  <a:pt x="9143999" y="0"/>
                </a:lnTo>
                <a:lnTo>
                  <a:pt x="9143999" y="941699"/>
                </a:lnTo>
                <a:lnTo>
                  <a:pt x="0" y="941699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4604">
              <a:lnSpc>
                <a:spcPct val="100000"/>
              </a:lnSpc>
            </a:pPr>
            <a:r>
              <a:rPr dirty="0" spc="-20"/>
              <a:t>Calendário </a:t>
            </a:r>
            <a:r>
              <a:rPr dirty="0" spc="-90"/>
              <a:t>de</a:t>
            </a:r>
            <a:r>
              <a:rPr dirty="0" spc="-505"/>
              <a:t> </a:t>
            </a:r>
            <a:r>
              <a:rPr dirty="0" spc="-110"/>
              <a:t>Pacotes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3752100"/>
            <a:ext cx="2192655" cy="1391920"/>
          </a:xfrm>
          <a:custGeom>
            <a:avLst/>
            <a:gdLst/>
            <a:ahLst/>
            <a:cxnLst/>
            <a:rect l="l" t="t" r="r" b="b"/>
            <a:pathLst>
              <a:path w="2192655" h="1391920">
                <a:moveTo>
                  <a:pt x="0" y="0"/>
                </a:moveTo>
                <a:lnTo>
                  <a:pt x="2192399" y="0"/>
                </a:lnTo>
                <a:lnTo>
                  <a:pt x="2192399" y="1391399"/>
                </a:lnTo>
                <a:lnTo>
                  <a:pt x="0" y="1391399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3025" y="3827665"/>
            <a:ext cx="2015489" cy="1235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Henrique Ortiz  Lorrana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Camargo  Pietro Nunciaroni  Thiago</a:t>
            </a:r>
            <a:r>
              <a:rPr dirty="0" sz="2000" spc="-16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Antonio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425" y="455150"/>
            <a:ext cx="1284605" cy="548640"/>
          </a:xfrm>
          <a:custGeom>
            <a:avLst/>
            <a:gdLst/>
            <a:ahLst/>
            <a:cxnLst/>
            <a:rect l="l" t="t" r="r" b="b"/>
            <a:pathLst>
              <a:path w="1284605" h="548640">
                <a:moveTo>
                  <a:pt x="0" y="0"/>
                </a:moveTo>
                <a:lnTo>
                  <a:pt x="1284277" y="0"/>
                </a:lnTo>
                <a:lnTo>
                  <a:pt x="1284277" y="548639"/>
                </a:lnTo>
                <a:lnTo>
                  <a:pt x="0" y="548639"/>
                </a:lnTo>
                <a:lnTo>
                  <a:pt x="0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436862"/>
            <a:ext cx="1310005" cy="63817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 spc="-30">
                <a:latin typeface="Tahoma"/>
                <a:cs typeface="Tahoma"/>
              </a:rPr>
              <a:t>Antes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7425" y="923780"/>
            <a:ext cx="1284605" cy="41275"/>
          </a:xfrm>
          <a:custGeom>
            <a:avLst/>
            <a:gdLst/>
            <a:ahLst/>
            <a:cxnLst/>
            <a:rect l="l" t="t" r="r" b="b"/>
            <a:pathLst>
              <a:path w="1284605" h="41275">
                <a:moveTo>
                  <a:pt x="0" y="41148"/>
                </a:moveTo>
                <a:lnTo>
                  <a:pt x="1284277" y="41148"/>
                </a:lnTo>
                <a:lnTo>
                  <a:pt x="1284277" y="0"/>
                </a:lnTo>
                <a:lnTo>
                  <a:pt x="0" y="0"/>
                </a:lnTo>
                <a:lnTo>
                  <a:pt x="0" y="41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36025" y="0"/>
            <a:ext cx="424744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425" y="530750"/>
            <a:ext cx="2240280" cy="548640"/>
          </a:xfrm>
          <a:custGeom>
            <a:avLst/>
            <a:gdLst/>
            <a:ahLst/>
            <a:cxnLst/>
            <a:rect l="l" t="t" r="r" b="b"/>
            <a:pathLst>
              <a:path w="2240280" h="548640">
                <a:moveTo>
                  <a:pt x="0" y="0"/>
                </a:moveTo>
                <a:lnTo>
                  <a:pt x="2240284" y="0"/>
                </a:lnTo>
                <a:lnTo>
                  <a:pt x="2240284" y="548640"/>
                </a:lnTo>
                <a:lnTo>
                  <a:pt x="0" y="548640"/>
                </a:lnTo>
                <a:lnTo>
                  <a:pt x="0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12462"/>
            <a:ext cx="2265680" cy="63817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 spc="-100">
                <a:latin typeface="Tahoma"/>
                <a:cs typeface="Tahoma"/>
              </a:rPr>
              <a:t>Finalidade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7425" y="999379"/>
            <a:ext cx="2240280" cy="41275"/>
          </a:xfrm>
          <a:custGeom>
            <a:avLst/>
            <a:gdLst/>
            <a:ahLst/>
            <a:cxnLst/>
            <a:rect l="l" t="t" r="r" b="b"/>
            <a:pathLst>
              <a:path w="2240280" h="41275">
                <a:moveTo>
                  <a:pt x="0" y="41148"/>
                </a:moveTo>
                <a:lnTo>
                  <a:pt x="2240284" y="41148"/>
                </a:lnTo>
                <a:lnTo>
                  <a:pt x="2240284" y="0"/>
                </a:lnTo>
                <a:lnTo>
                  <a:pt x="0" y="0"/>
                </a:lnTo>
                <a:lnTo>
                  <a:pt x="0" y="41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 indent="457200">
              <a:lnSpc>
                <a:spcPct val="114599"/>
              </a:lnSpc>
            </a:pPr>
            <a:r>
              <a:rPr dirty="0" spc="-10"/>
              <a:t>O </a:t>
            </a:r>
            <a:r>
              <a:rPr dirty="0" spc="130"/>
              <a:t>Software </a:t>
            </a:r>
            <a:r>
              <a:rPr dirty="0" spc="140"/>
              <a:t>foi </a:t>
            </a:r>
            <a:r>
              <a:rPr dirty="0" spc="145"/>
              <a:t>feito </a:t>
            </a:r>
            <a:r>
              <a:rPr dirty="0" spc="65"/>
              <a:t>para </a:t>
            </a:r>
            <a:r>
              <a:rPr dirty="0" spc="95"/>
              <a:t>que </a:t>
            </a:r>
            <a:r>
              <a:rPr dirty="0" spc="30"/>
              <a:t>a </a:t>
            </a:r>
            <a:r>
              <a:rPr dirty="0" spc="155"/>
              <a:t>nossa  </a:t>
            </a:r>
            <a:r>
              <a:rPr dirty="0" spc="140"/>
              <a:t>cliente </a:t>
            </a:r>
            <a:r>
              <a:rPr dirty="0" spc="100"/>
              <a:t>Rosimeire </a:t>
            </a:r>
            <a:r>
              <a:rPr dirty="0" spc="110"/>
              <a:t>Candido, </a:t>
            </a:r>
            <a:r>
              <a:rPr dirty="0" spc="160"/>
              <a:t>possa </a:t>
            </a:r>
            <a:r>
              <a:rPr dirty="0" spc="85"/>
              <a:t>gerenciar  com</a:t>
            </a:r>
            <a:r>
              <a:rPr dirty="0" spc="-170"/>
              <a:t> </a:t>
            </a:r>
            <a:r>
              <a:rPr dirty="0" spc="60"/>
              <a:t>maior</a:t>
            </a:r>
            <a:r>
              <a:rPr dirty="0" spc="-170"/>
              <a:t> </a:t>
            </a:r>
            <a:r>
              <a:rPr dirty="0" spc="120"/>
              <a:t>facilidade</a:t>
            </a:r>
            <a:r>
              <a:rPr dirty="0" spc="-170"/>
              <a:t> </a:t>
            </a:r>
            <a:r>
              <a:rPr dirty="0" spc="175"/>
              <a:t>seus</a:t>
            </a:r>
            <a:r>
              <a:rPr dirty="0" spc="-170"/>
              <a:t> </a:t>
            </a:r>
            <a:r>
              <a:rPr dirty="0" spc="145"/>
              <a:t>produtos</a:t>
            </a:r>
            <a:r>
              <a:rPr dirty="0" spc="-170"/>
              <a:t> </a:t>
            </a:r>
            <a:r>
              <a:rPr dirty="0" spc="85"/>
              <a:t>e</a:t>
            </a:r>
            <a:r>
              <a:rPr dirty="0" spc="-170"/>
              <a:t> </a:t>
            </a:r>
            <a:r>
              <a:rPr dirty="0" spc="145"/>
              <a:t>pacotes,  </a:t>
            </a:r>
            <a:r>
              <a:rPr dirty="0" spc="150"/>
              <a:t>pois </a:t>
            </a:r>
            <a:r>
              <a:rPr dirty="0" spc="135"/>
              <a:t>antes, </a:t>
            </a:r>
            <a:r>
              <a:rPr dirty="0" spc="150"/>
              <a:t>todo </a:t>
            </a:r>
            <a:r>
              <a:rPr dirty="0" spc="125"/>
              <a:t>registro </a:t>
            </a:r>
            <a:r>
              <a:rPr dirty="0" spc="65"/>
              <a:t>era </a:t>
            </a:r>
            <a:r>
              <a:rPr dirty="0" spc="145"/>
              <a:t>feito </a:t>
            </a:r>
            <a:r>
              <a:rPr dirty="0" spc="30"/>
              <a:t>a </a:t>
            </a:r>
            <a:r>
              <a:rPr dirty="0" spc="45"/>
              <a:t>mão </a:t>
            </a:r>
            <a:r>
              <a:rPr dirty="0" spc="30"/>
              <a:t>em  um</a:t>
            </a:r>
            <a:r>
              <a:rPr dirty="0" spc="-260"/>
              <a:t> </a:t>
            </a:r>
            <a:r>
              <a:rPr dirty="0" spc="105"/>
              <a:t>caderno.</a:t>
            </a:r>
          </a:p>
        </p:txBody>
      </p:sp>
      <p:sp>
        <p:nvSpPr>
          <p:cNvPr id="6" name="object 6"/>
          <p:cNvSpPr/>
          <p:nvPr/>
        </p:nvSpPr>
        <p:spPr>
          <a:xfrm>
            <a:off x="5022277" y="3499249"/>
            <a:ext cx="4121722" cy="1644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425" y="319925"/>
            <a:ext cx="6091555" cy="548640"/>
          </a:xfrm>
          <a:custGeom>
            <a:avLst/>
            <a:gdLst/>
            <a:ahLst/>
            <a:cxnLst/>
            <a:rect l="l" t="t" r="r" b="b"/>
            <a:pathLst>
              <a:path w="6091555" h="548640">
                <a:moveTo>
                  <a:pt x="0" y="0"/>
                </a:moveTo>
                <a:lnTo>
                  <a:pt x="6091287" y="0"/>
                </a:lnTo>
                <a:lnTo>
                  <a:pt x="6091287" y="548640"/>
                </a:lnTo>
                <a:lnTo>
                  <a:pt x="0" y="548640"/>
                </a:lnTo>
                <a:lnTo>
                  <a:pt x="0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301637"/>
            <a:ext cx="6116955" cy="63817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 spc="-60">
                <a:latin typeface="Tahoma"/>
                <a:cs typeface="Tahoma"/>
              </a:rPr>
              <a:t>Recursos </a:t>
            </a:r>
            <a:r>
              <a:rPr dirty="0" sz="3600" spc="-50">
                <a:latin typeface="Tahoma"/>
                <a:cs typeface="Tahoma"/>
              </a:rPr>
              <a:t>usados </a:t>
            </a:r>
            <a:r>
              <a:rPr dirty="0" sz="3600" spc="-125">
                <a:latin typeface="Tahoma"/>
                <a:cs typeface="Tahoma"/>
              </a:rPr>
              <a:t>no</a:t>
            </a:r>
            <a:r>
              <a:rPr dirty="0" sz="3600" spc="-335">
                <a:latin typeface="Tahoma"/>
                <a:cs typeface="Tahoma"/>
              </a:rPr>
              <a:t> </a:t>
            </a:r>
            <a:r>
              <a:rPr dirty="0" sz="3600" spc="-95">
                <a:latin typeface="Tahoma"/>
                <a:cs typeface="Tahoma"/>
              </a:rPr>
              <a:t>projeto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7425" y="788554"/>
            <a:ext cx="6091555" cy="41275"/>
          </a:xfrm>
          <a:custGeom>
            <a:avLst/>
            <a:gdLst/>
            <a:ahLst/>
            <a:cxnLst/>
            <a:rect l="l" t="t" r="r" b="b"/>
            <a:pathLst>
              <a:path w="6091555" h="41275">
                <a:moveTo>
                  <a:pt x="0" y="41148"/>
                </a:moveTo>
                <a:lnTo>
                  <a:pt x="6091287" y="41148"/>
                </a:lnTo>
                <a:lnTo>
                  <a:pt x="6091287" y="0"/>
                </a:lnTo>
                <a:lnTo>
                  <a:pt x="0" y="0"/>
                </a:lnTo>
                <a:lnTo>
                  <a:pt x="0" y="41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17924" y="1377560"/>
            <a:ext cx="2766060" cy="1448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71170" indent="-458470">
              <a:lnSpc>
                <a:spcPct val="100000"/>
              </a:lnSpc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dirty="0" sz="3000" spc="70">
                <a:latin typeface="Tahoma"/>
                <a:cs typeface="Tahoma"/>
              </a:rPr>
              <a:t>Linguagens;</a:t>
            </a:r>
            <a:endParaRPr sz="3000">
              <a:latin typeface="Tahoma"/>
              <a:cs typeface="Tahoma"/>
            </a:endParaRPr>
          </a:p>
          <a:p>
            <a:pPr marL="471170" indent="-458470">
              <a:lnSpc>
                <a:spcPct val="100000"/>
              </a:lnSpc>
              <a:spcBef>
                <a:spcPts val="3600"/>
              </a:spcBef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dirty="0" sz="3000" spc="70">
                <a:latin typeface="Tahoma"/>
                <a:cs typeface="Tahoma"/>
              </a:rPr>
              <a:t>Frameworks;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49025" y="999375"/>
            <a:ext cx="4031799" cy="403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00" y="1108673"/>
            <a:ext cx="8842375" cy="2447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 indent="457200">
              <a:lnSpc>
                <a:spcPts val="3450"/>
              </a:lnSpc>
            </a:pPr>
            <a:r>
              <a:rPr dirty="0" sz="2900" spc="185">
                <a:latin typeface="Tahoma"/>
                <a:cs typeface="Tahoma"/>
              </a:rPr>
              <a:t>A</a:t>
            </a:r>
            <a:r>
              <a:rPr dirty="0" sz="2900" spc="-160">
                <a:latin typeface="Tahoma"/>
                <a:cs typeface="Tahoma"/>
              </a:rPr>
              <a:t> </a:t>
            </a:r>
            <a:r>
              <a:rPr dirty="0" sz="2900" spc="105">
                <a:latin typeface="Tahoma"/>
                <a:cs typeface="Tahoma"/>
              </a:rPr>
              <a:t>plataforma</a:t>
            </a:r>
            <a:r>
              <a:rPr dirty="0" sz="2900" spc="-160">
                <a:latin typeface="Tahoma"/>
                <a:cs typeface="Tahoma"/>
              </a:rPr>
              <a:t> </a:t>
            </a:r>
            <a:r>
              <a:rPr dirty="0" sz="2900" spc="105">
                <a:latin typeface="Tahoma"/>
                <a:cs typeface="Tahoma"/>
              </a:rPr>
              <a:t>utilizada</a:t>
            </a:r>
            <a:r>
              <a:rPr dirty="0" sz="2900" spc="-160">
                <a:latin typeface="Tahoma"/>
                <a:cs typeface="Tahoma"/>
              </a:rPr>
              <a:t> </a:t>
            </a:r>
            <a:r>
              <a:rPr dirty="0" sz="2900" spc="135">
                <a:latin typeface="Tahoma"/>
                <a:cs typeface="Tahoma"/>
              </a:rPr>
              <a:t>foi</a:t>
            </a:r>
            <a:r>
              <a:rPr dirty="0" sz="2900" spc="-170">
                <a:latin typeface="Tahoma"/>
                <a:cs typeface="Tahoma"/>
              </a:rPr>
              <a:t> </a:t>
            </a:r>
            <a:r>
              <a:rPr dirty="0" sz="2900" spc="-15" b="1">
                <a:latin typeface="Tahoma"/>
                <a:cs typeface="Tahoma"/>
              </a:rPr>
              <a:t>.NET</a:t>
            </a:r>
            <a:r>
              <a:rPr dirty="0" sz="2900" spc="-15">
                <a:latin typeface="Tahoma"/>
                <a:cs typeface="Tahoma"/>
              </a:rPr>
              <a:t>,</a:t>
            </a:r>
            <a:r>
              <a:rPr dirty="0" sz="2900" spc="-160">
                <a:latin typeface="Tahoma"/>
                <a:cs typeface="Tahoma"/>
              </a:rPr>
              <a:t> </a:t>
            </a:r>
            <a:r>
              <a:rPr dirty="0" sz="2900" spc="80">
                <a:latin typeface="Tahoma"/>
                <a:cs typeface="Tahoma"/>
              </a:rPr>
              <a:t>e</a:t>
            </a:r>
            <a:r>
              <a:rPr dirty="0" sz="2900" spc="-160">
                <a:latin typeface="Tahoma"/>
                <a:cs typeface="Tahoma"/>
              </a:rPr>
              <a:t> </a:t>
            </a:r>
            <a:r>
              <a:rPr dirty="0" sz="2900" spc="25">
                <a:latin typeface="Tahoma"/>
                <a:cs typeface="Tahoma"/>
              </a:rPr>
              <a:t>a</a:t>
            </a:r>
            <a:r>
              <a:rPr dirty="0" sz="2900" spc="-160">
                <a:latin typeface="Tahoma"/>
                <a:cs typeface="Tahoma"/>
              </a:rPr>
              <a:t> </a:t>
            </a:r>
            <a:r>
              <a:rPr dirty="0" sz="2900" spc="80">
                <a:latin typeface="Tahoma"/>
                <a:cs typeface="Tahoma"/>
              </a:rPr>
              <a:t>linguagem</a:t>
            </a:r>
            <a:r>
              <a:rPr dirty="0" sz="2900" spc="-160">
                <a:latin typeface="Tahoma"/>
                <a:cs typeface="Tahoma"/>
              </a:rPr>
              <a:t> </a:t>
            </a:r>
            <a:r>
              <a:rPr dirty="0" sz="2900" spc="100">
                <a:latin typeface="Tahoma"/>
                <a:cs typeface="Tahoma"/>
              </a:rPr>
              <a:t>de  </a:t>
            </a:r>
            <a:r>
              <a:rPr dirty="0" sz="2900" spc="70">
                <a:latin typeface="Tahoma"/>
                <a:cs typeface="Tahoma"/>
              </a:rPr>
              <a:t>programação</a:t>
            </a:r>
            <a:r>
              <a:rPr dirty="0" sz="2900" spc="-160">
                <a:latin typeface="Tahoma"/>
                <a:cs typeface="Tahoma"/>
              </a:rPr>
              <a:t> </a:t>
            </a:r>
            <a:r>
              <a:rPr dirty="0" sz="2900" spc="135">
                <a:latin typeface="Tahoma"/>
                <a:cs typeface="Tahoma"/>
              </a:rPr>
              <a:t>escolhida</a:t>
            </a:r>
            <a:r>
              <a:rPr dirty="0" sz="2900" spc="-160">
                <a:latin typeface="Tahoma"/>
                <a:cs typeface="Tahoma"/>
              </a:rPr>
              <a:t> </a:t>
            </a:r>
            <a:r>
              <a:rPr dirty="0" sz="2900" spc="65">
                <a:latin typeface="Tahoma"/>
                <a:cs typeface="Tahoma"/>
              </a:rPr>
              <a:t>para</a:t>
            </a:r>
            <a:r>
              <a:rPr dirty="0" sz="2900" spc="-160">
                <a:latin typeface="Tahoma"/>
                <a:cs typeface="Tahoma"/>
              </a:rPr>
              <a:t> </a:t>
            </a:r>
            <a:r>
              <a:rPr dirty="0" sz="2900" spc="120">
                <a:latin typeface="Tahoma"/>
                <a:cs typeface="Tahoma"/>
              </a:rPr>
              <a:t>o</a:t>
            </a:r>
            <a:r>
              <a:rPr dirty="0" sz="2900" spc="-160">
                <a:latin typeface="Tahoma"/>
                <a:cs typeface="Tahoma"/>
              </a:rPr>
              <a:t> </a:t>
            </a:r>
            <a:r>
              <a:rPr dirty="0" sz="2900" spc="114">
                <a:latin typeface="Tahoma"/>
                <a:cs typeface="Tahoma"/>
              </a:rPr>
              <a:t>desenvolvimento</a:t>
            </a:r>
            <a:r>
              <a:rPr dirty="0" sz="2900" spc="-160">
                <a:latin typeface="Tahoma"/>
                <a:cs typeface="Tahoma"/>
              </a:rPr>
              <a:t> </a:t>
            </a:r>
            <a:r>
              <a:rPr dirty="0" sz="2900" spc="120">
                <a:latin typeface="Tahoma"/>
                <a:cs typeface="Tahoma"/>
              </a:rPr>
              <a:t>do  </a:t>
            </a:r>
            <a:r>
              <a:rPr dirty="0" sz="2900" spc="95">
                <a:latin typeface="Tahoma"/>
                <a:cs typeface="Tahoma"/>
              </a:rPr>
              <a:t>projeto</a:t>
            </a:r>
            <a:r>
              <a:rPr dirty="0" sz="2900" spc="-165">
                <a:latin typeface="Tahoma"/>
                <a:cs typeface="Tahoma"/>
              </a:rPr>
              <a:t> </a:t>
            </a:r>
            <a:r>
              <a:rPr dirty="0" sz="2900" spc="30">
                <a:latin typeface="Tahoma"/>
                <a:cs typeface="Tahoma"/>
              </a:rPr>
              <a:t>em</a:t>
            </a:r>
            <a:r>
              <a:rPr dirty="0" sz="2900" spc="-165">
                <a:latin typeface="Tahoma"/>
                <a:cs typeface="Tahoma"/>
              </a:rPr>
              <a:t> </a:t>
            </a:r>
            <a:r>
              <a:rPr dirty="0" sz="2900" spc="105">
                <a:latin typeface="Tahoma"/>
                <a:cs typeface="Tahoma"/>
              </a:rPr>
              <a:t>geral,</a:t>
            </a:r>
            <a:r>
              <a:rPr dirty="0" sz="2900" spc="-165">
                <a:latin typeface="Tahoma"/>
                <a:cs typeface="Tahoma"/>
              </a:rPr>
              <a:t> </a:t>
            </a:r>
            <a:r>
              <a:rPr dirty="0" sz="2900" spc="135">
                <a:latin typeface="Tahoma"/>
                <a:cs typeface="Tahoma"/>
              </a:rPr>
              <a:t>foi</a:t>
            </a:r>
            <a:r>
              <a:rPr dirty="0" sz="2900" spc="-165">
                <a:latin typeface="Tahoma"/>
                <a:cs typeface="Tahoma"/>
              </a:rPr>
              <a:t> </a:t>
            </a:r>
            <a:r>
              <a:rPr dirty="0" sz="2900" spc="120">
                <a:latin typeface="Tahoma"/>
                <a:cs typeface="Tahoma"/>
              </a:rPr>
              <a:t>o</a:t>
            </a:r>
            <a:r>
              <a:rPr dirty="0" sz="2900" spc="-175">
                <a:latin typeface="Tahoma"/>
                <a:cs typeface="Tahoma"/>
              </a:rPr>
              <a:t> </a:t>
            </a:r>
            <a:r>
              <a:rPr dirty="0" sz="2900" spc="-5" b="1">
                <a:latin typeface="Tahoma"/>
                <a:cs typeface="Tahoma"/>
              </a:rPr>
              <a:t>C#</a:t>
            </a:r>
            <a:r>
              <a:rPr dirty="0" sz="2900" spc="-5">
                <a:latin typeface="Tahoma"/>
                <a:cs typeface="Tahoma"/>
              </a:rPr>
              <a:t>.</a:t>
            </a:r>
            <a:endParaRPr sz="2900">
              <a:latin typeface="Tahoma"/>
              <a:cs typeface="Tahoma"/>
            </a:endParaRPr>
          </a:p>
          <a:p>
            <a:pPr marL="54610" marR="1913889" indent="457200">
              <a:lnSpc>
                <a:spcPct val="100000"/>
              </a:lnSpc>
              <a:spcBef>
                <a:spcPts val="1115"/>
              </a:spcBef>
            </a:pPr>
            <a:r>
              <a:rPr dirty="0" sz="3000" spc="150">
                <a:latin typeface="Tahoma"/>
                <a:cs typeface="Tahoma"/>
              </a:rPr>
              <a:t>Simples,</a:t>
            </a:r>
            <a:r>
              <a:rPr dirty="0" sz="3000" spc="-170">
                <a:latin typeface="Tahoma"/>
                <a:cs typeface="Tahoma"/>
              </a:rPr>
              <a:t> </a:t>
            </a:r>
            <a:r>
              <a:rPr dirty="0" sz="3000" spc="130">
                <a:latin typeface="Tahoma"/>
                <a:cs typeface="Tahoma"/>
              </a:rPr>
              <a:t>leve</a:t>
            </a:r>
            <a:r>
              <a:rPr dirty="0" sz="3000" spc="-170">
                <a:latin typeface="Tahoma"/>
                <a:cs typeface="Tahoma"/>
              </a:rPr>
              <a:t> </a:t>
            </a:r>
            <a:r>
              <a:rPr dirty="0" sz="3000" spc="85">
                <a:latin typeface="Tahoma"/>
                <a:cs typeface="Tahoma"/>
              </a:rPr>
              <a:t>e</a:t>
            </a:r>
            <a:r>
              <a:rPr dirty="0" sz="3000" spc="-170">
                <a:latin typeface="Tahoma"/>
                <a:cs typeface="Tahoma"/>
              </a:rPr>
              <a:t> </a:t>
            </a:r>
            <a:r>
              <a:rPr dirty="0" sz="3000" spc="110">
                <a:latin typeface="Tahoma"/>
                <a:cs typeface="Tahoma"/>
              </a:rPr>
              <a:t>por</a:t>
            </a:r>
            <a:r>
              <a:rPr dirty="0" sz="3000" spc="-170">
                <a:latin typeface="Tahoma"/>
                <a:cs typeface="Tahoma"/>
              </a:rPr>
              <a:t> </a:t>
            </a:r>
            <a:r>
              <a:rPr dirty="0" sz="3000" spc="145">
                <a:latin typeface="Tahoma"/>
                <a:cs typeface="Tahoma"/>
              </a:rPr>
              <a:t>ser</a:t>
            </a:r>
            <a:r>
              <a:rPr dirty="0" sz="3000" spc="-170">
                <a:latin typeface="Tahoma"/>
                <a:cs typeface="Tahoma"/>
              </a:rPr>
              <a:t> </a:t>
            </a:r>
            <a:r>
              <a:rPr dirty="0" sz="3000" spc="30">
                <a:latin typeface="Tahoma"/>
                <a:cs typeface="Tahoma"/>
              </a:rPr>
              <a:t>uma</a:t>
            </a:r>
            <a:r>
              <a:rPr dirty="0" sz="3000" spc="-170">
                <a:latin typeface="Tahoma"/>
                <a:cs typeface="Tahoma"/>
              </a:rPr>
              <a:t> </a:t>
            </a:r>
            <a:r>
              <a:rPr dirty="0" sz="3000" spc="140">
                <a:latin typeface="Tahoma"/>
                <a:cs typeface="Tahoma"/>
              </a:rPr>
              <a:t>das</a:t>
            </a:r>
            <a:r>
              <a:rPr dirty="0" sz="3000" spc="-170">
                <a:latin typeface="Tahoma"/>
                <a:cs typeface="Tahoma"/>
              </a:rPr>
              <a:t> </a:t>
            </a:r>
            <a:r>
              <a:rPr dirty="0" sz="3000" spc="95">
                <a:latin typeface="Tahoma"/>
                <a:cs typeface="Tahoma"/>
              </a:rPr>
              <a:t>que  aprendemos </a:t>
            </a:r>
            <a:r>
              <a:rPr dirty="0" sz="3000" spc="30">
                <a:latin typeface="Tahoma"/>
                <a:cs typeface="Tahoma"/>
              </a:rPr>
              <a:t>em </a:t>
            </a:r>
            <a:r>
              <a:rPr dirty="0" sz="3000" spc="170">
                <a:latin typeface="Tahoma"/>
                <a:cs typeface="Tahoma"/>
              </a:rPr>
              <a:t>nosso</a:t>
            </a:r>
            <a:r>
              <a:rPr dirty="0" sz="3000" spc="-605">
                <a:latin typeface="Tahoma"/>
                <a:cs typeface="Tahoma"/>
              </a:rPr>
              <a:t> </a:t>
            </a:r>
            <a:r>
              <a:rPr dirty="0" sz="3000" spc="140">
                <a:latin typeface="Tahoma"/>
                <a:cs typeface="Tahoma"/>
              </a:rPr>
              <a:t>curso.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65750" y="3123275"/>
            <a:ext cx="2726674" cy="2020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92725" y="310625"/>
            <a:ext cx="2331720" cy="548640"/>
          </a:xfrm>
          <a:custGeom>
            <a:avLst/>
            <a:gdLst/>
            <a:ahLst/>
            <a:cxnLst/>
            <a:rect l="l" t="t" r="r" b="b"/>
            <a:pathLst>
              <a:path w="2331720" h="548640">
                <a:moveTo>
                  <a:pt x="0" y="0"/>
                </a:moveTo>
                <a:lnTo>
                  <a:pt x="2331267" y="0"/>
                </a:lnTo>
                <a:lnTo>
                  <a:pt x="2331267" y="548640"/>
                </a:lnTo>
                <a:lnTo>
                  <a:pt x="0" y="548640"/>
                </a:lnTo>
                <a:lnTo>
                  <a:pt x="0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0025" y="292337"/>
            <a:ext cx="2357120" cy="63817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 spc="-185">
                <a:latin typeface="Tahoma"/>
                <a:cs typeface="Tahoma"/>
              </a:rPr>
              <a:t>Linguagem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2725" y="779255"/>
            <a:ext cx="2331720" cy="41275"/>
          </a:xfrm>
          <a:custGeom>
            <a:avLst/>
            <a:gdLst/>
            <a:ahLst/>
            <a:cxnLst/>
            <a:rect l="l" t="t" r="r" b="b"/>
            <a:pathLst>
              <a:path w="2331720" h="41275">
                <a:moveTo>
                  <a:pt x="0" y="41148"/>
                </a:moveTo>
                <a:lnTo>
                  <a:pt x="2331267" y="41148"/>
                </a:lnTo>
                <a:lnTo>
                  <a:pt x="2331267" y="0"/>
                </a:lnTo>
                <a:lnTo>
                  <a:pt x="0" y="0"/>
                </a:lnTo>
                <a:lnTo>
                  <a:pt x="0" y="41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250" y="1152734"/>
            <a:ext cx="8737600" cy="2799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3845" marR="332105" indent="457200">
              <a:lnSpc>
                <a:spcPct val="100000"/>
              </a:lnSpc>
            </a:pPr>
            <a:r>
              <a:rPr dirty="0" sz="3000" spc="190">
                <a:latin typeface="Tahoma"/>
                <a:cs typeface="Tahoma"/>
              </a:rPr>
              <a:t>A</a:t>
            </a:r>
            <a:r>
              <a:rPr dirty="0" sz="3000" spc="-165">
                <a:latin typeface="Tahoma"/>
                <a:cs typeface="Tahoma"/>
              </a:rPr>
              <a:t> </a:t>
            </a:r>
            <a:r>
              <a:rPr dirty="0" sz="3000" spc="80">
                <a:latin typeface="Tahoma"/>
                <a:cs typeface="Tahoma"/>
              </a:rPr>
              <a:t>linguagem</a:t>
            </a:r>
            <a:r>
              <a:rPr dirty="0" sz="3000" spc="-165">
                <a:latin typeface="Tahoma"/>
                <a:cs typeface="Tahoma"/>
              </a:rPr>
              <a:t> </a:t>
            </a:r>
            <a:r>
              <a:rPr dirty="0" sz="3000" spc="105">
                <a:latin typeface="Tahoma"/>
                <a:cs typeface="Tahoma"/>
              </a:rPr>
              <a:t>usada</a:t>
            </a:r>
            <a:r>
              <a:rPr dirty="0" sz="3000" spc="-165">
                <a:latin typeface="Tahoma"/>
                <a:cs typeface="Tahoma"/>
              </a:rPr>
              <a:t> </a:t>
            </a:r>
            <a:r>
              <a:rPr dirty="0" sz="3000" spc="100">
                <a:latin typeface="Tahoma"/>
                <a:cs typeface="Tahoma"/>
              </a:rPr>
              <a:t>no</a:t>
            </a:r>
            <a:r>
              <a:rPr dirty="0" sz="3000" spc="-165">
                <a:latin typeface="Tahoma"/>
                <a:cs typeface="Tahoma"/>
              </a:rPr>
              <a:t> </a:t>
            </a:r>
            <a:r>
              <a:rPr dirty="0" sz="3000" spc="105">
                <a:latin typeface="Tahoma"/>
                <a:cs typeface="Tahoma"/>
              </a:rPr>
              <a:t>banco</a:t>
            </a:r>
            <a:r>
              <a:rPr dirty="0" sz="3000" spc="-165">
                <a:latin typeface="Tahoma"/>
                <a:cs typeface="Tahoma"/>
              </a:rPr>
              <a:t> </a:t>
            </a:r>
            <a:r>
              <a:rPr dirty="0" sz="3000" spc="105">
                <a:latin typeface="Tahoma"/>
                <a:cs typeface="Tahoma"/>
              </a:rPr>
              <a:t>de</a:t>
            </a:r>
            <a:r>
              <a:rPr dirty="0" sz="3000" spc="-165">
                <a:latin typeface="Tahoma"/>
                <a:cs typeface="Tahoma"/>
              </a:rPr>
              <a:t> </a:t>
            </a:r>
            <a:r>
              <a:rPr dirty="0" sz="3000" spc="135">
                <a:latin typeface="Tahoma"/>
                <a:cs typeface="Tahoma"/>
              </a:rPr>
              <a:t>dados</a:t>
            </a:r>
            <a:r>
              <a:rPr dirty="0" sz="3000" spc="-165">
                <a:latin typeface="Tahoma"/>
                <a:cs typeface="Tahoma"/>
              </a:rPr>
              <a:t> </a:t>
            </a:r>
            <a:r>
              <a:rPr dirty="0" sz="3000" spc="140">
                <a:latin typeface="Tahoma"/>
                <a:cs typeface="Tahoma"/>
              </a:rPr>
              <a:t>foi</a:t>
            </a:r>
            <a:r>
              <a:rPr dirty="0" sz="3000" spc="-165">
                <a:latin typeface="Tahoma"/>
                <a:cs typeface="Tahoma"/>
              </a:rPr>
              <a:t> </a:t>
            </a:r>
            <a:r>
              <a:rPr dirty="0" sz="3000" spc="30">
                <a:latin typeface="Tahoma"/>
                <a:cs typeface="Tahoma"/>
              </a:rPr>
              <a:t>a  </a:t>
            </a:r>
            <a:r>
              <a:rPr dirty="0" sz="3000" spc="125">
                <a:latin typeface="Tahoma"/>
                <a:cs typeface="Tahoma"/>
              </a:rPr>
              <a:t>do</a:t>
            </a:r>
            <a:r>
              <a:rPr dirty="0" sz="3000" spc="-245">
                <a:latin typeface="Tahoma"/>
                <a:cs typeface="Tahoma"/>
              </a:rPr>
              <a:t> </a:t>
            </a:r>
            <a:r>
              <a:rPr dirty="0" sz="3000" spc="-55" b="1">
                <a:latin typeface="Tahoma"/>
                <a:cs typeface="Tahoma"/>
              </a:rPr>
              <a:t>SQL</a:t>
            </a:r>
            <a:r>
              <a:rPr dirty="0" sz="3000" spc="-55">
                <a:latin typeface="Tahoma"/>
                <a:cs typeface="Tahoma"/>
              </a:rPr>
              <a:t>.</a:t>
            </a:r>
            <a:endParaRPr sz="3000">
              <a:latin typeface="Tahoma"/>
              <a:cs typeface="Tahoma"/>
            </a:endParaRPr>
          </a:p>
          <a:p>
            <a:pPr marL="283845" marR="5080" indent="457200">
              <a:lnSpc>
                <a:spcPct val="100000"/>
              </a:lnSpc>
            </a:pPr>
            <a:r>
              <a:rPr dirty="0" sz="3000" spc="-70">
                <a:latin typeface="Tahoma"/>
                <a:cs typeface="Tahoma"/>
              </a:rPr>
              <a:t>E</a:t>
            </a:r>
            <a:r>
              <a:rPr dirty="0" sz="3000" spc="-165">
                <a:latin typeface="Tahoma"/>
                <a:cs typeface="Tahoma"/>
              </a:rPr>
              <a:t> </a:t>
            </a:r>
            <a:r>
              <a:rPr dirty="0" sz="3000" spc="30">
                <a:latin typeface="Tahoma"/>
                <a:cs typeface="Tahoma"/>
              </a:rPr>
              <a:t>a</a:t>
            </a:r>
            <a:r>
              <a:rPr dirty="0" sz="3000" spc="-165">
                <a:latin typeface="Tahoma"/>
                <a:cs typeface="Tahoma"/>
              </a:rPr>
              <a:t> </a:t>
            </a:r>
            <a:r>
              <a:rPr dirty="0" sz="3000" spc="110">
                <a:latin typeface="Tahoma"/>
                <a:cs typeface="Tahoma"/>
              </a:rPr>
              <a:t>plataforma</a:t>
            </a:r>
            <a:r>
              <a:rPr dirty="0" sz="3000" spc="-165">
                <a:latin typeface="Tahoma"/>
                <a:cs typeface="Tahoma"/>
              </a:rPr>
              <a:t> </a:t>
            </a:r>
            <a:r>
              <a:rPr dirty="0" sz="3000" spc="105">
                <a:latin typeface="Tahoma"/>
                <a:cs typeface="Tahoma"/>
              </a:rPr>
              <a:t>de</a:t>
            </a:r>
            <a:r>
              <a:rPr dirty="0" sz="3000" spc="-165">
                <a:latin typeface="Tahoma"/>
                <a:cs typeface="Tahoma"/>
              </a:rPr>
              <a:t> </a:t>
            </a:r>
            <a:r>
              <a:rPr dirty="0" sz="3000" spc="130">
                <a:latin typeface="Tahoma"/>
                <a:cs typeface="Tahoma"/>
              </a:rPr>
              <a:t>construção</a:t>
            </a:r>
            <a:r>
              <a:rPr dirty="0" sz="3000" spc="-165">
                <a:latin typeface="Tahoma"/>
                <a:cs typeface="Tahoma"/>
              </a:rPr>
              <a:t> </a:t>
            </a:r>
            <a:r>
              <a:rPr dirty="0" sz="3000" spc="125">
                <a:latin typeface="Tahoma"/>
                <a:cs typeface="Tahoma"/>
              </a:rPr>
              <a:t>do</a:t>
            </a:r>
            <a:r>
              <a:rPr dirty="0" sz="3000" spc="-165">
                <a:latin typeface="Tahoma"/>
                <a:cs typeface="Tahoma"/>
              </a:rPr>
              <a:t> </a:t>
            </a:r>
            <a:r>
              <a:rPr dirty="0" sz="3000" spc="85">
                <a:latin typeface="Tahoma"/>
                <a:cs typeface="Tahoma"/>
              </a:rPr>
              <a:t>mesmo</a:t>
            </a:r>
            <a:r>
              <a:rPr dirty="0" sz="3000" spc="-165">
                <a:latin typeface="Tahoma"/>
                <a:cs typeface="Tahoma"/>
              </a:rPr>
              <a:t> </a:t>
            </a:r>
            <a:r>
              <a:rPr dirty="0" sz="3000" spc="140">
                <a:latin typeface="Tahoma"/>
                <a:cs typeface="Tahoma"/>
              </a:rPr>
              <a:t>foi</a:t>
            </a:r>
            <a:r>
              <a:rPr dirty="0" sz="3000" spc="-165">
                <a:latin typeface="Tahoma"/>
                <a:cs typeface="Tahoma"/>
              </a:rPr>
              <a:t> </a:t>
            </a:r>
            <a:r>
              <a:rPr dirty="0" sz="3000" spc="30">
                <a:latin typeface="Tahoma"/>
                <a:cs typeface="Tahoma"/>
              </a:rPr>
              <a:t>a  </a:t>
            </a:r>
            <a:r>
              <a:rPr dirty="0" sz="3000" spc="125">
                <a:latin typeface="Tahoma"/>
                <a:cs typeface="Tahoma"/>
              </a:rPr>
              <a:t>do</a:t>
            </a:r>
            <a:r>
              <a:rPr dirty="0" sz="3000" spc="-254">
                <a:latin typeface="Tahoma"/>
                <a:cs typeface="Tahoma"/>
              </a:rPr>
              <a:t> </a:t>
            </a:r>
            <a:r>
              <a:rPr dirty="0" sz="3000" spc="-50" b="1">
                <a:latin typeface="Tahoma"/>
                <a:cs typeface="Tahoma"/>
              </a:rPr>
              <a:t>MySQL</a:t>
            </a:r>
            <a:r>
              <a:rPr dirty="0" sz="3000" spc="-50">
                <a:latin typeface="Tahoma"/>
                <a:cs typeface="Tahoma"/>
              </a:rPr>
              <a:t>.</a:t>
            </a:r>
            <a:endParaRPr sz="3000">
              <a:latin typeface="Tahoma"/>
              <a:cs typeface="Tahoma"/>
            </a:endParaRPr>
          </a:p>
          <a:p>
            <a:pPr marL="469900">
              <a:lnSpc>
                <a:spcPts val="3445"/>
              </a:lnSpc>
            </a:pPr>
            <a:r>
              <a:rPr dirty="0" sz="3000" spc="114">
                <a:latin typeface="Tahoma"/>
                <a:cs typeface="Tahoma"/>
              </a:rPr>
              <a:t>Estabilidade,</a:t>
            </a:r>
            <a:r>
              <a:rPr dirty="0" sz="3000" spc="-170">
                <a:latin typeface="Tahoma"/>
                <a:cs typeface="Tahoma"/>
              </a:rPr>
              <a:t> </a:t>
            </a:r>
            <a:r>
              <a:rPr dirty="0" sz="3000" spc="160">
                <a:latin typeface="Tahoma"/>
                <a:cs typeface="Tahoma"/>
              </a:rPr>
              <a:t>alto</a:t>
            </a:r>
            <a:r>
              <a:rPr dirty="0" sz="3000" spc="-170">
                <a:latin typeface="Tahoma"/>
                <a:cs typeface="Tahoma"/>
              </a:rPr>
              <a:t> </a:t>
            </a:r>
            <a:r>
              <a:rPr dirty="0" sz="3000" spc="110">
                <a:latin typeface="Tahoma"/>
                <a:cs typeface="Tahoma"/>
              </a:rPr>
              <a:t>desempenho,</a:t>
            </a:r>
            <a:r>
              <a:rPr dirty="0" sz="3000" spc="-170">
                <a:latin typeface="Tahoma"/>
                <a:cs typeface="Tahoma"/>
              </a:rPr>
              <a:t> </a:t>
            </a:r>
            <a:r>
              <a:rPr dirty="0" sz="3000" spc="114">
                <a:latin typeface="Tahoma"/>
                <a:cs typeface="Tahoma"/>
              </a:rPr>
              <a:t>confiabilidade</a:t>
            </a:r>
            <a:endParaRPr sz="3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3000" spc="85">
                <a:latin typeface="Tahoma"/>
                <a:cs typeface="Tahoma"/>
              </a:rPr>
              <a:t>e</a:t>
            </a:r>
            <a:r>
              <a:rPr dirty="0" sz="3000" spc="-170">
                <a:latin typeface="Tahoma"/>
                <a:cs typeface="Tahoma"/>
              </a:rPr>
              <a:t> </a:t>
            </a:r>
            <a:r>
              <a:rPr dirty="0" sz="3000" spc="85">
                <a:latin typeface="Tahoma"/>
                <a:cs typeface="Tahoma"/>
              </a:rPr>
              <a:t>é</a:t>
            </a:r>
            <a:r>
              <a:rPr dirty="0" sz="3000" spc="-170">
                <a:latin typeface="Tahoma"/>
                <a:cs typeface="Tahoma"/>
              </a:rPr>
              <a:t> </a:t>
            </a:r>
            <a:r>
              <a:rPr dirty="0" sz="3000" spc="150">
                <a:latin typeface="Tahoma"/>
                <a:cs typeface="Tahoma"/>
              </a:rPr>
              <a:t>simples</a:t>
            </a:r>
            <a:r>
              <a:rPr dirty="0" sz="3000" spc="-170">
                <a:latin typeface="Tahoma"/>
                <a:cs typeface="Tahoma"/>
              </a:rPr>
              <a:t> </a:t>
            </a:r>
            <a:r>
              <a:rPr dirty="0" sz="3000" spc="105">
                <a:latin typeface="Tahoma"/>
                <a:cs typeface="Tahoma"/>
              </a:rPr>
              <a:t>de</a:t>
            </a:r>
            <a:r>
              <a:rPr dirty="0" sz="3000" spc="-170">
                <a:latin typeface="Tahoma"/>
                <a:cs typeface="Tahoma"/>
              </a:rPr>
              <a:t> </a:t>
            </a:r>
            <a:r>
              <a:rPr dirty="0" sz="3000" spc="175">
                <a:latin typeface="Tahoma"/>
                <a:cs typeface="Tahoma"/>
              </a:rPr>
              <a:t>se</a:t>
            </a:r>
            <a:r>
              <a:rPr dirty="0" sz="3000" spc="-170">
                <a:latin typeface="Tahoma"/>
                <a:cs typeface="Tahoma"/>
              </a:rPr>
              <a:t> </a:t>
            </a:r>
            <a:r>
              <a:rPr dirty="0" sz="3000" spc="120">
                <a:latin typeface="Tahoma"/>
                <a:cs typeface="Tahoma"/>
              </a:rPr>
              <a:t>usar.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7425" y="291849"/>
            <a:ext cx="2331720" cy="548640"/>
          </a:xfrm>
          <a:custGeom>
            <a:avLst/>
            <a:gdLst/>
            <a:ahLst/>
            <a:cxnLst/>
            <a:rect l="l" t="t" r="r" b="b"/>
            <a:pathLst>
              <a:path w="2331720" h="548640">
                <a:moveTo>
                  <a:pt x="0" y="0"/>
                </a:moveTo>
                <a:lnTo>
                  <a:pt x="2331267" y="0"/>
                </a:lnTo>
                <a:lnTo>
                  <a:pt x="2331267" y="548640"/>
                </a:lnTo>
                <a:lnTo>
                  <a:pt x="0" y="548640"/>
                </a:lnTo>
                <a:lnTo>
                  <a:pt x="0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5" y="273561"/>
            <a:ext cx="2357120" cy="63817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 spc="-185">
                <a:latin typeface="Tahoma"/>
                <a:cs typeface="Tahoma"/>
              </a:rPr>
              <a:t>Linguagem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7425" y="760479"/>
            <a:ext cx="2331720" cy="41275"/>
          </a:xfrm>
          <a:custGeom>
            <a:avLst/>
            <a:gdLst/>
            <a:ahLst/>
            <a:cxnLst/>
            <a:rect l="l" t="t" r="r" b="b"/>
            <a:pathLst>
              <a:path w="2331720" h="41275">
                <a:moveTo>
                  <a:pt x="0" y="41148"/>
                </a:moveTo>
                <a:lnTo>
                  <a:pt x="2331267" y="41148"/>
                </a:lnTo>
                <a:lnTo>
                  <a:pt x="2331267" y="0"/>
                </a:lnTo>
                <a:lnTo>
                  <a:pt x="0" y="0"/>
                </a:lnTo>
                <a:lnTo>
                  <a:pt x="0" y="41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0" y="3366850"/>
            <a:ext cx="3972399" cy="1776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64174" y="981525"/>
            <a:ext cx="5815649" cy="3009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0275" y="1442685"/>
            <a:ext cx="6308090" cy="3277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457200">
              <a:lnSpc>
                <a:spcPct val="100000"/>
              </a:lnSpc>
            </a:pPr>
            <a:r>
              <a:rPr dirty="0" sz="3000" spc="150">
                <a:latin typeface="Tahoma"/>
                <a:cs typeface="Tahoma"/>
              </a:rPr>
              <a:t>Somos </a:t>
            </a:r>
            <a:r>
              <a:rPr dirty="0" sz="3000" spc="130">
                <a:latin typeface="Tahoma"/>
                <a:cs typeface="Tahoma"/>
              </a:rPr>
              <a:t>gratos </a:t>
            </a:r>
            <a:r>
              <a:rPr dirty="0" sz="3000" spc="30">
                <a:latin typeface="Tahoma"/>
                <a:cs typeface="Tahoma"/>
              </a:rPr>
              <a:t>a </a:t>
            </a:r>
            <a:r>
              <a:rPr dirty="0" sz="3000" spc="170">
                <a:latin typeface="Tahoma"/>
                <a:cs typeface="Tahoma"/>
              </a:rPr>
              <a:t>todos </a:t>
            </a:r>
            <a:r>
              <a:rPr dirty="0" sz="3000" spc="195">
                <a:latin typeface="Tahoma"/>
                <a:cs typeface="Tahoma"/>
              </a:rPr>
              <a:t>os  </a:t>
            </a:r>
            <a:r>
              <a:rPr dirty="0" sz="3000" spc="155">
                <a:latin typeface="Tahoma"/>
                <a:cs typeface="Tahoma"/>
              </a:rPr>
              <a:t>professores </a:t>
            </a:r>
            <a:r>
              <a:rPr dirty="0" sz="3000" spc="95">
                <a:latin typeface="Tahoma"/>
                <a:cs typeface="Tahoma"/>
              </a:rPr>
              <a:t>que </a:t>
            </a:r>
            <a:r>
              <a:rPr dirty="0" sz="3000" spc="155">
                <a:latin typeface="Tahoma"/>
                <a:cs typeface="Tahoma"/>
              </a:rPr>
              <a:t>nos </a:t>
            </a:r>
            <a:r>
              <a:rPr dirty="0" sz="3000" spc="50">
                <a:latin typeface="Tahoma"/>
                <a:cs typeface="Tahoma"/>
              </a:rPr>
              <a:t>guiaram  </a:t>
            </a:r>
            <a:r>
              <a:rPr dirty="0" sz="3000" spc="100">
                <a:latin typeface="Tahoma"/>
                <a:cs typeface="Tahoma"/>
              </a:rPr>
              <a:t>durante</a:t>
            </a:r>
            <a:r>
              <a:rPr dirty="0" sz="3000" spc="-175">
                <a:latin typeface="Tahoma"/>
                <a:cs typeface="Tahoma"/>
              </a:rPr>
              <a:t> </a:t>
            </a:r>
            <a:r>
              <a:rPr dirty="0" sz="3000" spc="150">
                <a:latin typeface="Tahoma"/>
                <a:cs typeface="Tahoma"/>
              </a:rPr>
              <a:t>todo</a:t>
            </a:r>
            <a:r>
              <a:rPr dirty="0" sz="3000" spc="-175">
                <a:latin typeface="Tahoma"/>
                <a:cs typeface="Tahoma"/>
              </a:rPr>
              <a:t> </a:t>
            </a:r>
            <a:r>
              <a:rPr dirty="0" sz="3000" spc="125">
                <a:latin typeface="Tahoma"/>
                <a:cs typeface="Tahoma"/>
              </a:rPr>
              <a:t>o</a:t>
            </a:r>
            <a:r>
              <a:rPr dirty="0" sz="3000" spc="-175">
                <a:latin typeface="Tahoma"/>
                <a:cs typeface="Tahoma"/>
              </a:rPr>
              <a:t> </a:t>
            </a:r>
            <a:r>
              <a:rPr dirty="0" sz="3000" spc="155">
                <a:latin typeface="Tahoma"/>
                <a:cs typeface="Tahoma"/>
              </a:rPr>
              <a:t>processo</a:t>
            </a:r>
            <a:r>
              <a:rPr dirty="0" sz="3000" spc="-175">
                <a:latin typeface="Tahoma"/>
                <a:cs typeface="Tahoma"/>
              </a:rPr>
              <a:t> </a:t>
            </a:r>
            <a:r>
              <a:rPr dirty="0" sz="3000" spc="105">
                <a:latin typeface="Tahoma"/>
                <a:cs typeface="Tahoma"/>
              </a:rPr>
              <a:t>de</a:t>
            </a:r>
            <a:r>
              <a:rPr dirty="0" sz="3000" spc="-175">
                <a:latin typeface="Tahoma"/>
                <a:cs typeface="Tahoma"/>
              </a:rPr>
              <a:t> </a:t>
            </a:r>
            <a:r>
              <a:rPr dirty="0" sz="3000" spc="95">
                <a:latin typeface="Tahoma"/>
                <a:cs typeface="Tahoma"/>
              </a:rPr>
              <a:t>criação  </a:t>
            </a:r>
            <a:r>
              <a:rPr dirty="0" sz="3000" spc="165">
                <a:latin typeface="Tahoma"/>
                <a:cs typeface="Tahoma"/>
              </a:rPr>
              <a:t>desse</a:t>
            </a:r>
            <a:r>
              <a:rPr dirty="0" sz="3000" spc="-245">
                <a:latin typeface="Tahoma"/>
                <a:cs typeface="Tahoma"/>
              </a:rPr>
              <a:t> </a:t>
            </a:r>
            <a:r>
              <a:rPr dirty="0" sz="3000" spc="135">
                <a:latin typeface="Tahoma"/>
                <a:cs typeface="Tahoma"/>
              </a:rPr>
              <a:t>software.</a:t>
            </a:r>
            <a:endParaRPr sz="3000">
              <a:latin typeface="Tahoma"/>
              <a:cs typeface="Tahoma"/>
            </a:endParaRPr>
          </a:p>
          <a:p>
            <a:pPr marL="12700" marR="1037590" indent="457200">
              <a:lnSpc>
                <a:spcPct val="100000"/>
              </a:lnSpc>
            </a:pPr>
            <a:r>
              <a:rPr dirty="0" sz="3000" spc="110">
                <a:latin typeface="Tahoma"/>
                <a:cs typeface="Tahoma"/>
              </a:rPr>
              <a:t>Agradecemos </a:t>
            </a:r>
            <a:r>
              <a:rPr dirty="0" sz="3000" spc="30">
                <a:latin typeface="Tahoma"/>
                <a:cs typeface="Tahoma"/>
              </a:rPr>
              <a:t>a </a:t>
            </a:r>
            <a:r>
              <a:rPr dirty="0" sz="3000" spc="170">
                <a:latin typeface="Tahoma"/>
                <a:cs typeface="Tahoma"/>
              </a:rPr>
              <a:t>todos </a:t>
            </a:r>
            <a:r>
              <a:rPr dirty="0" sz="3000" spc="195">
                <a:latin typeface="Tahoma"/>
                <a:cs typeface="Tahoma"/>
              </a:rPr>
              <a:t>os  </a:t>
            </a:r>
            <a:r>
              <a:rPr dirty="0" sz="3000" spc="120">
                <a:latin typeface="Tahoma"/>
                <a:cs typeface="Tahoma"/>
              </a:rPr>
              <a:t>participantes</a:t>
            </a:r>
            <a:r>
              <a:rPr dirty="0" sz="3000" spc="-165">
                <a:latin typeface="Tahoma"/>
                <a:cs typeface="Tahoma"/>
              </a:rPr>
              <a:t> </a:t>
            </a:r>
            <a:r>
              <a:rPr dirty="0" sz="3000" spc="85">
                <a:latin typeface="Tahoma"/>
                <a:cs typeface="Tahoma"/>
              </a:rPr>
              <a:t>e</a:t>
            </a:r>
            <a:r>
              <a:rPr dirty="0" sz="3000" spc="-165">
                <a:latin typeface="Tahoma"/>
                <a:cs typeface="Tahoma"/>
              </a:rPr>
              <a:t> </a:t>
            </a:r>
            <a:r>
              <a:rPr dirty="0" sz="3000" spc="140">
                <a:latin typeface="Tahoma"/>
                <a:cs typeface="Tahoma"/>
              </a:rPr>
              <a:t>aos</a:t>
            </a:r>
            <a:r>
              <a:rPr dirty="0" sz="3000" spc="-165">
                <a:latin typeface="Tahoma"/>
                <a:cs typeface="Tahoma"/>
              </a:rPr>
              <a:t> </a:t>
            </a:r>
            <a:r>
              <a:rPr dirty="0" sz="3000" spc="95">
                <a:latin typeface="Tahoma"/>
                <a:cs typeface="Tahoma"/>
              </a:rPr>
              <a:t>que</a:t>
            </a:r>
            <a:r>
              <a:rPr dirty="0" sz="3000" spc="-165">
                <a:latin typeface="Tahoma"/>
                <a:cs typeface="Tahoma"/>
              </a:rPr>
              <a:t> </a:t>
            </a:r>
            <a:r>
              <a:rPr dirty="0" sz="3000" spc="145">
                <a:latin typeface="Tahoma"/>
                <a:cs typeface="Tahoma"/>
              </a:rPr>
              <a:t>estão  presentes.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7425" y="456600"/>
            <a:ext cx="3551554" cy="548640"/>
          </a:xfrm>
          <a:custGeom>
            <a:avLst/>
            <a:gdLst/>
            <a:ahLst/>
            <a:cxnLst/>
            <a:rect l="l" t="t" r="r" b="b"/>
            <a:pathLst>
              <a:path w="3551554" h="548640">
                <a:moveTo>
                  <a:pt x="0" y="0"/>
                </a:moveTo>
                <a:lnTo>
                  <a:pt x="3551536" y="0"/>
                </a:lnTo>
                <a:lnTo>
                  <a:pt x="3551536" y="548640"/>
                </a:lnTo>
                <a:lnTo>
                  <a:pt x="0" y="548640"/>
                </a:lnTo>
                <a:lnTo>
                  <a:pt x="0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5" y="438312"/>
            <a:ext cx="3576954" cy="63817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 spc="-95">
                <a:latin typeface="Tahoma"/>
                <a:cs typeface="Tahoma"/>
              </a:rPr>
              <a:t>Agradecimentos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7425" y="925229"/>
            <a:ext cx="3551554" cy="41275"/>
          </a:xfrm>
          <a:custGeom>
            <a:avLst/>
            <a:gdLst/>
            <a:ahLst/>
            <a:cxnLst/>
            <a:rect l="l" t="t" r="r" b="b"/>
            <a:pathLst>
              <a:path w="3551554" h="41275">
                <a:moveTo>
                  <a:pt x="0" y="41148"/>
                </a:moveTo>
                <a:lnTo>
                  <a:pt x="3551536" y="41148"/>
                </a:lnTo>
                <a:lnTo>
                  <a:pt x="3551536" y="0"/>
                </a:lnTo>
                <a:lnTo>
                  <a:pt x="0" y="0"/>
                </a:lnTo>
                <a:lnTo>
                  <a:pt x="0" y="41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2019-06-18T11:33:45Z</dcterms:created>
  <dcterms:modified xsi:type="dcterms:W3CDTF">2019-06-18T11:33:45Z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