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2B6A-D36C-F05C-8780-A7706E911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49CC-3BA7-A662-8E98-363D25E0B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73F9-3A37-960B-FBEA-8AAC2806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36A6-5D19-7CD3-7854-4C8F4767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1400-7F7D-BD79-8A2F-24ABCF35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53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16DA-ACBB-B3C1-6C81-3FF5429C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B1982-09D3-2B41-76ED-C3A9E04B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7219-0DB7-98A4-CCC3-CEBEAF4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E9FA-44CE-EF0B-6A77-64C391F6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4CDD5-13B7-CD60-2D24-9E483ED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34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66EEA-292E-8D18-6364-EDAD4B68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65016-84AA-26A0-238B-7B2F7E0E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E99C-BE54-3A22-7ACF-431E00B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A7E4-C142-7044-1A41-5EB9A32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E249-93D2-2EA9-B899-8D38B2DE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6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978C-4DF4-41EB-F5AC-039F19D2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AD3C-D746-78D3-0909-546C924E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9A46-4B6D-9821-D353-3F999A5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1A26-7562-ABA8-EEC2-E2DFF3AA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B77C-7F43-9276-2C1D-7674C011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15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E892-ED2A-B694-FC2A-1C2D025B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C90A-14F3-8ADE-F0D1-80F83FDC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CE2E-19C2-A35E-8147-2A4605E3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B885-6043-499C-8090-C9A57F1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8A2A-7804-673E-9C80-E48B9C8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85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A915-7E2B-5840-51CB-0F8EC466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2175-3EEB-0957-F306-33863ACE4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5F5A-103C-BAD1-8442-3DC2E161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6EB1-63AE-A4C9-DAC2-A386FE4A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9CFFF-69B5-0BE4-D4D3-B26489F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19F7-BB05-E823-C899-95AF47C5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8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1EED-EDF0-0C13-33AD-C406906B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85A3F-59A0-D510-9735-A638DD6E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67FC1-836B-B9D1-F21E-81DDB2419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3A4C4-4B57-5944-BA80-9CA12D1D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2533B-EECC-1C48-AE20-EBB706A21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EE531-2516-62E4-92EF-908F1007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2331E-DAD4-475D-8428-87A66E85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AA1A6-2F01-8773-8564-D7C30351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2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6B1D-2A62-946D-FDD9-22238539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0CD4F-4065-8627-5046-E28E2B09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58D0B-E061-45C9-5BFD-A13A19D6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D9DC6-237E-70F8-93E5-3255991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7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C0CF7-9DEB-F329-351E-58A70C00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183DB-ECCF-B30F-9673-3E12975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FD657-656A-C2ED-C308-433454C1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25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8F65-6648-A04F-C392-82CA1DC9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DB7B-1C27-0610-3E91-EAD01D01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55140-C29E-4535-7FD9-C230AECF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8F33F-8661-1404-9178-465B8F73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35B59-E5AE-7E17-6639-BD262B4A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57E8F-6B6C-D235-7E0E-8E2FDDB9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70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796-5102-34C7-CC4A-084C5A5A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9544-46E0-5401-D28C-A15E32FFE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83439-3CB5-AA08-9146-4F623D84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B448A-6361-EBC5-BEE2-B47F4B95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EB912-1888-BB5F-B342-703D6098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F1CD-D792-22B2-74BB-FC75EAD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48B1A-129B-51C8-54C2-8FE72603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1D94-B9FB-8294-B1BF-8AC6019F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2C35-B792-3FAD-69AF-9F3AAB44C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5F354-1726-4FB9-921A-AE53F8B97F8C}" type="datetimeFigureOut">
              <a:rPr lang="it-IT" smtClean="0"/>
              <a:t>01/05/2024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AEC9-91A4-7B7F-2E60-A219ADBFA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3966-925E-8F18-98DE-AA2C7B42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48428-7B9E-40EC-9F53-20CF9DE2ED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3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E8572DF-D757-27C8-3856-FFAE2781A1F1}"/>
              </a:ext>
            </a:extLst>
          </p:cNvPr>
          <p:cNvSpPr txBox="1"/>
          <p:nvPr/>
        </p:nvSpPr>
        <p:spPr>
          <a:xfrm>
            <a:off x="3978111" y="1432874"/>
            <a:ext cx="57409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 err="1"/>
              <a:t>Algorithm</a:t>
            </a:r>
            <a:endParaRPr lang="it-IT" sz="5000" dirty="0"/>
          </a:p>
        </p:txBody>
      </p:sp>
    </p:spTree>
    <p:extLst>
      <p:ext uri="{BB962C8B-B14F-4D97-AF65-F5344CB8AC3E}">
        <p14:creationId xmlns:p14="http://schemas.microsoft.com/office/powerpoint/2010/main" val="40967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2EEF4C-33D5-8C96-B2BD-F2756441212F}"/>
                  </a:ext>
                </a:extLst>
              </p:cNvPr>
              <p:cNvSpPr txBox="1"/>
              <p:nvPr/>
            </p:nvSpPr>
            <p:spPr>
              <a:xfrm>
                <a:off x="810706" y="721150"/>
                <a:ext cx="17004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2EEF4C-33D5-8C96-B2BD-F27564412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6" y="721150"/>
                <a:ext cx="170040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1465F-AC05-298C-09C9-A42C6968B686}"/>
                  </a:ext>
                </a:extLst>
              </p:cNvPr>
              <p:cNvSpPr txBox="1"/>
              <p:nvPr/>
            </p:nvSpPr>
            <p:spPr>
              <a:xfrm>
                <a:off x="810706" y="1497861"/>
                <a:ext cx="1768946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1465F-AC05-298C-09C9-A42C6968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6" y="1497861"/>
                <a:ext cx="1768946" cy="573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580C3-03C7-F133-C4D5-58F8E1C664B3}"/>
                  </a:ext>
                </a:extLst>
              </p:cNvPr>
              <p:cNvSpPr txBox="1"/>
              <p:nvPr/>
            </p:nvSpPr>
            <p:spPr>
              <a:xfrm>
                <a:off x="810706" y="3385384"/>
                <a:ext cx="10207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580C3-03C7-F133-C4D5-58F8E1C66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6" y="3385384"/>
                <a:ext cx="1020792" cy="299313"/>
              </a:xfrm>
              <a:prstGeom prst="rect">
                <a:avLst/>
              </a:prstGeom>
              <a:blipFill>
                <a:blip r:embed="rId4"/>
                <a:stretch>
                  <a:fillRect l="-5389" r="-2395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909BC-B1F2-98CB-7F62-8101335433B2}"/>
                  </a:ext>
                </a:extLst>
              </p:cNvPr>
              <p:cNvSpPr txBox="1"/>
              <p:nvPr/>
            </p:nvSpPr>
            <p:spPr>
              <a:xfrm>
                <a:off x="810706" y="3973398"/>
                <a:ext cx="4158126" cy="58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909BC-B1F2-98CB-7F62-81013354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6" y="3973398"/>
                <a:ext cx="4158126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97120990-AD39-341E-0C4F-3B73366CCE64}"/>
              </a:ext>
            </a:extLst>
          </p:cNvPr>
          <p:cNvSpPr/>
          <p:nvPr/>
        </p:nvSpPr>
        <p:spPr>
          <a:xfrm>
            <a:off x="2767220" y="578747"/>
            <a:ext cx="122549" cy="1838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FF0DCC-2B68-6170-122D-A81CD7E6C7DA}"/>
                  </a:ext>
                </a:extLst>
              </p:cNvPr>
              <p:cNvSpPr txBox="1"/>
              <p:nvPr/>
            </p:nvSpPr>
            <p:spPr>
              <a:xfrm>
                <a:off x="810706" y="4844713"/>
                <a:ext cx="2954078" cy="58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FF0DCC-2B68-6170-122D-A81CD7E6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6" y="4844713"/>
                <a:ext cx="2954078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214C1A19-D4EC-0487-5CFD-F3B2E15953E4}"/>
              </a:ext>
            </a:extLst>
          </p:cNvPr>
          <p:cNvSpPr/>
          <p:nvPr/>
        </p:nvSpPr>
        <p:spPr>
          <a:xfrm>
            <a:off x="5125493" y="3385384"/>
            <a:ext cx="96958" cy="20407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0A6F6-477B-A5AC-4642-02280D183700}"/>
                  </a:ext>
                </a:extLst>
              </p:cNvPr>
              <p:cNvSpPr txBox="1"/>
              <p:nvPr/>
            </p:nvSpPr>
            <p:spPr>
              <a:xfrm>
                <a:off x="7137326" y="644675"/>
                <a:ext cx="3597780" cy="682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0A6F6-477B-A5AC-4642-02280D183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326" y="644675"/>
                <a:ext cx="3597780" cy="6824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481FCE-26CF-9A17-693D-EABA87A182DF}"/>
                  </a:ext>
                </a:extLst>
              </p:cNvPr>
              <p:cNvSpPr txBox="1"/>
              <p:nvPr/>
            </p:nvSpPr>
            <p:spPr>
              <a:xfrm>
                <a:off x="7137326" y="1657378"/>
                <a:ext cx="1548437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481FCE-26CF-9A17-693D-EABA87A1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326" y="1657378"/>
                <a:ext cx="1548437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527E9FB4-C26E-C476-9E90-C65BA7298B0E}"/>
              </a:ext>
            </a:extLst>
          </p:cNvPr>
          <p:cNvSpPr/>
          <p:nvPr/>
        </p:nvSpPr>
        <p:spPr>
          <a:xfrm>
            <a:off x="10951257" y="576267"/>
            <a:ext cx="122549" cy="1838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C1AEF7C-7966-A28A-04E4-2C269A50C667}"/>
              </a:ext>
            </a:extLst>
          </p:cNvPr>
          <p:cNvSpPr/>
          <p:nvPr/>
        </p:nvSpPr>
        <p:spPr>
          <a:xfrm flipH="1">
            <a:off x="557087" y="3385384"/>
            <a:ext cx="96958" cy="20407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90D03F-4E00-A635-9078-5BD629F37F1C}"/>
              </a:ext>
            </a:extLst>
          </p:cNvPr>
          <p:cNvSpPr/>
          <p:nvPr/>
        </p:nvSpPr>
        <p:spPr>
          <a:xfrm flipH="1">
            <a:off x="561681" y="576266"/>
            <a:ext cx="122549" cy="1838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A26534E-905F-7344-419C-BE14C581DE3E}"/>
              </a:ext>
            </a:extLst>
          </p:cNvPr>
          <p:cNvSpPr/>
          <p:nvPr/>
        </p:nvSpPr>
        <p:spPr>
          <a:xfrm flipH="1">
            <a:off x="6878424" y="576266"/>
            <a:ext cx="122549" cy="1838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E2A2FD-42CD-D436-2861-6FC6ED715BE4}"/>
                  </a:ext>
                </a:extLst>
              </p:cNvPr>
              <p:cNvSpPr txBox="1"/>
              <p:nvPr/>
            </p:nvSpPr>
            <p:spPr>
              <a:xfrm>
                <a:off x="7529132" y="3990931"/>
                <a:ext cx="2814168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E2A2FD-42CD-D436-2861-6FC6ED7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32" y="3990931"/>
                <a:ext cx="2814168" cy="60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41FCA-AA7B-5CB9-8198-ED6D6CF6A4B4}"/>
              </a:ext>
            </a:extLst>
          </p:cNvPr>
          <p:cNvCxnSpPr>
            <a:stCxn id="8" idx="1"/>
            <a:endCxn id="17" idx="1"/>
          </p:cNvCxnSpPr>
          <p:nvPr/>
        </p:nvCxnSpPr>
        <p:spPr>
          <a:xfrm flipV="1">
            <a:off x="2889769" y="1495380"/>
            <a:ext cx="3988655" cy="2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3F6719-C3E6-3F7F-E934-E93CE9D66E31}"/>
              </a:ext>
            </a:extLst>
          </p:cNvPr>
          <p:cNvCxnSpPr>
            <a:cxnSpLocks/>
            <a:stCxn id="10" idx="1"/>
            <a:endCxn id="17" idx="1"/>
          </p:cNvCxnSpPr>
          <p:nvPr/>
        </p:nvCxnSpPr>
        <p:spPr>
          <a:xfrm flipV="1">
            <a:off x="5222451" y="1495380"/>
            <a:ext cx="1655973" cy="2910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742545-C21C-F36A-6A1F-EDCB5034FB18}"/>
              </a:ext>
            </a:extLst>
          </p:cNvPr>
          <p:cNvCxnSpPr>
            <a:cxnSpLocks/>
          </p:cNvCxnSpPr>
          <p:nvPr/>
        </p:nvCxnSpPr>
        <p:spPr>
          <a:xfrm>
            <a:off x="8990523" y="2250527"/>
            <a:ext cx="0" cy="1793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10E787-BD47-364A-E9FA-46BC4C601CD8}"/>
              </a:ext>
            </a:extLst>
          </p:cNvPr>
          <p:cNvSpPr txBox="1"/>
          <p:nvPr/>
        </p:nvSpPr>
        <p:spPr>
          <a:xfrm>
            <a:off x="3412503" y="721150"/>
            <a:ext cx="1059337" cy="37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95792-4FEA-0DFC-C0A0-5B88A3C3D789}"/>
              </a:ext>
            </a:extLst>
          </p:cNvPr>
          <p:cNvSpPr txBox="1"/>
          <p:nvPr/>
        </p:nvSpPr>
        <p:spPr>
          <a:xfrm>
            <a:off x="3412502" y="2960142"/>
            <a:ext cx="1059337" cy="37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7A11BC-A234-6B1A-2C57-8F1840C23BD4}"/>
              </a:ext>
            </a:extLst>
          </p:cNvPr>
          <p:cNvSpPr txBox="1"/>
          <p:nvPr/>
        </p:nvSpPr>
        <p:spPr>
          <a:xfrm>
            <a:off x="6805074" y="2612948"/>
            <a:ext cx="105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Chain Rules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E30B5A-D83D-B315-C424-0EF4A0036249}"/>
              </a:ext>
            </a:extLst>
          </p:cNvPr>
          <p:cNvSpPr txBox="1"/>
          <p:nvPr/>
        </p:nvSpPr>
        <p:spPr>
          <a:xfrm>
            <a:off x="6805073" y="4728307"/>
            <a:ext cx="105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endParaRPr lang="it-I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FD925-C801-9741-FB2B-8F4EC01244A0}"/>
              </a:ext>
            </a:extLst>
          </p:cNvPr>
          <p:cNvSpPr txBox="1"/>
          <p:nvPr/>
        </p:nvSpPr>
        <p:spPr>
          <a:xfrm>
            <a:off x="197963" y="824847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94AAAE-39D7-4EA5-27CF-DF5BAEFB72CD}"/>
              </a:ext>
            </a:extLst>
          </p:cNvPr>
          <p:cNvSpPr txBox="1"/>
          <p:nvPr/>
        </p:nvSpPr>
        <p:spPr>
          <a:xfrm>
            <a:off x="208392" y="1590469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6144DE-CF6E-2597-936F-F5EC25ABEAF4}"/>
              </a:ext>
            </a:extLst>
          </p:cNvPr>
          <p:cNvSpPr txBox="1"/>
          <p:nvPr/>
        </p:nvSpPr>
        <p:spPr>
          <a:xfrm>
            <a:off x="208392" y="3334485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05E56D-E4CE-25E7-B0E0-5B98C4FB2EFF}"/>
              </a:ext>
            </a:extLst>
          </p:cNvPr>
          <p:cNvSpPr txBox="1"/>
          <p:nvPr/>
        </p:nvSpPr>
        <p:spPr>
          <a:xfrm>
            <a:off x="208392" y="4079452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37DB3A-BDC9-A9B6-4E45-D70C2420B86D}"/>
              </a:ext>
            </a:extLst>
          </p:cNvPr>
          <p:cNvSpPr txBox="1"/>
          <p:nvPr/>
        </p:nvSpPr>
        <p:spPr>
          <a:xfrm>
            <a:off x="185260" y="4950767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E460C9-374A-F169-FFB6-98B70FB9A088}"/>
              </a:ext>
            </a:extLst>
          </p:cNvPr>
          <p:cNvSpPr txBox="1"/>
          <p:nvPr/>
        </p:nvSpPr>
        <p:spPr>
          <a:xfrm>
            <a:off x="6618752" y="836087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0D432-A11C-E0A2-364D-30E00912C090}"/>
              </a:ext>
            </a:extLst>
          </p:cNvPr>
          <p:cNvSpPr txBox="1"/>
          <p:nvPr/>
        </p:nvSpPr>
        <p:spPr>
          <a:xfrm>
            <a:off x="6618752" y="1784638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78BE-DF29-240D-1FFC-233A29437E52}"/>
              </a:ext>
            </a:extLst>
          </p:cNvPr>
          <p:cNvSpPr txBox="1"/>
          <p:nvPr/>
        </p:nvSpPr>
        <p:spPr>
          <a:xfrm>
            <a:off x="6969551" y="4103810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606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909BC-B1F2-98CB-7F62-8101335433B2}"/>
                  </a:ext>
                </a:extLst>
              </p:cNvPr>
              <p:cNvSpPr txBox="1"/>
              <p:nvPr/>
            </p:nvSpPr>
            <p:spPr>
              <a:xfrm>
                <a:off x="914401" y="664590"/>
                <a:ext cx="4158126" cy="58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909BC-B1F2-98CB-7F62-81013354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664590"/>
                <a:ext cx="4158126" cy="581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FF0DCC-2B68-6170-122D-A81CD7E6C7DA}"/>
                  </a:ext>
                </a:extLst>
              </p:cNvPr>
              <p:cNvSpPr txBox="1"/>
              <p:nvPr/>
            </p:nvSpPr>
            <p:spPr>
              <a:xfrm>
                <a:off x="914401" y="1535905"/>
                <a:ext cx="2954078" cy="58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FF0DCC-2B68-6170-122D-A81CD7E6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535905"/>
                <a:ext cx="2954078" cy="581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A05E56D-E4CE-25E7-B0E0-5B98C4FB2EFF}"/>
              </a:ext>
            </a:extLst>
          </p:cNvPr>
          <p:cNvSpPr txBox="1"/>
          <p:nvPr/>
        </p:nvSpPr>
        <p:spPr>
          <a:xfrm>
            <a:off x="312087" y="770644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37DB3A-BDC9-A9B6-4E45-D70C2420B86D}"/>
              </a:ext>
            </a:extLst>
          </p:cNvPr>
          <p:cNvSpPr txBox="1"/>
          <p:nvPr/>
        </p:nvSpPr>
        <p:spPr>
          <a:xfrm>
            <a:off x="288955" y="1641959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D6821-5628-6D7F-0E94-D2AB838DDF51}"/>
              </a:ext>
            </a:extLst>
          </p:cNvPr>
          <p:cNvSpPr txBox="1"/>
          <p:nvPr/>
        </p:nvSpPr>
        <p:spPr>
          <a:xfrm>
            <a:off x="6861633" y="664590"/>
            <a:ext cx="361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Kroeneker</a:t>
            </a:r>
            <a:r>
              <a:rPr lang="it-IT" dirty="0"/>
              <a:t> Delta </a:t>
            </a:r>
            <a:r>
              <a:rPr lang="it-IT" dirty="0" err="1"/>
              <a:t>simplifications</a:t>
            </a:r>
            <a:r>
              <a:rPr lang="it-IT" dirty="0"/>
              <a:t> reduce </a:t>
            </a:r>
            <a:r>
              <a:rPr lang="it-IT" dirty="0" err="1"/>
              <a:t>number</a:t>
            </a:r>
            <a:r>
              <a:rPr lang="it-IT" dirty="0"/>
              <a:t> of loops,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for low </a:t>
            </a:r>
            <a:r>
              <a:rPr lang="it-IT" dirty="0" err="1"/>
              <a:t>computation</a:t>
            </a:r>
            <a:r>
              <a:rPr lang="it-IT" dirty="0"/>
              <a:t>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3EE1-B242-5135-3BD9-6624C787E685}"/>
              </a:ext>
            </a:extLst>
          </p:cNvPr>
          <p:cNvSpPr txBox="1"/>
          <p:nvPr/>
        </p:nvSpPr>
        <p:spPr>
          <a:xfrm>
            <a:off x="6861633" y="2692925"/>
            <a:ext cx="361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Equation 5 can be </a:t>
            </a:r>
            <a:r>
              <a:rPr lang="it-IT" dirty="0" err="1"/>
              <a:t>encoded</a:t>
            </a:r>
            <a:r>
              <a:rPr lang="it-IT" dirty="0"/>
              <a:t> in second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tensor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j==m </a:t>
            </a:r>
            <a:r>
              <a:rPr lang="it-IT" dirty="0" err="1"/>
              <a:t>terms</a:t>
            </a:r>
            <a:r>
              <a:rPr lang="it-IT" dirty="0"/>
              <a:t> are </a:t>
            </a:r>
            <a:r>
              <a:rPr lang="it-IT" dirty="0" err="1"/>
              <a:t>nonzero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041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F9DA0-602A-B392-E333-D8147334BE04}"/>
                  </a:ext>
                </a:extLst>
              </p:cNvPr>
              <p:cNvSpPr txBox="1"/>
              <p:nvPr/>
            </p:nvSpPr>
            <p:spPr>
              <a:xfrm>
                <a:off x="755380" y="399578"/>
                <a:ext cx="3597780" cy="682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F9DA0-602A-B392-E333-D8147334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80" y="399578"/>
                <a:ext cx="3597780" cy="682431"/>
              </a:xfrm>
              <a:prstGeom prst="rect">
                <a:avLst/>
              </a:prstGeom>
              <a:blipFill>
                <a:blip r:embed="rId2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1B68A96-3183-E322-84AE-41F6DDE72702}"/>
              </a:ext>
            </a:extLst>
          </p:cNvPr>
          <p:cNvSpPr txBox="1"/>
          <p:nvPr/>
        </p:nvSpPr>
        <p:spPr>
          <a:xfrm>
            <a:off x="236806" y="590990"/>
            <a:ext cx="25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439DC-9099-CC69-8AC4-EC856782B7AA}"/>
              </a:ext>
            </a:extLst>
          </p:cNvPr>
          <p:cNvSpPr txBox="1"/>
          <p:nvPr/>
        </p:nvSpPr>
        <p:spPr>
          <a:xfrm>
            <a:off x="6164050" y="498657"/>
            <a:ext cx="361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Number</a:t>
            </a:r>
            <a:r>
              <a:rPr lang="it-IT" dirty="0"/>
              <a:t> of loops can be </a:t>
            </a:r>
            <a:r>
              <a:rPr lang="it-IT" dirty="0" err="1"/>
              <a:t>reduced</a:t>
            </a:r>
            <a:r>
              <a:rPr lang="it-IT" dirty="0"/>
              <a:t> due to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tensor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second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tensor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501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0A6F6-477B-A5AC-4642-02280D183700}"/>
                  </a:ext>
                </a:extLst>
              </p:cNvPr>
              <p:cNvSpPr txBox="1"/>
              <p:nvPr/>
            </p:nvSpPr>
            <p:spPr>
              <a:xfrm>
                <a:off x="350027" y="786077"/>
                <a:ext cx="10679334" cy="682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0A6F6-477B-A5AC-4642-02280D183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7" y="786077"/>
                <a:ext cx="10679334" cy="682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7CBF56-4476-30C2-4D8E-C889B072C1DF}"/>
                  </a:ext>
                </a:extLst>
              </p:cNvPr>
              <p:cNvSpPr txBox="1"/>
              <p:nvPr/>
            </p:nvSpPr>
            <p:spPr>
              <a:xfrm>
                <a:off x="1151306" y="2505791"/>
                <a:ext cx="3672095" cy="72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7CBF56-4476-30C2-4D8E-C889B072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306" y="2505791"/>
                <a:ext cx="3672095" cy="724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A0E1F47-A00D-FDF9-126E-DED67B4D8DDB}"/>
              </a:ext>
            </a:extLst>
          </p:cNvPr>
          <p:cNvSpPr txBox="1"/>
          <p:nvPr/>
        </p:nvSpPr>
        <p:spPr>
          <a:xfrm>
            <a:off x="4823401" y="2697078"/>
            <a:ext cx="2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Nonlinear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396603-8354-95A3-AAA3-85C9C28381D2}"/>
              </a:ext>
            </a:extLst>
          </p:cNvPr>
          <p:cNvSpPr txBox="1"/>
          <p:nvPr/>
        </p:nvSpPr>
        <p:spPr>
          <a:xfrm>
            <a:off x="4823401" y="3999548"/>
            <a:ext cx="2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400B40-379D-0139-087E-30D42A662DBE}"/>
                  </a:ext>
                </a:extLst>
              </p:cNvPr>
              <p:cNvSpPr txBox="1"/>
              <p:nvPr/>
            </p:nvSpPr>
            <p:spPr>
              <a:xfrm>
                <a:off x="1151305" y="3821967"/>
                <a:ext cx="2400336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400B40-379D-0139-087E-30D42A66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305" y="3821967"/>
                <a:ext cx="2400336" cy="604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D0C27-B556-E6AF-9902-684474100B60}"/>
                  </a:ext>
                </a:extLst>
              </p:cNvPr>
              <p:cNvSpPr txBox="1"/>
              <p:nvPr/>
            </p:nvSpPr>
            <p:spPr>
              <a:xfrm>
                <a:off x="6342613" y="3881791"/>
                <a:ext cx="197105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D0C27-B556-E6AF-9902-68447410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13" y="3881791"/>
                <a:ext cx="1971052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9E5668D-51A6-98F4-3250-9631440B3E16}"/>
              </a:ext>
            </a:extLst>
          </p:cNvPr>
          <p:cNvSpPr txBox="1"/>
          <p:nvPr/>
        </p:nvSpPr>
        <p:spPr>
          <a:xfrm>
            <a:off x="8640361" y="3960466"/>
            <a:ext cx="2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Matrix Form</a:t>
            </a:r>
          </a:p>
        </p:txBody>
      </p:sp>
    </p:spTree>
    <p:extLst>
      <p:ext uri="{BB962C8B-B14F-4D97-AF65-F5344CB8AC3E}">
        <p14:creationId xmlns:p14="http://schemas.microsoft.com/office/powerpoint/2010/main" val="179162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Sainaghi</dc:creator>
  <cp:lastModifiedBy>Pietro Sainaghi</cp:lastModifiedBy>
  <cp:revision>5</cp:revision>
  <dcterms:created xsi:type="dcterms:W3CDTF">2024-05-01T19:42:41Z</dcterms:created>
  <dcterms:modified xsi:type="dcterms:W3CDTF">2024-05-02T00:18:35Z</dcterms:modified>
</cp:coreProperties>
</file>