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7" r:id="rId2"/>
    <p:sldId id="258" r:id="rId3"/>
    <p:sldId id="259"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l-PL"/>
              <a:t>Kliknij, aby edytować styl</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09083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l-PL"/>
              <a:t>Kliknij, aby edytować styl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ED291B17-9318-49DB-B28B-6E5994AE9581}"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96476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ED291B17-9318-49DB-B28B-6E5994AE9581}"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64258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ED291B17-9318-49DB-B28B-6E5994AE9581}"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74730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ED291B17-9318-49DB-B28B-6E5994AE9581}"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10189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l-PL"/>
              <a:t>Kliknij, aby edytować styl</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ED291B17-9318-49DB-B28B-6E5994AE9581}" type="datetime1">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08910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l-PL"/>
              <a:t>Kliknij, aby edytować styl</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ED291B17-9318-49DB-B28B-6E5994AE9581}" type="datetime1">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63650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73666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l-PL"/>
              <a:t>Kliknij, aby edytować styl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88142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98380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ED291B17-9318-49DB-B28B-6E5994AE9581}" type="datetime1">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79291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45603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52676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17845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2877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ED291B17-9318-49DB-B28B-6E5994AE9581}"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1799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ED291B17-9318-49DB-B28B-6E5994AE9581}" type="datetime1">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11217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291B17-9318-49DB-B28B-6E5994AE9581}" type="datetime1">
              <a:rPr lang="en-US" smtClean="0"/>
              <a:t>12/3/2022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3099979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34CB699-8EAE-6EF1-FB5E-09DDCB1509A6}"/>
              </a:ext>
            </a:extLst>
          </p:cNvPr>
          <p:cNvSpPr>
            <a:spLocks noGrp="1"/>
          </p:cNvSpPr>
          <p:nvPr>
            <p:ph type="title"/>
          </p:nvPr>
        </p:nvSpPr>
        <p:spPr>
          <a:xfrm>
            <a:off x="913795" y="609600"/>
            <a:ext cx="10353762" cy="1164772"/>
          </a:xfrm>
        </p:spPr>
        <p:txBody>
          <a:bodyPr>
            <a:normAutofit/>
          </a:bodyPr>
          <a:lstStyle/>
          <a:p>
            <a:r>
              <a:rPr lang="pl-PL" sz="6000" dirty="0"/>
              <a:t>Andrzeje</a:t>
            </a:r>
          </a:p>
        </p:txBody>
      </p:sp>
      <p:pic>
        <p:nvPicPr>
          <p:cNvPr id="15" name="Picture 1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Symbol zastępczy zawartości 2">
            <a:extLst>
              <a:ext uri="{FF2B5EF4-FFF2-40B4-BE49-F238E27FC236}">
                <a16:creationId xmlns:a16="http://schemas.microsoft.com/office/drawing/2014/main" id="{B709E089-1288-150B-B57F-54471B0D95B2}"/>
              </a:ext>
            </a:extLst>
          </p:cNvPr>
          <p:cNvSpPr>
            <a:spLocks noGrp="1"/>
          </p:cNvSpPr>
          <p:nvPr>
            <p:ph idx="1"/>
          </p:nvPr>
        </p:nvSpPr>
        <p:spPr>
          <a:xfrm>
            <a:off x="8281308" y="4343399"/>
            <a:ext cx="3257550" cy="2514600"/>
          </a:xfrm>
        </p:spPr>
        <p:txBody>
          <a:bodyPr>
            <a:normAutofit/>
          </a:bodyPr>
          <a:lstStyle/>
          <a:p>
            <a:pPr marL="36900" indent="0" algn="ctr">
              <a:buNone/>
            </a:pPr>
            <a:r>
              <a:rPr lang="pl-PL" sz="3200" dirty="0"/>
              <a:t>Przygotowali:</a:t>
            </a:r>
          </a:p>
          <a:p>
            <a:r>
              <a:rPr lang="pl-PL" dirty="0"/>
              <a:t>Julia </a:t>
            </a:r>
            <a:r>
              <a:rPr lang="pl-PL" dirty="0" err="1"/>
              <a:t>Korzekwa</a:t>
            </a:r>
            <a:endParaRPr lang="pl-PL" dirty="0"/>
          </a:p>
          <a:p>
            <a:r>
              <a:rPr lang="pl-PL" dirty="0"/>
              <a:t>Dominik </a:t>
            </a:r>
            <a:r>
              <a:rPr lang="pl-PL" dirty="0" err="1"/>
              <a:t>Świtlik</a:t>
            </a:r>
            <a:endParaRPr lang="pl-PL" dirty="0"/>
          </a:p>
          <a:p>
            <a:r>
              <a:rPr lang="pl-PL" dirty="0"/>
              <a:t>Piotr Mijakowski</a:t>
            </a:r>
          </a:p>
        </p:txBody>
      </p:sp>
      <p:sp>
        <p:nvSpPr>
          <p:cNvPr id="4" name="Prostokąt 3">
            <a:extLst>
              <a:ext uri="{FF2B5EF4-FFF2-40B4-BE49-F238E27FC236}">
                <a16:creationId xmlns:a16="http://schemas.microsoft.com/office/drawing/2014/main" id="{5C36DAD7-E52B-B69D-B536-CF9C18EC94D9}"/>
              </a:ext>
            </a:extLst>
          </p:cNvPr>
          <p:cNvSpPr/>
          <p:nvPr/>
        </p:nvSpPr>
        <p:spPr>
          <a:xfrm>
            <a:off x="653142" y="2565917"/>
            <a:ext cx="7175241" cy="3610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Zdjęcie tu damy</a:t>
            </a:r>
          </a:p>
        </p:txBody>
      </p:sp>
    </p:spTree>
    <p:extLst>
      <p:ext uri="{BB962C8B-B14F-4D97-AF65-F5344CB8AC3E}">
        <p14:creationId xmlns:p14="http://schemas.microsoft.com/office/powerpoint/2010/main" val="317920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3EFE6E-27F1-A20A-F6FD-C837BF3B1B61}"/>
              </a:ext>
            </a:extLst>
          </p:cNvPr>
          <p:cNvSpPr>
            <a:spLocks noGrp="1"/>
          </p:cNvSpPr>
          <p:nvPr>
            <p:ph type="title"/>
          </p:nvPr>
        </p:nvSpPr>
        <p:spPr/>
        <p:txBody>
          <a:bodyPr>
            <a:noAutofit/>
          </a:bodyPr>
          <a:lstStyle/>
          <a:p>
            <a:r>
              <a:rPr lang="pl-PL" sz="6000" dirty="0"/>
              <a:t>Używane technologie</a:t>
            </a:r>
          </a:p>
        </p:txBody>
      </p:sp>
      <p:sp>
        <p:nvSpPr>
          <p:cNvPr id="4" name="AutoShape 2" descr="Angular - PRESS KIT">
            <a:extLst>
              <a:ext uri="{FF2B5EF4-FFF2-40B4-BE49-F238E27FC236}">
                <a16:creationId xmlns:a16="http://schemas.microsoft.com/office/drawing/2014/main" id="{334A0283-9220-A4ED-33F5-98A35989F4C2}"/>
              </a:ext>
            </a:extLst>
          </p:cNvPr>
          <p:cNvSpPr>
            <a:spLocks noChangeAspect="1" noChangeArrowheads="1"/>
          </p:cNvSpPr>
          <p:nvPr/>
        </p:nvSpPr>
        <p:spPr bwMode="auto">
          <a:xfrm>
            <a:off x="5943599" y="1838131"/>
            <a:ext cx="1743269" cy="17432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1030" name="Picture 6" descr="Angular - PRESS KIT">
            <a:extLst>
              <a:ext uri="{FF2B5EF4-FFF2-40B4-BE49-F238E27FC236}">
                <a16:creationId xmlns:a16="http://schemas.microsoft.com/office/drawing/2014/main" id="{E3AE6000-7FD4-2A98-57B2-B146AD772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700046"/>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5D08FEB-4968-AA18-7C09-F379A9CA5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6" y="1941861"/>
            <a:ext cx="2381250" cy="18976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3354764-830D-9CA6-C19D-3A1B498918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795" y="4758052"/>
            <a:ext cx="4678364" cy="12397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mystifying Spring Boot. The basics of API development in Spring… | by  Jordan Williams | Better Programming">
            <a:extLst>
              <a:ext uri="{FF2B5EF4-FFF2-40B4-BE49-F238E27FC236}">
                <a16:creationId xmlns:a16="http://schemas.microsoft.com/office/drawing/2014/main" id="{B48D6E4A-749E-698C-9AC2-460F876E1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8277" y="1941861"/>
            <a:ext cx="2105025" cy="2105025"/>
          </a:xfrm>
          <a:prstGeom prst="rect">
            <a:avLst/>
          </a:prstGeom>
          <a:noFill/>
          <a:extLst>
            <a:ext uri="{909E8E84-426E-40DD-AFC4-6F175D3DCCD1}">
              <a14:hiddenFill xmlns:a14="http://schemas.microsoft.com/office/drawing/2010/main">
                <a:solidFill>
                  <a:srgbClr val="FFFFFF"/>
                </a:solidFill>
              </a14:hiddenFill>
            </a:ext>
          </a:extLst>
        </p:spPr>
      </p:pic>
      <p:pic>
        <p:nvPicPr>
          <p:cNvPr id="10" name="Obraz 9">
            <a:extLst>
              <a:ext uri="{FF2B5EF4-FFF2-40B4-BE49-F238E27FC236}">
                <a16:creationId xmlns:a16="http://schemas.microsoft.com/office/drawing/2014/main" id="{B1B23AAF-01B4-B9B4-83C0-DEF17D6DBECA}"/>
              </a:ext>
            </a:extLst>
          </p:cNvPr>
          <p:cNvPicPr>
            <a:picLocks noChangeAspect="1"/>
          </p:cNvPicPr>
          <p:nvPr/>
        </p:nvPicPr>
        <p:blipFill>
          <a:blip r:embed="rId6"/>
          <a:stretch>
            <a:fillRect/>
          </a:stretch>
        </p:blipFill>
        <p:spPr>
          <a:xfrm>
            <a:off x="7396747" y="4268272"/>
            <a:ext cx="2066925" cy="2219325"/>
          </a:xfrm>
          <a:prstGeom prst="rect">
            <a:avLst/>
          </a:prstGeom>
        </p:spPr>
      </p:pic>
    </p:spTree>
    <p:extLst>
      <p:ext uri="{BB962C8B-B14F-4D97-AF65-F5344CB8AC3E}">
        <p14:creationId xmlns:p14="http://schemas.microsoft.com/office/powerpoint/2010/main" val="173679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3A702E-CB80-034B-FC01-BBF065B381A6}"/>
              </a:ext>
            </a:extLst>
          </p:cNvPr>
          <p:cNvSpPr>
            <a:spLocks noGrp="1"/>
          </p:cNvSpPr>
          <p:nvPr>
            <p:ph type="title"/>
          </p:nvPr>
        </p:nvSpPr>
        <p:spPr/>
        <p:txBody>
          <a:bodyPr>
            <a:noAutofit/>
          </a:bodyPr>
          <a:lstStyle/>
          <a:p>
            <a:r>
              <a:rPr lang="pl-PL" sz="6000" dirty="0"/>
              <a:t>Cel aplikacji</a:t>
            </a:r>
          </a:p>
        </p:txBody>
      </p:sp>
      <p:sp>
        <p:nvSpPr>
          <p:cNvPr id="3" name="Symbol zastępczy zawartości 2">
            <a:extLst>
              <a:ext uri="{FF2B5EF4-FFF2-40B4-BE49-F238E27FC236}">
                <a16:creationId xmlns:a16="http://schemas.microsoft.com/office/drawing/2014/main" id="{32BC5690-32CD-DD1A-F6C1-861648C6B62F}"/>
              </a:ext>
            </a:extLst>
          </p:cNvPr>
          <p:cNvSpPr>
            <a:spLocks noGrp="1"/>
          </p:cNvSpPr>
          <p:nvPr>
            <p:ph idx="1"/>
          </p:nvPr>
        </p:nvSpPr>
        <p:spPr>
          <a:xfrm>
            <a:off x="913795" y="2326433"/>
            <a:ext cx="4432646" cy="3452326"/>
          </a:xfrm>
        </p:spPr>
        <p:txBody>
          <a:bodyPr/>
          <a:lstStyle/>
          <a:p>
            <a:pPr marL="36900" indent="0" algn="ctr">
              <a:buNone/>
            </a:pPr>
            <a:r>
              <a:rPr lang="pl-PL" dirty="0"/>
              <a:t>Aplikacja ma na celu pokazywać miejsca, które będą ucieczką od miasta. Użytkownicy mogą przy pomocy interaktywnej mapy ustawić nowy punkt lub zobaczyć już istniejące punkty. Dodatkowo użytkownicy mogą głosować na ich zdaniem 3 najciekawsze miejsca. Tego typu miejsca po odwiedzeniu przez użytkownika zwiększają jego punktację.</a:t>
            </a:r>
          </a:p>
        </p:txBody>
      </p:sp>
      <p:sp>
        <p:nvSpPr>
          <p:cNvPr id="4" name="Prostokąt 3">
            <a:extLst>
              <a:ext uri="{FF2B5EF4-FFF2-40B4-BE49-F238E27FC236}">
                <a16:creationId xmlns:a16="http://schemas.microsoft.com/office/drawing/2014/main" id="{A5B4E14F-9B05-45A2-98B3-25E89C36B7A2}"/>
              </a:ext>
            </a:extLst>
          </p:cNvPr>
          <p:cNvSpPr/>
          <p:nvPr/>
        </p:nvSpPr>
        <p:spPr>
          <a:xfrm>
            <a:off x="5831633" y="1856792"/>
            <a:ext cx="5701004" cy="439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zdjęcie</a:t>
            </a:r>
          </a:p>
        </p:txBody>
      </p:sp>
    </p:spTree>
    <p:extLst>
      <p:ext uri="{BB962C8B-B14F-4D97-AF65-F5344CB8AC3E}">
        <p14:creationId xmlns:p14="http://schemas.microsoft.com/office/powerpoint/2010/main" val="136922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951C374A-AA6A-B4B4-739E-A8D393CD3301}"/>
              </a:ext>
            </a:extLst>
          </p:cNvPr>
          <p:cNvSpPr>
            <a:spLocks noGrp="1"/>
          </p:cNvSpPr>
          <p:nvPr>
            <p:ph type="title"/>
          </p:nvPr>
        </p:nvSpPr>
        <p:spPr>
          <a:xfrm>
            <a:off x="900506" y="1118808"/>
            <a:ext cx="4671467" cy="4747683"/>
          </a:xfrm>
        </p:spPr>
        <p:txBody>
          <a:bodyPr anchor="ctr">
            <a:normAutofit/>
          </a:bodyPr>
          <a:lstStyle/>
          <a:p>
            <a:pPr algn="l"/>
            <a:r>
              <a:rPr lang="pl-PL" sz="4800" dirty="0"/>
              <a:t>Przykładowe funkcjonalności</a:t>
            </a:r>
          </a:p>
        </p:txBody>
      </p:sp>
      <p:sp>
        <p:nvSpPr>
          <p:cNvPr id="3" name="Symbol zastępczy zawartości 2">
            <a:extLst>
              <a:ext uri="{FF2B5EF4-FFF2-40B4-BE49-F238E27FC236}">
                <a16:creationId xmlns:a16="http://schemas.microsoft.com/office/drawing/2014/main" id="{D25D05B3-B64E-861C-01FF-ADC850A28F20}"/>
              </a:ext>
            </a:extLst>
          </p:cNvPr>
          <p:cNvSpPr>
            <a:spLocks noGrp="1"/>
          </p:cNvSpPr>
          <p:nvPr>
            <p:ph idx="1"/>
          </p:nvPr>
        </p:nvSpPr>
        <p:spPr>
          <a:xfrm>
            <a:off x="6498769" y="1118809"/>
            <a:ext cx="5049763" cy="4747681"/>
          </a:xfrm>
          <a:effectLst/>
        </p:spPr>
        <p:txBody>
          <a:bodyPr anchor="ctr">
            <a:normAutofit/>
          </a:bodyPr>
          <a:lstStyle/>
          <a:p>
            <a:endParaRPr lang="pl-PL">
              <a:solidFill>
                <a:schemeClr val="tx1"/>
              </a:solidFill>
            </a:endParaRPr>
          </a:p>
        </p:txBody>
      </p:sp>
    </p:spTree>
    <p:extLst>
      <p:ext uri="{BB962C8B-B14F-4D97-AF65-F5344CB8AC3E}">
        <p14:creationId xmlns:p14="http://schemas.microsoft.com/office/powerpoint/2010/main" val="330938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34CCD224-ABB8-CD11-B4C7-87B0B5C3150C}"/>
              </a:ext>
            </a:extLst>
          </p:cNvPr>
          <p:cNvSpPr>
            <a:spLocks noGrp="1"/>
          </p:cNvSpPr>
          <p:nvPr>
            <p:ph type="title"/>
          </p:nvPr>
        </p:nvSpPr>
        <p:spPr>
          <a:xfrm>
            <a:off x="900506" y="1118808"/>
            <a:ext cx="4671467" cy="4747683"/>
          </a:xfrm>
        </p:spPr>
        <p:txBody>
          <a:bodyPr anchor="ctr">
            <a:normAutofit/>
          </a:bodyPr>
          <a:lstStyle/>
          <a:p>
            <a:pPr algn="l"/>
            <a:r>
              <a:rPr lang="pl-PL" sz="4800" dirty="0"/>
              <a:t>Przykładowe funkcjonalności</a:t>
            </a:r>
          </a:p>
        </p:txBody>
      </p:sp>
      <p:sp>
        <p:nvSpPr>
          <p:cNvPr id="3" name="Symbol zastępczy zawartości 2">
            <a:extLst>
              <a:ext uri="{FF2B5EF4-FFF2-40B4-BE49-F238E27FC236}">
                <a16:creationId xmlns:a16="http://schemas.microsoft.com/office/drawing/2014/main" id="{7EB67738-DCE0-3771-AF04-2B3927AA056E}"/>
              </a:ext>
            </a:extLst>
          </p:cNvPr>
          <p:cNvSpPr>
            <a:spLocks noGrp="1"/>
          </p:cNvSpPr>
          <p:nvPr>
            <p:ph idx="1"/>
          </p:nvPr>
        </p:nvSpPr>
        <p:spPr>
          <a:xfrm>
            <a:off x="6498769" y="1118809"/>
            <a:ext cx="5049763" cy="4747681"/>
          </a:xfrm>
          <a:effectLst/>
        </p:spPr>
        <p:txBody>
          <a:bodyPr anchor="ctr">
            <a:normAutofit/>
          </a:bodyPr>
          <a:lstStyle/>
          <a:p>
            <a:endParaRPr lang="pl-PL">
              <a:solidFill>
                <a:schemeClr val="tx1"/>
              </a:solidFill>
            </a:endParaRPr>
          </a:p>
        </p:txBody>
      </p:sp>
    </p:spTree>
    <p:extLst>
      <p:ext uri="{BB962C8B-B14F-4D97-AF65-F5344CB8AC3E}">
        <p14:creationId xmlns:p14="http://schemas.microsoft.com/office/powerpoint/2010/main" val="18775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5A87E5AE-F9C2-0941-5BD4-6024F8CC8A0F}"/>
              </a:ext>
            </a:extLst>
          </p:cNvPr>
          <p:cNvSpPr>
            <a:spLocks noGrp="1"/>
          </p:cNvSpPr>
          <p:nvPr>
            <p:ph type="title"/>
          </p:nvPr>
        </p:nvSpPr>
        <p:spPr>
          <a:xfrm>
            <a:off x="900506" y="1118808"/>
            <a:ext cx="4671467" cy="4747683"/>
          </a:xfrm>
        </p:spPr>
        <p:txBody>
          <a:bodyPr anchor="ctr">
            <a:normAutofit/>
          </a:bodyPr>
          <a:lstStyle/>
          <a:p>
            <a:pPr algn="l"/>
            <a:r>
              <a:rPr lang="pl-PL" sz="4800" dirty="0"/>
              <a:t>Przykładowe funkcjonalności</a:t>
            </a:r>
          </a:p>
        </p:txBody>
      </p:sp>
      <p:sp>
        <p:nvSpPr>
          <p:cNvPr id="3" name="Symbol zastępczy zawartości 2">
            <a:extLst>
              <a:ext uri="{FF2B5EF4-FFF2-40B4-BE49-F238E27FC236}">
                <a16:creationId xmlns:a16="http://schemas.microsoft.com/office/drawing/2014/main" id="{1229B7BB-5CAA-8253-BBBD-60A3EBFB30A3}"/>
              </a:ext>
            </a:extLst>
          </p:cNvPr>
          <p:cNvSpPr>
            <a:spLocks noGrp="1"/>
          </p:cNvSpPr>
          <p:nvPr>
            <p:ph idx="1"/>
          </p:nvPr>
        </p:nvSpPr>
        <p:spPr>
          <a:xfrm>
            <a:off x="6498769" y="1118809"/>
            <a:ext cx="5049763" cy="4747681"/>
          </a:xfrm>
          <a:effectLst/>
        </p:spPr>
        <p:txBody>
          <a:bodyPr anchor="ctr">
            <a:normAutofit/>
          </a:bodyPr>
          <a:lstStyle/>
          <a:p>
            <a:endParaRPr lang="pl-PL">
              <a:solidFill>
                <a:schemeClr val="tx1"/>
              </a:solidFill>
            </a:endParaRPr>
          </a:p>
        </p:txBody>
      </p:sp>
    </p:spTree>
    <p:extLst>
      <p:ext uri="{BB962C8B-B14F-4D97-AF65-F5344CB8AC3E}">
        <p14:creationId xmlns:p14="http://schemas.microsoft.com/office/powerpoint/2010/main" val="265801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0B90E272-B05C-AC9A-8603-014A3256907F}"/>
              </a:ext>
            </a:extLst>
          </p:cNvPr>
          <p:cNvSpPr>
            <a:spLocks noGrp="1"/>
          </p:cNvSpPr>
          <p:nvPr>
            <p:ph type="title"/>
          </p:nvPr>
        </p:nvSpPr>
        <p:spPr>
          <a:xfrm>
            <a:off x="900506" y="1118808"/>
            <a:ext cx="4671467" cy="4747683"/>
          </a:xfrm>
        </p:spPr>
        <p:txBody>
          <a:bodyPr anchor="ctr">
            <a:normAutofit/>
          </a:bodyPr>
          <a:lstStyle/>
          <a:p>
            <a:pPr algn="l"/>
            <a:r>
              <a:rPr lang="pl-PL" sz="4800" dirty="0"/>
              <a:t>Przykładowe funkcjonalności</a:t>
            </a:r>
          </a:p>
        </p:txBody>
      </p:sp>
      <p:sp>
        <p:nvSpPr>
          <p:cNvPr id="3" name="Symbol zastępczy zawartości 2">
            <a:extLst>
              <a:ext uri="{FF2B5EF4-FFF2-40B4-BE49-F238E27FC236}">
                <a16:creationId xmlns:a16="http://schemas.microsoft.com/office/drawing/2014/main" id="{EBECD75C-6070-1982-303C-68BF7B9EAFAE}"/>
              </a:ext>
            </a:extLst>
          </p:cNvPr>
          <p:cNvSpPr>
            <a:spLocks noGrp="1"/>
          </p:cNvSpPr>
          <p:nvPr>
            <p:ph idx="1"/>
          </p:nvPr>
        </p:nvSpPr>
        <p:spPr>
          <a:xfrm>
            <a:off x="6498769" y="1118809"/>
            <a:ext cx="5049763" cy="4747681"/>
          </a:xfrm>
          <a:effectLst/>
        </p:spPr>
        <p:txBody>
          <a:bodyPr anchor="ctr">
            <a:normAutofit/>
          </a:bodyPr>
          <a:lstStyle/>
          <a:p>
            <a:endParaRPr lang="pl-PL">
              <a:solidFill>
                <a:schemeClr val="tx1"/>
              </a:solidFill>
            </a:endParaRPr>
          </a:p>
        </p:txBody>
      </p:sp>
    </p:spTree>
    <p:extLst>
      <p:ext uri="{BB962C8B-B14F-4D97-AF65-F5344CB8AC3E}">
        <p14:creationId xmlns:p14="http://schemas.microsoft.com/office/powerpoint/2010/main" val="81320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4B0CCCC0-D897-4188-FD0F-A8790E7B4F68}"/>
              </a:ext>
            </a:extLst>
          </p:cNvPr>
          <p:cNvSpPr>
            <a:spLocks noGrp="1"/>
          </p:cNvSpPr>
          <p:nvPr>
            <p:ph type="title"/>
          </p:nvPr>
        </p:nvSpPr>
        <p:spPr>
          <a:xfrm>
            <a:off x="900506" y="1118808"/>
            <a:ext cx="4671467" cy="4747683"/>
          </a:xfrm>
        </p:spPr>
        <p:txBody>
          <a:bodyPr anchor="ctr">
            <a:normAutofit/>
          </a:bodyPr>
          <a:lstStyle/>
          <a:p>
            <a:pPr algn="l"/>
            <a:r>
              <a:rPr lang="pl-PL" sz="4800" dirty="0"/>
              <a:t>Przykładowe funkcjonalności</a:t>
            </a:r>
          </a:p>
        </p:txBody>
      </p:sp>
      <p:sp>
        <p:nvSpPr>
          <p:cNvPr id="3" name="Symbol zastępczy zawartości 2">
            <a:extLst>
              <a:ext uri="{FF2B5EF4-FFF2-40B4-BE49-F238E27FC236}">
                <a16:creationId xmlns:a16="http://schemas.microsoft.com/office/drawing/2014/main" id="{17BEC39A-2137-2C77-D1ED-A7204846AA3B}"/>
              </a:ext>
            </a:extLst>
          </p:cNvPr>
          <p:cNvSpPr>
            <a:spLocks noGrp="1"/>
          </p:cNvSpPr>
          <p:nvPr>
            <p:ph idx="1"/>
          </p:nvPr>
        </p:nvSpPr>
        <p:spPr>
          <a:xfrm>
            <a:off x="6498769" y="1118809"/>
            <a:ext cx="5049763" cy="4747681"/>
          </a:xfrm>
          <a:effectLst/>
        </p:spPr>
        <p:txBody>
          <a:bodyPr anchor="ctr">
            <a:normAutofit/>
          </a:bodyPr>
          <a:lstStyle/>
          <a:p>
            <a:endParaRPr lang="pl-PL">
              <a:solidFill>
                <a:schemeClr val="tx1"/>
              </a:solidFill>
            </a:endParaRPr>
          </a:p>
        </p:txBody>
      </p:sp>
    </p:spTree>
    <p:extLst>
      <p:ext uri="{BB962C8B-B14F-4D97-AF65-F5344CB8AC3E}">
        <p14:creationId xmlns:p14="http://schemas.microsoft.com/office/powerpoint/2010/main" val="3389104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Łupek">
  <a:themeElements>
    <a:clrScheme name="Łupek">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Łupek">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Łupek">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TM04033929[[fn=Łupek]]</Template>
  <TotalTime>147</TotalTime>
  <Words>77</Words>
  <Application>Microsoft Office PowerPoint</Application>
  <PresentationFormat>Panoramiczny</PresentationFormat>
  <Paragraphs>15</Paragraphs>
  <Slides>8</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8</vt:i4>
      </vt:variant>
    </vt:vector>
  </HeadingPairs>
  <TitlesOfParts>
    <vt:vector size="12" baseType="lpstr">
      <vt:lpstr>Arial</vt:lpstr>
      <vt:lpstr>Calisto MT</vt:lpstr>
      <vt:lpstr>Wingdings 2</vt:lpstr>
      <vt:lpstr>Łupek</vt:lpstr>
      <vt:lpstr>Andrzeje</vt:lpstr>
      <vt:lpstr>Używane technologie</vt:lpstr>
      <vt:lpstr>Cel aplikacji</vt:lpstr>
      <vt:lpstr>Przykładowe funkcjonalności</vt:lpstr>
      <vt:lpstr>Przykładowe funkcjonalności</vt:lpstr>
      <vt:lpstr>Przykładowe funkcjonalności</vt:lpstr>
      <vt:lpstr>Przykładowe funkcjonalności</vt:lpstr>
      <vt:lpstr>Przykładowe funkcjonalności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Andrzeje</dc:title>
  <dc:creator>Piotr Mijakowski</dc:creator>
  <cp:lastModifiedBy>Piotr Mijakowski</cp:lastModifiedBy>
  <cp:revision>11</cp:revision>
  <dcterms:created xsi:type="dcterms:W3CDTF">2022-12-03T07:21:30Z</dcterms:created>
  <dcterms:modified xsi:type="dcterms:W3CDTF">2022-12-03T09:48:55Z</dcterms:modified>
</cp:coreProperties>
</file>