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6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BA38D-F30C-4634-9237-89DB77698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9FB7AF2-962F-430C-98E0-316B57D7A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05436E-58F9-4AF0-9669-F105053C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4B55-0226-4A69-99E1-C03AC4CD3D42}" type="datetimeFigureOut">
              <a:rPr lang="nl-NL" smtClean="0"/>
              <a:t>20-2-2019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9C2FED-656E-494A-9218-B35FA699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31552E-0DAA-4F4A-98DD-0E7A734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5451-8F9E-4EF8-A714-269384E16A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067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1CD5A-3B83-4A50-BD9D-47FF454B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F88DB98-36AE-4579-B448-280DA3E43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624273-9B6B-424D-B540-D213AAD4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4B55-0226-4A69-99E1-C03AC4CD3D42}" type="datetimeFigureOut">
              <a:rPr lang="nl-NL" smtClean="0"/>
              <a:t>20-2-2019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6F6C84-A4B7-4236-B593-4E460938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2C7C8B-1BDE-47B0-85C2-2B2C6214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5451-8F9E-4EF8-A714-269384E16A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434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E0DA646-8C44-4AF9-8274-E8B6CB78D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177E555-AD50-425A-A2F0-6BDF3D7B7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960D8B-F986-4BDA-9731-ECC41FAB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4B55-0226-4A69-99E1-C03AC4CD3D42}" type="datetimeFigureOut">
              <a:rPr lang="nl-NL" smtClean="0"/>
              <a:t>20-2-2019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236675-4A3B-4A5B-8A29-7C7FB311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40A763-941E-40ED-BCD0-6EA14F0D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5451-8F9E-4EF8-A714-269384E16A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315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336EF-1EF7-45B3-BE94-0BE59B8E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51782F-CC8B-40DB-95E7-9979E3925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F9562C-C5C4-4A9A-B2B8-DCBFC428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4B55-0226-4A69-99E1-C03AC4CD3D42}" type="datetimeFigureOut">
              <a:rPr lang="nl-NL" smtClean="0"/>
              <a:t>20-2-2019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82694D-4B77-4B7A-8E1D-35492E4D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B709C1-DB16-4873-A37F-4A69C41D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5451-8F9E-4EF8-A714-269384E16A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03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E19CB-6832-48FF-983C-7ECDB171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DC3406-D97F-4FC1-9ABD-E4302969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897F05-6C55-48E1-97C1-08730007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4B55-0226-4A69-99E1-C03AC4CD3D42}" type="datetimeFigureOut">
              <a:rPr lang="nl-NL" smtClean="0"/>
              <a:t>20-2-2019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797963-0AF1-457B-864E-EAC4B519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6A5147-9A6E-4321-ABD7-3059B012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5451-8F9E-4EF8-A714-269384E16A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824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1532F-B893-4C4C-AEF9-011ADC5C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C720B5-AE7D-4F88-9CF9-EBD57C151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3ACDE6F-7647-4FDD-9B8C-E63DE59AC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3476AAB-4ED8-41BB-BA1A-1FCEDAE3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4B55-0226-4A69-99E1-C03AC4CD3D42}" type="datetimeFigureOut">
              <a:rPr lang="nl-NL" smtClean="0"/>
              <a:t>20-2-2019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2A70717-DBA1-4C2D-9EA5-715AF902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482B34B-CA01-4144-8588-A25A73A6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5451-8F9E-4EF8-A714-269384E16A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722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1C557-1671-4E33-A52A-A0F3C4C5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42F009-BD25-4988-9D22-908734C8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8A74527-5803-4224-9588-1A6D73AE9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825085-ADE2-479C-98E0-881B653CA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9A4E201-8910-4C78-8693-E8E50C811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438B035-5BB9-4FEB-87D8-BE032204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4B55-0226-4A69-99E1-C03AC4CD3D42}" type="datetimeFigureOut">
              <a:rPr lang="nl-NL" smtClean="0"/>
              <a:t>20-2-2019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2EC0598-7094-4834-AB45-B3FF2C9B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96DBC43-7545-479E-9140-E6CF67F5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5451-8F9E-4EF8-A714-269384E16A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589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BB202-D953-426E-8B94-880F6B34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B09A046-8139-4A91-85DE-1CF7B043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4B55-0226-4A69-99E1-C03AC4CD3D42}" type="datetimeFigureOut">
              <a:rPr lang="nl-NL" smtClean="0"/>
              <a:t>20-2-2019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8596B3F-EFDB-45E4-9029-EDFE7BD9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06BF0A3-8B58-46F6-8F53-A8319AA5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5451-8F9E-4EF8-A714-269384E16A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73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FA0F20E-E6B5-4411-8831-3C4A8C1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4B55-0226-4A69-99E1-C03AC4CD3D42}" type="datetimeFigureOut">
              <a:rPr lang="nl-NL" smtClean="0"/>
              <a:t>20-2-2019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289D2B4-563C-4322-8FEE-C2480F14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293D246-33E4-440E-94A5-3DBAEC03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5451-8F9E-4EF8-A714-269384E16A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639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4AE79-0FA5-4222-9DCC-D6D5AECB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C9F798-F515-47DE-B518-EE9ED60DC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4336BFA-32A8-4CFD-AB66-BA4F3DA28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A8A627-6287-4D27-BED8-1DB7D901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4B55-0226-4A69-99E1-C03AC4CD3D42}" type="datetimeFigureOut">
              <a:rPr lang="nl-NL" smtClean="0"/>
              <a:t>20-2-2019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1DFA3F6-3D31-47C0-B9E2-978FE7BA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6180C5A-351A-4D50-B329-D696FA74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5451-8F9E-4EF8-A714-269384E16A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799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DE8CD5-0A49-4E90-B6F6-E92DB32D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E8DA588-684D-4EB6-8751-4D404551E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A360B04-B986-4C96-A205-1643FDF8D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6473B1-34B8-43F2-BD86-E56C7986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4B55-0226-4A69-99E1-C03AC4CD3D42}" type="datetimeFigureOut">
              <a:rPr lang="nl-NL" smtClean="0"/>
              <a:t>20-2-2019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AAA1D11-5D27-45A2-B39A-5F9D3613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5ABFFAE-718B-45DA-829A-7E980E66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5451-8F9E-4EF8-A714-269384E16A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695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10A8E60-E8F5-4EA6-91B0-A3E58C6B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4FE66B-ABED-45F5-BCEF-4435BBA55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3FA996-3C17-453A-8927-8C2B58DA8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4B55-0226-4A69-99E1-C03AC4CD3D42}" type="datetimeFigureOut">
              <a:rPr lang="nl-NL" smtClean="0"/>
              <a:t>20-2-2019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F3D9FE-1A8C-4755-AC0D-10CBDE17A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CED064-8B65-4334-95BB-718AD5BD7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05451-8F9E-4EF8-A714-269384E16A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885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45BA1891-4E75-45C1-8B7F-CCA7E9D866DB}"/>
              </a:ext>
            </a:extLst>
          </p:cNvPr>
          <p:cNvSpPr/>
          <p:nvPr/>
        </p:nvSpPr>
        <p:spPr>
          <a:xfrm>
            <a:off x="3228975" y="2969895"/>
            <a:ext cx="2407920" cy="2476500"/>
          </a:xfrm>
          <a:custGeom>
            <a:avLst/>
            <a:gdLst>
              <a:gd name="connsiteX0" fmla="*/ 1605981 w 2407920"/>
              <a:gd name="connsiteY0" fmla="*/ 2087902 h 2476500"/>
              <a:gd name="connsiteX1" fmla="*/ 1493520 w 2407920"/>
              <a:gd name="connsiteY1" fmla="*/ 2103594 h 2476500"/>
              <a:gd name="connsiteX2" fmla="*/ 1129190 w 2407920"/>
              <a:gd name="connsiteY2" fmla="*/ 2141694 h 2476500"/>
              <a:gd name="connsiteX3" fmla="*/ 769621 w 2407920"/>
              <a:gd name="connsiteY3" fmla="*/ 2101213 h 2476500"/>
              <a:gd name="connsiteX4" fmla="*/ 726758 w 2407920"/>
              <a:gd name="connsiteY4" fmla="*/ 2239326 h 2476500"/>
              <a:gd name="connsiteX5" fmla="*/ 1133953 w 2407920"/>
              <a:gd name="connsiteY5" fmla="*/ 2284569 h 2476500"/>
              <a:gd name="connsiteX6" fmla="*/ 1595914 w 2407920"/>
              <a:gd name="connsiteY6" fmla="*/ 2229801 h 2476500"/>
              <a:gd name="connsiteX7" fmla="*/ 1605981 w 2407920"/>
              <a:gd name="connsiteY7" fmla="*/ 2087902 h 2476500"/>
              <a:gd name="connsiteX8" fmla="*/ 1920240 w 2407920"/>
              <a:gd name="connsiteY8" fmla="*/ 1645920 h 2476500"/>
              <a:gd name="connsiteX9" fmla="*/ 1737360 w 2407920"/>
              <a:gd name="connsiteY9" fmla="*/ 1828800 h 2476500"/>
              <a:gd name="connsiteX10" fmla="*/ 1920240 w 2407920"/>
              <a:gd name="connsiteY10" fmla="*/ 2011680 h 2476500"/>
              <a:gd name="connsiteX11" fmla="*/ 2103120 w 2407920"/>
              <a:gd name="connsiteY11" fmla="*/ 1828800 h 2476500"/>
              <a:gd name="connsiteX12" fmla="*/ 1920240 w 2407920"/>
              <a:gd name="connsiteY12" fmla="*/ 1645920 h 2476500"/>
              <a:gd name="connsiteX13" fmla="*/ 426720 w 2407920"/>
              <a:gd name="connsiteY13" fmla="*/ 1645920 h 2476500"/>
              <a:gd name="connsiteX14" fmla="*/ 243840 w 2407920"/>
              <a:gd name="connsiteY14" fmla="*/ 1828800 h 2476500"/>
              <a:gd name="connsiteX15" fmla="*/ 426720 w 2407920"/>
              <a:gd name="connsiteY15" fmla="*/ 2011680 h 2476500"/>
              <a:gd name="connsiteX16" fmla="*/ 609600 w 2407920"/>
              <a:gd name="connsiteY16" fmla="*/ 1828800 h 2476500"/>
              <a:gd name="connsiteX17" fmla="*/ 426720 w 2407920"/>
              <a:gd name="connsiteY17" fmla="*/ 1645920 h 2476500"/>
              <a:gd name="connsiteX18" fmla="*/ 443264 w 2407920"/>
              <a:gd name="connsiteY18" fmla="*/ 213358 h 2476500"/>
              <a:gd name="connsiteX19" fmla="*/ 167640 w 2407920"/>
              <a:gd name="connsiteY19" fmla="*/ 488982 h 2476500"/>
              <a:gd name="connsiteX20" fmla="*/ 167640 w 2407920"/>
              <a:gd name="connsiteY20" fmla="*/ 624838 h 2476500"/>
              <a:gd name="connsiteX21" fmla="*/ 165259 w 2407920"/>
              <a:gd name="connsiteY21" fmla="*/ 624838 h 2476500"/>
              <a:gd name="connsiteX22" fmla="*/ 165259 w 2407920"/>
              <a:gd name="connsiteY22" fmla="*/ 1393982 h 2476500"/>
              <a:gd name="connsiteX23" fmla="*/ 1183958 w 2407920"/>
              <a:gd name="connsiteY23" fmla="*/ 1503520 h 2476500"/>
              <a:gd name="connsiteX24" fmla="*/ 2219801 w 2407920"/>
              <a:gd name="connsiteY24" fmla="*/ 1393982 h 2476500"/>
              <a:gd name="connsiteX25" fmla="*/ 2219801 w 2407920"/>
              <a:gd name="connsiteY25" fmla="*/ 624838 h 2476500"/>
              <a:gd name="connsiteX26" fmla="*/ 2217420 w 2407920"/>
              <a:gd name="connsiteY26" fmla="*/ 624838 h 2476500"/>
              <a:gd name="connsiteX27" fmla="*/ 2217420 w 2407920"/>
              <a:gd name="connsiteY27" fmla="*/ 488982 h 2476500"/>
              <a:gd name="connsiteX28" fmla="*/ 1941796 w 2407920"/>
              <a:gd name="connsiteY28" fmla="*/ 213358 h 2476500"/>
              <a:gd name="connsiteX29" fmla="*/ 532223 w 2407920"/>
              <a:gd name="connsiteY29" fmla="*/ 0 h 2476500"/>
              <a:gd name="connsiteX30" fmla="*/ 1875697 w 2407920"/>
              <a:gd name="connsiteY30" fmla="*/ 0 h 2476500"/>
              <a:gd name="connsiteX31" fmla="*/ 2407920 w 2407920"/>
              <a:gd name="connsiteY31" fmla="*/ 532223 h 2476500"/>
              <a:gd name="connsiteX32" fmla="*/ 2407920 w 2407920"/>
              <a:gd name="connsiteY32" fmla="*/ 1944277 h 2476500"/>
              <a:gd name="connsiteX33" fmla="*/ 1875697 w 2407920"/>
              <a:gd name="connsiteY33" fmla="*/ 2476500 h 2476500"/>
              <a:gd name="connsiteX34" fmla="*/ 532223 w 2407920"/>
              <a:gd name="connsiteY34" fmla="*/ 2476500 h 2476500"/>
              <a:gd name="connsiteX35" fmla="*/ 0 w 2407920"/>
              <a:gd name="connsiteY35" fmla="*/ 1944277 h 2476500"/>
              <a:gd name="connsiteX36" fmla="*/ 0 w 2407920"/>
              <a:gd name="connsiteY36" fmla="*/ 532223 h 2476500"/>
              <a:gd name="connsiteX37" fmla="*/ 532223 w 2407920"/>
              <a:gd name="connsiteY37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07920" h="2476500">
                <a:moveTo>
                  <a:pt x="1605981" y="2087902"/>
                </a:moveTo>
                <a:cubicBezTo>
                  <a:pt x="1576858" y="2084271"/>
                  <a:pt x="1538942" y="2088298"/>
                  <a:pt x="1493520" y="2103594"/>
                </a:cubicBezTo>
                <a:cubicBezTo>
                  <a:pt x="1397007" y="2136096"/>
                  <a:pt x="1289924" y="2143678"/>
                  <a:pt x="1129190" y="2141694"/>
                </a:cubicBezTo>
                <a:cubicBezTo>
                  <a:pt x="968456" y="2139710"/>
                  <a:pt x="837706" y="2112519"/>
                  <a:pt x="769621" y="2101213"/>
                </a:cubicBezTo>
                <a:cubicBezTo>
                  <a:pt x="607220" y="2074245"/>
                  <a:pt x="627936" y="2204004"/>
                  <a:pt x="726758" y="2239326"/>
                </a:cubicBezTo>
                <a:cubicBezTo>
                  <a:pt x="790770" y="2262206"/>
                  <a:pt x="989093" y="2286111"/>
                  <a:pt x="1133953" y="2284569"/>
                </a:cubicBezTo>
                <a:cubicBezTo>
                  <a:pt x="1278813" y="2283027"/>
                  <a:pt x="1535537" y="2259054"/>
                  <a:pt x="1595914" y="2229801"/>
                </a:cubicBezTo>
                <a:cubicBezTo>
                  <a:pt x="1701582" y="2178605"/>
                  <a:pt x="1693350" y="2098795"/>
                  <a:pt x="1605981" y="2087902"/>
                </a:cubicBezTo>
                <a:close/>
                <a:moveTo>
                  <a:pt x="1920240" y="1645920"/>
                </a:moveTo>
                <a:cubicBezTo>
                  <a:pt x="1819238" y="1645920"/>
                  <a:pt x="1737360" y="1727798"/>
                  <a:pt x="1737360" y="1828800"/>
                </a:cubicBezTo>
                <a:cubicBezTo>
                  <a:pt x="1737360" y="1929802"/>
                  <a:pt x="1819238" y="2011680"/>
                  <a:pt x="1920240" y="2011680"/>
                </a:cubicBezTo>
                <a:cubicBezTo>
                  <a:pt x="2021242" y="2011680"/>
                  <a:pt x="2103120" y="1929802"/>
                  <a:pt x="2103120" y="1828800"/>
                </a:cubicBezTo>
                <a:cubicBezTo>
                  <a:pt x="2103120" y="1727798"/>
                  <a:pt x="2021242" y="1645920"/>
                  <a:pt x="1920240" y="1645920"/>
                </a:cubicBezTo>
                <a:close/>
                <a:moveTo>
                  <a:pt x="426720" y="1645920"/>
                </a:moveTo>
                <a:cubicBezTo>
                  <a:pt x="325718" y="1645920"/>
                  <a:pt x="243840" y="1727798"/>
                  <a:pt x="243840" y="1828800"/>
                </a:cubicBezTo>
                <a:cubicBezTo>
                  <a:pt x="243840" y="1929802"/>
                  <a:pt x="325718" y="2011680"/>
                  <a:pt x="426720" y="2011680"/>
                </a:cubicBezTo>
                <a:cubicBezTo>
                  <a:pt x="527722" y="2011680"/>
                  <a:pt x="609600" y="1929802"/>
                  <a:pt x="609600" y="1828800"/>
                </a:cubicBezTo>
                <a:cubicBezTo>
                  <a:pt x="609600" y="1727798"/>
                  <a:pt x="527722" y="1645920"/>
                  <a:pt x="426720" y="1645920"/>
                </a:cubicBezTo>
                <a:close/>
                <a:moveTo>
                  <a:pt x="443264" y="213358"/>
                </a:moveTo>
                <a:cubicBezTo>
                  <a:pt x="291041" y="213358"/>
                  <a:pt x="167640" y="336759"/>
                  <a:pt x="167640" y="488982"/>
                </a:cubicBezTo>
                <a:lnTo>
                  <a:pt x="167640" y="624838"/>
                </a:lnTo>
                <a:lnTo>
                  <a:pt x="165259" y="624838"/>
                </a:lnTo>
                <a:lnTo>
                  <a:pt x="165259" y="1393982"/>
                </a:lnTo>
                <a:cubicBezTo>
                  <a:pt x="478631" y="1478120"/>
                  <a:pt x="827723" y="1502725"/>
                  <a:pt x="1183958" y="1503520"/>
                </a:cubicBezTo>
                <a:cubicBezTo>
                  <a:pt x="1540193" y="1504315"/>
                  <a:pt x="2066211" y="1471372"/>
                  <a:pt x="2219801" y="1393982"/>
                </a:cubicBezTo>
                <a:lnTo>
                  <a:pt x="2219801" y="624838"/>
                </a:lnTo>
                <a:lnTo>
                  <a:pt x="2217420" y="624838"/>
                </a:lnTo>
                <a:lnTo>
                  <a:pt x="2217420" y="488982"/>
                </a:lnTo>
                <a:cubicBezTo>
                  <a:pt x="2217420" y="336759"/>
                  <a:pt x="2094019" y="213358"/>
                  <a:pt x="1941796" y="213358"/>
                </a:cubicBezTo>
                <a:close/>
                <a:moveTo>
                  <a:pt x="532223" y="0"/>
                </a:moveTo>
                <a:lnTo>
                  <a:pt x="1875697" y="0"/>
                </a:lnTo>
                <a:cubicBezTo>
                  <a:pt x="2169636" y="0"/>
                  <a:pt x="2407920" y="238284"/>
                  <a:pt x="2407920" y="532223"/>
                </a:cubicBezTo>
                <a:lnTo>
                  <a:pt x="2407920" y="1944277"/>
                </a:lnTo>
                <a:cubicBezTo>
                  <a:pt x="2407920" y="2238216"/>
                  <a:pt x="2169636" y="2476500"/>
                  <a:pt x="1875697" y="2476500"/>
                </a:cubicBezTo>
                <a:lnTo>
                  <a:pt x="532223" y="2476500"/>
                </a:lnTo>
                <a:cubicBezTo>
                  <a:pt x="238284" y="2476500"/>
                  <a:pt x="0" y="2238216"/>
                  <a:pt x="0" y="1944277"/>
                </a:cubicBezTo>
                <a:lnTo>
                  <a:pt x="0" y="532223"/>
                </a:lnTo>
                <a:cubicBezTo>
                  <a:pt x="0" y="238284"/>
                  <a:pt x="238284" y="0"/>
                  <a:pt x="532223" y="0"/>
                </a:cubicBezTo>
                <a:close/>
              </a:path>
            </a:pathLst>
          </a:custGeom>
          <a:gradFill>
            <a:gsLst>
              <a:gs pos="100000">
                <a:srgbClr val="FFC000"/>
              </a:gs>
              <a:gs pos="2000">
                <a:srgbClr val="FFFF00"/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734A000D-2322-4DF4-AF12-6D971043362C}"/>
              </a:ext>
            </a:extLst>
          </p:cNvPr>
          <p:cNvSpPr txBox="1"/>
          <p:nvPr/>
        </p:nvSpPr>
        <p:spPr>
          <a:xfrm>
            <a:off x="5613400" y="2821940"/>
            <a:ext cx="5956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600" dirty="0" err="1">
                <a:gradFill>
                  <a:gsLst>
                    <a:gs pos="7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oboto Light" panose="02000000000000000000" pitchFamily="2" charset="0"/>
                <a:ea typeface="Roboto Light" panose="02000000000000000000" pitchFamily="2" charset="0"/>
              </a:rPr>
              <a:t>rijschool</a:t>
            </a:r>
            <a:endParaRPr lang="nl-NL" sz="7200" b="1" spc="600" dirty="0">
              <a:gradFill>
                <a:gsLst>
                  <a:gs pos="7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1A0B42D1-4394-453F-9F1F-85E40A6495E4}"/>
              </a:ext>
            </a:extLst>
          </p:cNvPr>
          <p:cNvSpPr txBox="1"/>
          <p:nvPr/>
        </p:nvSpPr>
        <p:spPr>
          <a:xfrm>
            <a:off x="5683250" y="4102567"/>
            <a:ext cx="5956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>
                <a:ln w="12700">
                  <a:solidFill>
                    <a:schemeClr val="tx1"/>
                  </a:solidFill>
                </a:ln>
                <a:solidFill>
                  <a:srgbClr val="FFC000"/>
                </a:solidFill>
                <a:latin typeface="Zian" panose="02000500000000000000" pitchFamily="2" charset="0"/>
              </a:rPr>
              <a:t>pietto</a:t>
            </a:r>
            <a:endParaRPr lang="nl-NL" sz="7200" dirty="0">
              <a:ln w="12700">
                <a:solidFill>
                  <a:schemeClr val="tx1"/>
                </a:solidFill>
              </a:ln>
              <a:solidFill>
                <a:srgbClr val="FFC000"/>
              </a:solidFill>
              <a:latin typeface="Zian" panose="02000500000000000000" pitchFamily="2" charset="0"/>
            </a:endParaRP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349EBB1E-B75F-4961-AF2E-8D38632A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993" y="5948810"/>
            <a:ext cx="8407113" cy="2847079"/>
          </a:xfrm>
          <a:prstGeom prst="rect">
            <a:avLst/>
          </a:prstGeom>
        </p:spPr>
      </p:pic>
      <p:sp>
        <p:nvSpPr>
          <p:cNvPr id="18" name="AutoShape 4" descr="Gerelateerde afbeelding">
            <a:extLst>
              <a:ext uri="{FF2B5EF4-FFF2-40B4-BE49-F238E27FC236}">
                <a16:creationId xmlns:a16="http://schemas.microsoft.com/office/drawing/2014/main" id="{61348DA8-C7A6-4AAD-AFB0-1E0DDE06B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" name="Graphic 19" descr="Auto">
            <a:extLst>
              <a:ext uri="{FF2B5EF4-FFF2-40B4-BE49-F238E27FC236}">
                <a16:creationId xmlns:a16="http://schemas.microsoft.com/office/drawing/2014/main" id="{A8CF0EA6-7188-45F6-84C7-EADDB3499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1580" y="167640"/>
            <a:ext cx="2575560" cy="2575560"/>
          </a:xfrm>
          <a:prstGeom prst="rect">
            <a:avLst/>
          </a:prstGeom>
        </p:spPr>
      </p:pic>
      <p:pic>
        <p:nvPicPr>
          <p:cNvPr id="22" name="Graphic 21" descr="Kaart met speld">
            <a:extLst>
              <a:ext uri="{FF2B5EF4-FFF2-40B4-BE49-F238E27FC236}">
                <a16:creationId xmlns:a16="http://schemas.microsoft.com/office/drawing/2014/main" id="{379B00DF-01B8-4E0E-A955-72A1C1E07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7820" y="356870"/>
            <a:ext cx="2197100" cy="2197100"/>
          </a:xfrm>
          <a:prstGeom prst="rect">
            <a:avLst/>
          </a:prstGeom>
        </p:spPr>
      </p:pic>
      <p:pic>
        <p:nvPicPr>
          <p:cNvPr id="27" name="Graphic 26" descr="Medaille">
            <a:extLst>
              <a:ext uri="{FF2B5EF4-FFF2-40B4-BE49-F238E27FC236}">
                <a16:creationId xmlns:a16="http://schemas.microsoft.com/office/drawing/2014/main" id="{937F98F3-B554-46AA-8C66-64926A509B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20000" y="594360"/>
            <a:ext cx="173736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5786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</Words>
  <Application>Microsoft Office PowerPoint</Application>
  <PresentationFormat>Breedbeeld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 Light</vt:lpstr>
      <vt:lpstr>Zian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pieterjan dijk</dc:creator>
  <cp:lastModifiedBy>pieterjan dijk</cp:lastModifiedBy>
  <cp:revision>5</cp:revision>
  <dcterms:created xsi:type="dcterms:W3CDTF">2019-02-20T10:52:27Z</dcterms:created>
  <dcterms:modified xsi:type="dcterms:W3CDTF">2019-02-20T13:40:58Z</dcterms:modified>
</cp:coreProperties>
</file>