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258"/>
    <a:srgbClr val="002C5F"/>
    <a:srgbClr val="887B1B"/>
    <a:srgbClr val="4F2D7F"/>
    <a:srgbClr val="006A4D"/>
    <a:srgbClr val="DC0C30"/>
    <a:srgbClr val="0098C3"/>
    <a:srgbClr val="FED100"/>
    <a:srgbClr val="CF0072"/>
    <a:srgbClr val="34B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>
      <p:cViewPr varScale="1">
        <p:scale>
          <a:sx n="88" d="100"/>
          <a:sy n="88" d="100"/>
        </p:scale>
        <p:origin x="108" y="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dirty="0" smtClean="0"/>
              <a:t>Percentages sneller/langzamer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 check lengte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Isomorfe grafen</c:v>
                </c:pt>
                <c:pt idx="1">
                  <c:v>1 met minder vertices/edges</c:v>
                </c:pt>
                <c:pt idx="2">
                  <c:v>1 niet connected</c:v>
                </c:pt>
                <c:pt idx="3">
                  <c:v>Beide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</c:v>
                </c:pt>
                <c:pt idx="1">
                  <c:v>13</c:v>
                </c:pt>
                <c:pt idx="2">
                  <c:v>-0.5</c:v>
                </c:pt>
                <c:pt idx="3">
                  <c:v>2.2999999999999998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 check connectiviteit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Isomorfe grafen</c:v>
                </c:pt>
                <c:pt idx="1">
                  <c:v>1 met minder vertices/edges</c:v>
                </c:pt>
                <c:pt idx="2">
                  <c:v>1 niet connected</c:v>
                </c:pt>
                <c:pt idx="3">
                  <c:v>Beide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-5.5</c:v>
                </c:pt>
                <c:pt idx="1">
                  <c:v>-9</c:v>
                </c:pt>
                <c:pt idx="2">
                  <c:v>6.5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Beide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Isomorfe grafen</c:v>
                </c:pt>
                <c:pt idx="1">
                  <c:v>1 met minder vertices/edges</c:v>
                </c:pt>
                <c:pt idx="2">
                  <c:v>1 niet connected</c:v>
                </c:pt>
                <c:pt idx="3">
                  <c:v>Beide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-5.5</c:v>
                </c:pt>
                <c:pt idx="1">
                  <c:v>8.6</c:v>
                </c:pt>
                <c:pt idx="2">
                  <c:v>6.7</c:v>
                </c:pt>
                <c:pt idx="3">
                  <c:v>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664024"/>
        <c:axId val="312328688"/>
      </c:barChart>
      <c:catAx>
        <c:axId val="383664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12328688"/>
        <c:crosses val="autoZero"/>
        <c:auto val="1"/>
        <c:lblAlgn val="ctr"/>
        <c:lblOffset val="100"/>
        <c:noMultiLvlLbl val="0"/>
      </c:catAx>
      <c:valAx>
        <c:axId val="31232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83664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594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1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233488"/>
            <a:ext cx="6786562" cy="110251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2276475"/>
            <a:ext cx="6788150" cy="826294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4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233488"/>
            <a:ext cx="6786562" cy="110251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2276475"/>
            <a:ext cx="6788150" cy="826294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72DAB1-C5E0-4074-AED0-30666B12A047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3350"/>
            <a:ext cx="748668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719777"/>
            <a:ext cx="7486681" cy="23907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30200" y="6438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UT powerpoint sheet small 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43000" cy="51467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523456-3235-43E8-AFFF-79F3B912ACA7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3350"/>
            <a:ext cx="748668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719777"/>
            <a:ext cx="7486681" cy="23907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2" name="Picture 1" descr="UT powerpoint sheet small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50"/>
            <a:ext cx="1114285" cy="5124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EAF17-97A5-469F-B875-7CCCD8438084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3350"/>
            <a:ext cx="748668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730251"/>
            <a:ext cx="7486681" cy="22860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2" name="Picture 1" descr="UT powerpoint sheet small 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"/>
          <a:stretch/>
        </p:blipFill>
        <p:spPr>
          <a:xfrm>
            <a:off x="0" y="0"/>
            <a:ext cx="112395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AAC71-DE7A-4DF1-9233-5FB2E57C6F42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3350"/>
            <a:ext cx="748668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717550"/>
            <a:ext cx="7486681" cy="23907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7" name="Picture 6" descr="UT powerpoint sheet small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867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3350"/>
            <a:ext cx="746760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1" y="742950"/>
            <a:ext cx="7467600" cy="21431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A6BAE-C793-465D-AB6E-C6AB187E6F8E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3350"/>
            <a:ext cx="754380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1" y="742950"/>
            <a:ext cx="7543800" cy="21431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0964EA-60F0-4953-A5DB-208C595E07BF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3350"/>
            <a:ext cx="754380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1" y="742950"/>
            <a:ext cx="7543800" cy="21431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18303E-5A82-49C2-AB6C-F6084985DC3C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232288"/>
            <a:ext cx="9144000" cy="300039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133350"/>
            <a:ext cx="754380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371601" y="742950"/>
            <a:ext cx="7543800" cy="21431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410200" y="1250950"/>
            <a:ext cx="3448081" cy="3302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246575"/>
            <a:ext cx="5257800" cy="330758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4BFB91-EDE1-4450-8D02-274F78D9227A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136061"/>
            <a:ext cx="754380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1" y="742950"/>
            <a:ext cx="7543800" cy="21431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51C03D-F3B5-42FC-A391-ECEEBD1836E4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371600" y="1231199"/>
            <a:ext cx="7772400" cy="29997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nl-NL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136061"/>
            <a:ext cx="7543800" cy="549739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371601" y="742950"/>
            <a:ext cx="7543800" cy="214313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233488"/>
            <a:ext cx="6786562" cy="110251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2276475"/>
            <a:ext cx="6788150" cy="826294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3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233488"/>
            <a:ext cx="6786562" cy="110251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2276475"/>
            <a:ext cx="6788150" cy="826294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352550"/>
            <a:ext cx="7509600" cy="267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</a:t>
            </a:r>
            <a:r>
              <a:rPr lang="nl-NL" dirty="0" err="1" smtClean="0"/>
              <a:t>modeltekst</a:t>
            </a:r>
            <a:r>
              <a:rPr lang="nl-NL" dirty="0" smtClean="0"/>
              <a:t>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6" y="4629150"/>
            <a:ext cx="9366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AA62657-1B82-4063-BE97-6E8E40E4F26B}" type="datetime1">
              <a:rPr lang="nl-NL" smtClean="0"/>
              <a:t>9-4-2015</a:t>
            </a:fld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4629150"/>
            <a:ext cx="40322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nl-NL" dirty="0" smtClean="0"/>
              <a:t>Voettekst: aanpassen via 'Invoegen' ('Beeld' voor Office 2003 of eerder) kies vervolgens '</a:t>
            </a:r>
            <a:r>
              <a:rPr lang="nl-NL" dirty="0" err="1" smtClean="0"/>
              <a:t>Koptekst</a:t>
            </a:r>
            <a:r>
              <a:rPr lang="nl-NL" dirty="0" smtClean="0"/>
              <a:t> en voettekst'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4652962"/>
            <a:ext cx="3746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‹#›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371600" y="1047750"/>
            <a:ext cx="77808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UT_Logo_Black_NL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4632540"/>
            <a:ext cx="2260600" cy="453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56" r:id="rId12"/>
    <p:sldLayoutId id="2147483657" r:id="rId13"/>
    <p:sldLayoutId id="2147483658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Preprocessing methoden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 het graaf isomorfisme probleem</a:t>
            </a:r>
          </a:p>
          <a:p>
            <a:r>
              <a:rPr lang="nl-NL" smtClean="0"/>
              <a:t>Projectgroep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6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407884"/>
              </p:ext>
            </p:extLst>
          </p:nvPr>
        </p:nvGraphicFramePr>
        <p:xfrm>
          <a:off x="1371600" y="1352550"/>
          <a:ext cx="7508875" cy="267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27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9600" y="3496270"/>
            <a:ext cx="7509600" cy="2670572"/>
          </a:xfrm>
        </p:spPr>
        <p:txBody>
          <a:bodyPr/>
          <a:lstStyle/>
          <a:p>
            <a:r>
              <a:rPr lang="nl-NL" dirty="0"/>
              <a:t>Een isomorfisme is een bijectieve afbeelding f : V (G) → V (H) zodanig </a:t>
            </a:r>
            <a:r>
              <a:rPr lang="nl-NL" dirty="0" smtClean="0"/>
              <a:t>dat ∀</a:t>
            </a:r>
            <a:r>
              <a:rPr lang="nl-NL" dirty="0"/>
              <a:t>u,v ∈ V (G) er geldt dat uv ∈ E(G) ⇔ f(u)f(v) ∈ E(H)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Graaf isomorfisme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27207"/>
            <a:ext cx="3384376" cy="23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Scheiden van grafen</a:t>
            </a:r>
          </a:p>
          <a:p>
            <a:endParaRPr lang="nl-NL" dirty="0" smtClean="0"/>
          </a:p>
          <a:p>
            <a:r>
              <a:rPr lang="nl-NL" dirty="0" smtClean="0"/>
              <a:t>Opdelen </a:t>
            </a:r>
            <a:r>
              <a:rPr lang="nl-NL" dirty="0" smtClean="0"/>
              <a:t>in graafdelen (verdeel en heers)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Aantal nodes</a:t>
            </a:r>
          </a:p>
          <a:p>
            <a:endParaRPr lang="nl-NL" dirty="0"/>
          </a:p>
          <a:p>
            <a:r>
              <a:rPr lang="nl-NL" dirty="0" smtClean="0"/>
              <a:t>Aantal edges</a:t>
            </a:r>
          </a:p>
          <a:p>
            <a:endParaRPr lang="nl-NL" dirty="0"/>
          </a:p>
          <a:p>
            <a:r>
              <a:rPr lang="nl-NL" dirty="0" smtClean="0"/>
              <a:t>Is een graaf samenhangend?</a:t>
            </a:r>
          </a:p>
          <a:p>
            <a:endParaRPr lang="nl-NL" dirty="0"/>
          </a:p>
          <a:p>
            <a:r>
              <a:rPr lang="nl-NL" dirty="0" smtClean="0"/>
              <a:t>Bevat een graaf modules?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Stappen voor preprocessing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6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136" y="1332740"/>
            <a:ext cx="7509600" cy="2670572"/>
          </a:xfrm>
        </p:spPr>
        <p:txBody>
          <a:bodyPr/>
          <a:lstStyle/>
          <a:p>
            <a:r>
              <a:rPr lang="nl-NL" dirty="0" smtClean="0"/>
              <a:t>Bijectief</a:t>
            </a:r>
          </a:p>
          <a:p>
            <a:endParaRPr lang="nl-NL" dirty="0"/>
          </a:p>
          <a:p>
            <a:r>
              <a:rPr lang="nl-NL" dirty="0" smtClean="0"/>
              <a:t>Edge in G 										Edge in H</a:t>
            </a:r>
          </a:p>
          <a:p>
            <a:endParaRPr lang="nl-NL" dirty="0"/>
          </a:p>
          <a:p>
            <a:r>
              <a:rPr lang="nl-NL" dirty="0" smtClean="0"/>
              <a:t>Lijst met grafen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Nodes en edges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Left-Right Arrow 3"/>
          <p:cNvSpPr/>
          <p:nvPr/>
        </p:nvSpPr>
        <p:spPr>
          <a:xfrm>
            <a:off x="3131840" y="2098890"/>
            <a:ext cx="108012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7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 samenhangend, H niet samenhangend</a:t>
            </a:r>
          </a:p>
          <a:p>
            <a:endParaRPr lang="nl-NL" dirty="0"/>
          </a:p>
          <a:p>
            <a:r>
              <a:rPr lang="nl-NL" dirty="0" smtClean="0"/>
              <a:t>Deel G en H op</a:t>
            </a:r>
          </a:p>
          <a:p>
            <a:endParaRPr lang="nl-NL" dirty="0"/>
          </a:p>
          <a:p>
            <a:r>
              <a:rPr lang="nl-NL" dirty="0" smtClean="0"/>
              <a:t>G heeft een Edge die H niet heeft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samenhangend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lijsten</a:t>
            </a:r>
          </a:p>
          <a:p>
            <a:endParaRPr lang="nl-NL" dirty="0"/>
          </a:p>
          <a:p>
            <a:r>
              <a:rPr lang="nl-NL" dirty="0" smtClean="0"/>
              <a:t>Splitsen van een graaf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samenhangend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4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Na color refinement</a:t>
            </a:r>
            <a:endParaRPr lang="nl-NL" dirty="0"/>
          </a:p>
          <a:p>
            <a:r>
              <a:rPr lang="nl-NL" dirty="0" smtClean="0"/>
              <a:t>Meerdere vertices met dezelfde kleur</a:t>
            </a:r>
            <a:endParaRPr lang="nl-NL" dirty="0"/>
          </a:p>
          <a:p>
            <a:r>
              <a:rPr lang="nl-NL" dirty="0" smtClean="0"/>
              <a:t>Neighborhood</a:t>
            </a:r>
            <a:endParaRPr lang="nl-NL" dirty="0"/>
          </a:p>
          <a:p>
            <a:r>
              <a:rPr lang="nl-NL" dirty="0" smtClean="0"/>
              <a:t>Geen partitie</a:t>
            </a:r>
            <a:endParaRPr lang="nl-NL" dirty="0"/>
          </a:p>
          <a:p>
            <a:r>
              <a:rPr lang="nl-NL" dirty="0" smtClean="0"/>
              <a:t>Wel nesting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Zonder preprocessing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Alleen nodes en edges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Alleen samenhangend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Nodes, edges en samenhangend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6E7-007E-4E27-B747-A02D9A387A08}" type="datetime1">
              <a:rPr lang="nl-NL" smtClean="0"/>
              <a:t>9-4-2015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testen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6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NL 16-9 new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UT_NL 16-9</Template>
  <TotalTime>20</TotalTime>
  <Words>162</Words>
  <Application>Microsoft Office PowerPoint</Application>
  <PresentationFormat>On-screen Show 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Wingdings</vt:lpstr>
      <vt:lpstr>UT_NL 16-9 new</vt:lpstr>
      <vt:lpstr>Preprocessing methoden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methoden</dc:title>
  <dc:creator>Admin</dc:creator>
  <cp:lastModifiedBy>Admin</cp:lastModifiedBy>
  <cp:revision>11</cp:revision>
  <dcterms:created xsi:type="dcterms:W3CDTF">2015-04-08T14:27:17Z</dcterms:created>
  <dcterms:modified xsi:type="dcterms:W3CDTF">2015-04-09T07:02:37Z</dcterms:modified>
</cp:coreProperties>
</file>