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37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5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974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32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51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7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7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2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1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7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5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1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0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C04586-3FBD-473E-B441-AD2F6245AB17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A57861-8517-4F5D-B1FD-598FEA7B9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31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B83C-E926-49AF-B20A-784EEAEA9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70349"/>
            <a:ext cx="9440034" cy="1515921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effectLst/>
              </a:rPr>
              <a:t>Смоленский колледж телекоммуникаций (филиал) федерального государственного бюджетного образовательного учреждения высшего образования «Санкт-Петербургский государственный университет телекоммуникаций им. проф. М.А. Бонч-Бруевича».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60D776-7351-435D-A0F3-58929C69F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5414" y="4528871"/>
            <a:ext cx="3551274" cy="2058780"/>
          </a:xfrm>
        </p:spPr>
        <p:txBody>
          <a:bodyPr/>
          <a:lstStyle/>
          <a:p>
            <a:pPr algn="r"/>
            <a:r>
              <a:rPr lang="ru-RU" dirty="0"/>
              <a:t>Выполнил</a:t>
            </a:r>
          </a:p>
          <a:p>
            <a:pPr algn="r"/>
            <a:r>
              <a:rPr lang="ru-RU" dirty="0"/>
              <a:t>Студент группы ПКС9516</a:t>
            </a:r>
          </a:p>
          <a:p>
            <a:pPr algn="r"/>
            <a:r>
              <a:rPr lang="ru-RU" dirty="0"/>
              <a:t>Вознесенский Александр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32BB2B0-276B-48AD-A20B-7DEBAFCD6B70}"/>
              </a:ext>
            </a:extLst>
          </p:cNvPr>
          <p:cNvSpPr txBox="1">
            <a:spLocks/>
          </p:cNvSpPr>
          <p:nvPr/>
        </p:nvSpPr>
        <p:spPr>
          <a:xfrm>
            <a:off x="1370693" y="2904066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КУРСОВОЙ ПРОЕКТ</a:t>
            </a:r>
          </a:p>
          <a:p>
            <a:r>
              <a:rPr lang="ru-RU" dirty="0"/>
              <a:t>Информационная система «Риэлторское агентство»</a:t>
            </a:r>
          </a:p>
        </p:txBody>
      </p:sp>
    </p:spTree>
    <p:extLst>
      <p:ext uri="{BB962C8B-B14F-4D97-AF65-F5344CB8AC3E}">
        <p14:creationId xmlns:p14="http://schemas.microsoft.com/office/powerpoint/2010/main" val="36221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02F3F-DB19-46FC-8DF4-2144FC1A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CDA80-1E6E-47AD-8774-15F39C5F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2475"/>
            <a:ext cx="10353762" cy="4068726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dirty="0"/>
              <a:t>	Целью данного проекта является создание информационной системы, которая позволит автоматизировать деятельность сотрудника риэлторского агентства.</a:t>
            </a:r>
          </a:p>
        </p:txBody>
      </p:sp>
    </p:spTree>
    <p:extLst>
      <p:ext uri="{BB962C8B-B14F-4D97-AF65-F5344CB8AC3E}">
        <p14:creationId xmlns:p14="http://schemas.microsoft.com/office/powerpoint/2010/main" val="9954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295D9-152B-4EA3-B6FA-794122B0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045F4-68F8-48F1-84E5-6145921E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dirty="0"/>
              <a:t>	Для выполнения поставленной цели необходимо выполнить следующие задачи:</a:t>
            </a:r>
          </a:p>
          <a:p>
            <a:pPr marL="494100" indent="-457200" algn="just">
              <a:buAutoNum type="arabicPeriod"/>
            </a:pPr>
            <a:r>
              <a:rPr lang="ru-RU" dirty="0"/>
              <a:t>Составить список эксплуатационных и функциональных требований</a:t>
            </a:r>
          </a:p>
          <a:p>
            <a:pPr marL="494100" indent="-457200" algn="just">
              <a:buAutoNum type="arabicPeriod"/>
            </a:pPr>
            <a:r>
              <a:rPr lang="ru-RU" dirty="0"/>
              <a:t>Реализовать </a:t>
            </a:r>
            <a:r>
              <a:rPr lang="en-US" dirty="0"/>
              <a:t>ER-</a:t>
            </a:r>
            <a:r>
              <a:rPr lang="ru-RU" dirty="0"/>
              <a:t>модель программного продукта, словарь данных для таблиц базы данных</a:t>
            </a:r>
          </a:p>
          <a:p>
            <a:pPr marL="494100" indent="-457200" algn="just">
              <a:buAutoNum type="arabicPeriod"/>
            </a:pPr>
            <a:r>
              <a:rPr lang="ru-RU" dirty="0"/>
              <a:t>Реализовать информационную систему в выбранной среде программирования</a:t>
            </a:r>
          </a:p>
          <a:p>
            <a:pPr marL="494100" indent="-457200" algn="just">
              <a:buAutoNum type="arabicPeriod"/>
            </a:pPr>
            <a:r>
              <a:rPr lang="ru-RU" dirty="0"/>
              <a:t>Выполнить отладку и тестирование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3272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04436-7900-4081-9CAD-1E0A39AA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5A1EB-CEFF-4D97-BC10-C07EE6F5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dirty="0"/>
              <a:t>	Жизненный цикл данной информационной системы содержит:</a:t>
            </a:r>
          </a:p>
          <a:p>
            <a:pPr marL="494100" indent="-457200" algn="just">
              <a:buAutoNum type="arabicPeriod"/>
            </a:pPr>
            <a:r>
              <a:rPr lang="ru-RU" dirty="0"/>
              <a:t>Анализ требований к системе</a:t>
            </a:r>
          </a:p>
          <a:p>
            <a:pPr marL="494100" indent="-457200" algn="just">
              <a:buAutoNum type="arabicPeriod"/>
            </a:pPr>
            <a:r>
              <a:rPr lang="ru-RU" dirty="0"/>
              <a:t>Проектирование</a:t>
            </a:r>
          </a:p>
          <a:p>
            <a:pPr marL="494100" indent="-457200" algn="just">
              <a:buAutoNum type="arabicPeriod"/>
            </a:pPr>
            <a:r>
              <a:rPr lang="ru-RU" dirty="0"/>
              <a:t>Программирование</a:t>
            </a:r>
          </a:p>
          <a:p>
            <a:pPr marL="494100" indent="-457200" algn="just">
              <a:buAutoNum type="arabicPeriod"/>
            </a:pPr>
            <a:r>
              <a:rPr lang="ru-RU" dirty="0"/>
              <a:t>Тестирование и отладка</a:t>
            </a:r>
          </a:p>
          <a:p>
            <a:pPr marL="494100" indent="-457200" algn="just">
              <a:buAutoNum type="arabicPeriod"/>
            </a:pPr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25233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49FD-3BC9-438D-B357-CEC6F0A9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FCFA8-E532-42D5-AD96-1C6C4A6D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dirty="0"/>
              <a:t>	В настоящее время происходит активная застройка свободных площадей новыми зданиями. Это приводит к притоку клиентов на покупку или аренду жилья. </a:t>
            </a:r>
          </a:p>
          <a:p>
            <a:pPr marL="36900" indent="0" algn="just">
              <a:buNone/>
            </a:pPr>
            <a:r>
              <a:rPr lang="ru-RU" dirty="0"/>
              <a:t>	Для достижения более высокой производительности труда сотрудника риэлторского агентства была создана эта информационная система.</a:t>
            </a:r>
          </a:p>
        </p:txBody>
      </p:sp>
    </p:spTree>
    <p:extLst>
      <p:ext uri="{BB962C8B-B14F-4D97-AF65-F5344CB8AC3E}">
        <p14:creationId xmlns:p14="http://schemas.microsoft.com/office/powerpoint/2010/main" val="410780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80C8A-9F19-4099-B58A-3D029EC6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C5DF9-56CD-4678-9400-71FBAC1A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dirty="0"/>
              <a:t>	Информационная система должна соответствовать следующим функциональным требованиям:</a:t>
            </a:r>
          </a:p>
          <a:p>
            <a:pPr marL="494100" indent="-457200" algn="just">
              <a:buAutoNum type="arabicPeriod"/>
            </a:pPr>
            <a:r>
              <a:rPr lang="ru-RU" dirty="0"/>
              <a:t>Просмотр всех объявлений</a:t>
            </a:r>
          </a:p>
          <a:p>
            <a:pPr marL="494100" indent="-457200" algn="just">
              <a:buAutoNum type="arabicPeriod"/>
            </a:pPr>
            <a:r>
              <a:rPr lang="ru-RU" dirty="0"/>
              <a:t>Добавление новых объявлений</a:t>
            </a:r>
          </a:p>
          <a:p>
            <a:pPr marL="494100" indent="-457200" algn="just">
              <a:buAutoNum type="arabicPeriod"/>
            </a:pPr>
            <a:r>
              <a:rPr lang="ru-RU" dirty="0"/>
              <a:t>Назначение менеджеров на обработку заявок</a:t>
            </a:r>
          </a:p>
          <a:p>
            <a:pPr marL="494100" indent="-457200" algn="just">
              <a:buAutoNum type="arabicPeriod"/>
            </a:pPr>
            <a:r>
              <a:rPr lang="ru-RU" dirty="0"/>
              <a:t>Добавление/редактирование информации о  менеджере</a:t>
            </a:r>
          </a:p>
          <a:p>
            <a:pPr marL="494100" indent="-457200" algn="just">
              <a:buAutoNum type="arabicPeriod"/>
            </a:pPr>
            <a:r>
              <a:rPr lang="ru-RU" dirty="0"/>
              <a:t>Завершение работы программы в конце рабочего дня</a:t>
            </a:r>
          </a:p>
        </p:txBody>
      </p:sp>
    </p:spTree>
    <p:extLst>
      <p:ext uri="{BB962C8B-B14F-4D97-AF65-F5344CB8AC3E}">
        <p14:creationId xmlns:p14="http://schemas.microsoft.com/office/powerpoint/2010/main" val="400611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F1B94-AEC0-4F1D-B2B2-8886D5F5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BD9F3-0046-4459-8813-37B07822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F17E77-5EF1-4158-BB83-9E90C8D8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65294"/>
            <a:ext cx="6752117" cy="4041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D2791E-D489-4A46-B7A5-23372B6F5898}"/>
              </a:ext>
            </a:extLst>
          </p:cNvPr>
          <p:cNvSpPr txBox="1"/>
          <p:nvPr/>
        </p:nvSpPr>
        <p:spPr>
          <a:xfrm>
            <a:off x="7942523" y="1765294"/>
            <a:ext cx="33356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Вход в информационную систему происходит на стартовой форме.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При входе логин и пароль проверяются в базе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Пароль в базе данных хранится в зашифрованном виде.</a:t>
            </a:r>
          </a:p>
        </p:txBody>
      </p:sp>
    </p:spTree>
    <p:extLst>
      <p:ext uri="{BB962C8B-B14F-4D97-AF65-F5344CB8AC3E}">
        <p14:creationId xmlns:p14="http://schemas.microsoft.com/office/powerpoint/2010/main" val="75403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AD5965-0803-4080-B055-CF797A92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67" y="1806877"/>
            <a:ext cx="3505790" cy="4058751"/>
          </a:xfrm>
        </p:spPr>
        <p:txBody>
          <a:bodyPr/>
          <a:lstStyle/>
          <a:p>
            <a:r>
              <a:rPr lang="ru-RU" dirty="0"/>
              <a:t>В программе присутствуют модули: объявления, добавление объявлений, менеджеры и помощь. Каждое из них отвечает за свои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839DE-A77B-4B97-9395-B35DEC9F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8" y="1806877"/>
            <a:ext cx="7018929" cy="413443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EB1FD91-EDC4-4DAA-A017-495B4723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dirty="0"/>
              <a:t>Интерфейс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96455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FAAE0-6966-4CCA-BB57-35187CB6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7987B-BA42-4F82-8B70-DC84E84F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	В результате выполнения курсового проекта были достигнуты все поставленные задачи,  а именно:</a:t>
            </a:r>
          </a:p>
          <a:p>
            <a:r>
              <a:rPr lang="ru-RU" dirty="0"/>
              <a:t>Реализованы функциональные требования</a:t>
            </a:r>
          </a:p>
          <a:p>
            <a:r>
              <a:rPr lang="ru-RU" dirty="0"/>
              <a:t>Составлен словарь базы данных </a:t>
            </a:r>
            <a:r>
              <a:rPr lang="en-US" dirty="0"/>
              <a:t>ER-</a:t>
            </a:r>
            <a:r>
              <a:rPr lang="ru-RU" dirty="0"/>
              <a:t>модель </a:t>
            </a:r>
          </a:p>
          <a:p>
            <a:r>
              <a:rPr lang="ru-RU" dirty="0"/>
              <a:t>Реализована информационная система в выбранной среде программирования</a:t>
            </a:r>
          </a:p>
          <a:p>
            <a:r>
              <a:rPr lang="ru-RU" dirty="0"/>
              <a:t>Выполнен процесс отладки и тестирования программного продукта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618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91</TotalTime>
  <Words>297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Сланец</vt:lpstr>
      <vt:lpstr>Смоленский колледж телекоммуникаций (филиал) федерального государственного бюджетного образовательного учреждения высшего образования «Санкт-Петербургский государственный университет телекоммуникаций им. проф. М.А. Бонч-Бруевича».</vt:lpstr>
      <vt:lpstr>Цель проекта</vt:lpstr>
      <vt:lpstr>Задачи проекта</vt:lpstr>
      <vt:lpstr>Жизненный цикл</vt:lpstr>
      <vt:lpstr>Актуальность и практическая значимость</vt:lpstr>
      <vt:lpstr>Функциональные требования</vt:lpstr>
      <vt:lpstr>Интерфейс программного продукта</vt:lpstr>
      <vt:lpstr>Интерфейс программного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Смоленский колледж телекоммуникаций (филиал) федерального государственного бюджетного образовательного учреждения высшего образования «Санкт-Петербургский государственный университет телекоммуникаций им. проф. М.А. Бонч-Бруевича».</dc:title>
  <dc:creator>User</dc:creator>
  <cp:lastModifiedBy>User</cp:lastModifiedBy>
  <cp:revision>8</cp:revision>
  <dcterms:created xsi:type="dcterms:W3CDTF">2019-11-26T16:09:59Z</dcterms:created>
  <dcterms:modified xsi:type="dcterms:W3CDTF">2019-11-29T20:14:21Z</dcterms:modified>
</cp:coreProperties>
</file>