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0ABCB03-6BE3-495A-BD38-E2B8CBD66BA5}">
          <p14:sldIdLst>
            <p14:sldId id="256"/>
            <p14:sldId id="257"/>
            <p14:sldId id="263"/>
            <p14:sldId id="261"/>
            <p14:sldId id="260"/>
            <p14:sldId id="262"/>
            <p14:sldId id="265"/>
            <p14:sldId id="266"/>
            <p14:sldId id="267"/>
            <p14:sldId id="268"/>
            <p14:sldId id="269"/>
            <p14:sldId id="27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41CA-9014-4210-9252-E392FE0F1742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298C-F213-464C-9554-DA8858AE316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52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41CA-9014-4210-9252-E392FE0F1742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298C-F213-464C-9554-DA8858AE3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79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41CA-9014-4210-9252-E392FE0F1742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298C-F213-464C-9554-DA8858AE3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03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41CA-9014-4210-9252-E392FE0F1742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298C-F213-464C-9554-DA8858AE3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32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41CA-9014-4210-9252-E392FE0F1742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298C-F213-464C-9554-DA8858AE316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1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41CA-9014-4210-9252-E392FE0F1742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298C-F213-464C-9554-DA8858AE3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41CA-9014-4210-9252-E392FE0F1742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298C-F213-464C-9554-DA8858AE3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1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41CA-9014-4210-9252-E392FE0F1742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298C-F213-464C-9554-DA8858AE3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5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41CA-9014-4210-9252-E392FE0F1742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298C-F213-464C-9554-DA8858AE3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32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C141CA-9014-4210-9252-E392FE0F1742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1298C-F213-464C-9554-DA8858AE3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0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41CA-9014-4210-9252-E392FE0F1742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298C-F213-464C-9554-DA8858AE3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4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C141CA-9014-4210-9252-E392FE0F1742}" type="datetimeFigureOut">
              <a:rPr lang="ru-RU" smtClean="0"/>
              <a:t>30.11.2019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41298C-F213-464C-9554-DA8858AE316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9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43E08-242D-4621-982D-5744F6EE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701209"/>
            <a:ext cx="10058400" cy="2358089"/>
          </a:xfrm>
        </p:spPr>
        <p:txBody>
          <a:bodyPr>
            <a:noAutofit/>
          </a:bodyPr>
          <a:lstStyle/>
          <a:p>
            <a:pPr algn="ctr"/>
            <a:r>
              <a:rPr lang="ru-RU" sz="5400" dirty="0"/>
              <a:t>КУРСОВОЙ ПРОЕКТ</a:t>
            </a:r>
            <a:br>
              <a:rPr lang="ru-RU" sz="5400" dirty="0"/>
            </a:br>
            <a:r>
              <a:rPr lang="ru-RU" sz="5400" dirty="0"/>
              <a:t>Информационная система «Приемная комиссия»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B4FBD6-B10A-4C79-A7EE-8FB25419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5228" y="4401391"/>
            <a:ext cx="4680452" cy="1647468"/>
          </a:xfrm>
        </p:spPr>
        <p:txBody>
          <a:bodyPr/>
          <a:lstStyle/>
          <a:p>
            <a:pPr algn="r"/>
            <a:r>
              <a:rPr lang="ru-RU" dirty="0"/>
              <a:t>Выполнила:</a:t>
            </a:r>
          </a:p>
          <a:p>
            <a:pPr algn="r"/>
            <a:r>
              <a:rPr lang="ru-RU" dirty="0"/>
              <a:t>Студентка группы пкс9516</a:t>
            </a:r>
          </a:p>
          <a:p>
            <a:pPr algn="r"/>
            <a:r>
              <a:rPr lang="ru-RU" dirty="0"/>
              <a:t>Сычева Валерия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59E69-2DEA-404D-BC17-B68ABBBA5B5E}"/>
              </a:ext>
            </a:extLst>
          </p:cNvPr>
          <p:cNvSpPr txBox="1"/>
          <p:nvPr/>
        </p:nvSpPr>
        <p:spPr>
          <a:xfrm>
            <a:off x="1900038" y="158787"/>
            <a:ext cx="8452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Смоленский колледж телекоммуникаций (филиал) федерального государственного бюджетного образовательного учреждения высшего образования «Санкт-Петербургский государственный университет телекоммуникаций им. проф. М.А. Бонч-Бруевича».</a:t>
            </a:r>
          </a:p>
        </p:txBody>
      </p:sp>
    </p:spTree>
    <p:extLst>
      <p:ext uri="{BB962C8B-B14F-4D97-AF65-F5344CB8AC3E}">
        <p14:creationId xmlns:p14="http://schemas.microsoft.com/office/powerpoint/2010/main" val="315085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B8DCE-5A4E-4F5A-A2C4-15989569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5C8586-2B35-4554-B75E-61980A69D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623" y="1845734"/>
            <a:ext cx="3245057" cy="4023360"/>
          </a:xfrm>
        </p:spPr>
        <p:txBody>
          <a:bodyPr>
            <a:normAutofit/>
          </a:bodyPr>
          <a:lstStyle/>
          <a:p>
            <a:pPr lvl="1"/>
            <a:r>
              <a:rPr lang="ru-RU" sz="2000" dirty="0"/>
              <a:t>При выборе пункта меню «Аттестат» произойдет открытие элемента управления «Информация об аттестате»</a:t>
            </a:r>
          </a:p>
          <a:p>
            <a:pPr lvl="1"/>
            <a:r>
              <a:rPr lang="ru-RU" sz="2000" dirty="0"/>
              <a:t>На нем есть возможность обновлять информацию об аттестате студента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FFED3E-3EC8-4134-BAE9-9289A65D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19" y="1845734"/>
            <a:ext cx="6494399" cy="36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7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4E9D5-DAC3-4368-A3D8-DC0552B5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D517FB-2437-4069-9D8C-A2DEB559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154" y="1845734"/>
            <a:ext cx="3202526" cy="4023360"/>
          </a:xfrm>
        </p:spPr>
        <p:txBody>
          <a:bodyPr>
            <a:normAutofit/>
          </a:bodyPr>
          <a:lstStyle/>
          <a:p>
            <a:pPr lvl="1"/>
            <a:r>
              <a:rPr lang="ru-RU" sz="2000" dirty="0"/>
              <a:t>При выборе пункта меню «Абитуриенты» открывается элемент «Все абитуриенты»</a:t>
            </a:r>
          </a:p>
          <a:p>
            <a:pPr lvl="1"/>
            <a:r>
              <a:rPr lang="ru-RU" sz="2000" dirty="0"/>
              <a:t>На нем есть возможность посмотреть информацию об абитуриенте</a:t>
            </a:r>
          </a:p>
          <a:p>
            <a:pPr lvl="1"/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0EE605-A636-49F3-859B-48295D968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657044" cy="37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3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2DB0C-CFFC-435C-85B1-291F9DC0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B8DC49-45CA-4D7E-A348-AC3A1F26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116" y="1845734"/>
            <a:ext cx="3606564" cy="4023360"/>
          </a:xfrm>
        </p:spPr>
        <p:txBody>
          <a:bodyPr>
            <a:normAutofit/>
          </a:bodyPr>
          <a:lstStyle/>
          <a:p>
            <a:pPr lvl="1"/>
            <a:r>
              <a:rPr lang="ru-RU" sz="2000" dirty="0"/>
              <a:t>На элементе помощь есть возможность отправить сообщение разработчикам для обратной связи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33FEFD-66CF-437B-9839-DBD9698ED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6332043" cy="35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1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905F1-7E33-4527-A28F-61550B3D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3FFF3F-6880-4AAA-B859-93116C45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ходе разработки информационной системы были достигнуты все поставленные задачи.</a:t>
            </a:r>
          </a:p>
          <a:p>
            <a:r>
              <a:rPr lang="ru-RU" sz="2400" dirty="0"/>
              <a:t>Была достигнута поставленная цель, а именно разработка программного обеспечения для автоматизации работы сотрудника приемной комиссии. </a:t>
            </a:r>
          </a:p>
          <a:p>
            <a:r>
              <a:rPr lang="ru-RU" sz="2400" dirty="0"/>
              <a:t>Данный программный продукт будет являться практически значимым на рынке программного обеспечения, так как он имеет ряд преимуществ перед другими продуктами.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862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DB436-02BB-414D-B373-06D3FA84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5546B7-C5C0-4825-875B-3D613B009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ru-RU" sz="2400" dirty="0"/>
              <a:t>	Целью данного проекта является разработка информационной системы для оптимизации труда сотрудника приемной комиссии. Основными частями информационной системы являются реляционная база данных, созданная в </a:t>
            </a:r>
            <a:r>
              <a:rPr lang="en-US" sz="2400" dirty="0"/>
              <a:t>MS Access </a:t>
            </a:r>
            <a:r>
              <a:rPr lang="ru-RU" sz="2400" dirty="0"/>
              <a:t>и конное приложение </a:t>
            </a:r>
            <a:r>
              <a:rPr lang="en-US" sz="2400" dirty="0"/>
              <a:t>Windows Forms</a:t>
            </a:r>
            <a:r>
              <a:rPr lang="ru-RU" sz="2400" dirty="0"/>
              <a:t>, созданное в </a:t>
            </a:r>
            <a:r>
              <a:rPr lang="en-US" sz="2400" dirty="0"/>
              <a:t>Microsoft Visual Studio.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7943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F9FF6-BCC4-42A0-884A-6F86447B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0986D-E62E-4B71-84F1-5979A13C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Задачи, которые необходимо выполнить для достижения цели: </a:t>
            </a:r>
          </a:p>
          <a:p>
            <a:r>
              <a:rPr lang="ru-RU" sz="2400" dirty="0"/>
              <a:t>1) Разработать </a:t>
            </a:r>
            <a:r>
              <a:rPr lang="en-US" sz="2400" dirty="0"/>
              <a:t>ER – </a:t>
            </a:r>
            <a:r>
              <a:rPr lang="ru-RU" sz="2400" dirty="0"/>
              <a:t>модель и словарь данных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2) Разработать структуру программного продукта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3) Разработать базу данных для информационной системы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4) Организовать процесс программирования программного продукта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5) Провести отладку и тестирование информационной системы</a:t>
            </a:r>
            <a:r>
              <a:rPr lang="en-US" sz="2400" dirty="0"/>
              <a:t>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02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ED975-D313-4485-9699-0FB291D2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818C00-4A9C-4896-97BF-6613CA7D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ru-RU" sz="2400" dirty="0"/>
              <a:t>	Данная информационная система является актуальной, так как позволяет оптимизировать работу сотрудника приемной комиссии и дает возможность совершать необходимые действия с максимальным удобством.</a:t>
            </a:r>
          </a:p>
        </p:txBody>
      </p:sp>
    </p:spTree>
    <p:extLst>
      <p:ext uri="{BB962C8B-B14F-4D97-AF65-F5344CB8AC3E}">
        <p14:creationId xmlns:p14="http://schemas.microsoft.com/office/powerpoint/2010/main" val="8857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B5C57-DD21-4AF6-AFAE-16036E29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информационной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D5511-F60A-40BF-B78B-287BD1AD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2400" dirty="0"/>
              <a:t>Анализ требований к системе</a:t>
            </a:r>
          </a:p>
          <a:p>
            <a:pPr lvl="1"/>
            <a:r>
              <a:rPr lang="ru-RU" sz="2400" dirty="0"/>
              <a:t>Проектирование</a:t>
            </a:r>
          </a:p>
          <a:p>
            <a:pPr lvl="1"/>
            <a:r>
              <a:rPr lang="ru-RU" sz="2400" dirty="0"/>
              <a:t>Программирование</a:t>
            </a:r>
          </a:p>
          <a:p>
            <a:pPr lvl="1"/>
            <a:r>
              <a:rPr lang="ru-RU" sz="2400" dirty="0"/>
              <a:t>Тестирование и отладка</a:t>
            </a:r>
          </a:p>
          <a:p>
            <a:pPr lvl="1"/>
            <a:r>
              <a:rPr lang="ru-RU" sz="2400" dirty="0"/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99317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05504-6825-4546-A93C-15042EF3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572F7-2B19-4B56-AD8D-03994378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ru-RU" sz="2400" dirty="0"/>
              <a:t>	Данная информационная система имеет ряд преимуществ, которые играют роль при выборе программного продукта:</a:t>
            </a:r>
          </a:p>
          <a:p>
            <a:pPr lvl="1"/>
            <a:r>
              <a:rPr lang="ru-RU" sz="2400" dirty="0"/>
              <a:t>Удобный интерфейс</a:t>
            </a:r>
          </a:p>
          <a:p>
            <a:pPr lvl="1"/>
            <a:r>
              <a:rPr lang="ru-RU" sz="2400" dirty="0"/>
              <a:t>Отсутствие лишних элементов, мешающих работе</a:t>
            </a:r>
          </a:p>
          <a:p>
            <a:pPr lvl="1"/>
            <a:r>
              <a:rPr lang="ru-RU" sz="2400" dirty="0"/>
              <a:t>Быстрая работа</a:t>
            </a:r>
          </a:p>
          <a:p>
            <a:pPr lvl="1"/>
            <a:r>
              <a:rPr lang="ru-RU" sz="2400" dirty="0"/>
              <a:t>Оптимизация использования ресурсов аппаратного обеспечения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81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64070-0BBC-4592-8290-D7D6A8DF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EAB90-222C-4BA4-90A1-D1ED86EF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479" y="1967023"/>
            <a:ext cx="3096201" cy="3468446"/>
          </a:xfrm>
        </p:spPr>
        <p:txBody>
          <a:bodyPr>
            <a:normAutofit/>
          </a:bodyPr>
          <a:lstStyle/>
          <a:p>
            <a:pPr lvl="1"/>
            <a:r>
              <a:rPr lang="ru-RU" sz="2000" dirty="0"/>
              <a:t>Форма авторизации в информационную систему</a:t>
            </a:r>
          </a:p>
          <a:p>
            <a:pPr lvl="1"/>
            <a:r>
              <a:rPr lang="ru-RU" sz="2000" dirty="0"/>
              <a:t>Проверка логина и пароля производится из базы данных</a:t>
            </a:r>
          </a:p>
          <a:p>
            <a:pPr lvl="1"/>
            <a:r>
              <a:rPr lang="ru-RU" sz="2000" dirty="0"/>
              <a:t>Пароли для безопасности хранятся в зашифрованном виде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2B8C07-D39C-4ED0-9ABC-1F211A7C7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7022"/>
            <a:ext cx="6471973" cy="346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6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B0764-5B17-4438-A65E-AB37CC97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5FB723-B1A7-431B-BC22-DFB91F04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234" y="1959882"/>
            <a:ext cx="2915446" cy="3909211"/>
          </a:xfrm>
        </p:spPr>
        <p:txBody>
          <a:bodyPr>
            <a:normAutofit/>
          </a:bodyPr>
          <a:lstStyle/>
          <a:p>
            <a:pPr lvl="1"/>
            <a:r>
              <a:rPr lang="ru-RU" sz="2000" dirty="0"/>
              <a:t>При входе в систему открывается элемент «Добавление абитуриента»</a:t>
            </a:r>
          </a:p>
          <a:p>
            <a:pPr lvl="1"/>
            <a:r>
              <a:rPr lang="ru-RU" sz="2000" dirty="0"/>
              <a:t>Программа обладает боковым меню с анимацией</a:t>
            </a:r>
          </a:p>
          <a:p>
            <a:pPr lvl="1"/>
            <a:r>
              <a:rPr lang="ru-RU" sz="2000" dirty="0"/>
              <a:t>На элементе «Добавление абитуриента» происходит добавление абитуриентов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5E3317-A667-4CEF-99FC-56748DA8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9882"/>
            <a:ext cx="6462469" cy="36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5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096CE-2BBB-4CF0-9BB5-C2F1488F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37CB9-09F1-45A7-A538-32DD217E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074" y="1845734"/>
            <a:ext cx="3489606" cy="4023360"/>
          </a:xfrm>
        </p:spPr>
        <p:txBody>
          <a:bodyPr>
            <a:normAutofit/>
          </a:bodyPr>
          <a:lstStyle/>
          <a:p>
            <a:pPr lvl="1"/>
            <a:r>
              <a:rPr lang="ru-RU" sz="2000" dirty="0"/>
              <a:t>При выборе пункта меню «Данные» открывается элемент управления </a:t>
            </a:r>
          </a:p>
          <a:p>
            <a:pPr lvl="1"/>
            <a:r>
              <a:rPr lang="ru-RU" sz="2000" dirty="0"/>
              <a:t>На нем происходит обновление либо добавление личных данных об абитуриенте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128BA8-BF1C-451A-AEEC-E4C35762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37" y="1922312"/>
            <a:ext cx="6471861" cy="36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8055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401</Words>
  <Application>Microsoft Office PowerPoint</Application>
  <PresentationFormat>Широкоэкранный</PresentationFormat>
  <Paragraphs>51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Ретро</vt:lpstr>
      <vt:lpstr>КУРСОВОЙ ПРОЕКТ Информационная система «Приемная комиссия»</vt:lpstr>
      <vt:lpstr>Цель</vt:lpstr>
      <vt:lpstr>Задачи</vt:lpstr>
      <vt:lpstr>Актуальность</vt:lpstr>
      <vt:lpstr>Жизненный цикл информационной системы</vt:lpstr>
      <vt:lpstr>Преимущества</vt:lpstr>
      <vt:lpstr>Интерфейс программного продукта</vt:lpstr>
      <vt:lpstr>Интерфейс программного продукта</vt:lpstr>
      <vt:lpstr>Интерфейс программного продукта</vt:lpstr>
      <vt:lpstr>Интерфейс программного продукта</vt:lpstr>
      <vt:lpstr>Интерфейс программного продукта</vt:lpstr>
      <vt:lpstr>Интерфейс программного продукта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«Библиотека»</dc:title>
  <dc:creator>User</dc:creator>
  <cp:lastModifiedBy>User</cp:lastModifiedBy>
  <cp:revision>12</cp:revision>
  <dcterms:created xsi:type="dcterms:W3CDTF">2019-04-21T07:45:02Z</dcterms:created>
  <dcterms:modified xsi:type="dcterms:W3CDTF">2019-11-30T18:19:42Z</dcterms:modified>
</cp:coreProperties>
</file>