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sldIdLst>
    <p:sldId id="256" r:id="rId2"/>
    <p:sldId id="262" r:id="rId3"/>
    <p:sldId id="263" r:id="rId4"/>
    <p:sldId id="265" r:id="rId5"/>
    <p:sldId id="266" r:id="rId6"/>
    <p:sldId id="267" r:id="rId7"/>
    <p:sldId id="268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AE96-39D1-4234-A43D-2069B596997D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F185360-AA9A-4C49-9681-5DDB2704BB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7355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AE96-39D1-4234-A43D-2069B596997D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5360-AA9A-4C49-9681-5DDB2704BB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001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AE96-39D1-4234-A43D-2069B596997D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5360-AA9A-4C49-9681-5DDB2704BB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362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AE96-39D1-4234-A43D-2069B596997D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5360-AA9A-4C49-9681-5DDB2704BB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5364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D3DAE96-39D1-4234-A43D-2069B596997D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F185360-AA9A-4C49-9681-5DDB2704BB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704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AE96-39D1-4234-A43D-2069B596997D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5360-AA9A-4C49-9681-5DDB2704BB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694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AE96-39D1-4234-A43D-2069B596997D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5360-AA9A-4C49-9681-5DDB2704BB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825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AE96-39D1-4234-A43D-2069B596997D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5360-AA9A-4C49-9681-5DDB2704BB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494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AE96-39D1-4234-A43D-2069B596997D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5360-AA9A-4C49-9681-5DDB2704BB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036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AE96-39D1-4234-A43D-2069B596997D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5360-AA9A-4C49-9681-5DDB2704BB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685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AE96-39D1-4234-A43D-2069B596997D}" type="datetimeFigureOut">
              <a:rPr lang="ru-RU" smtClean="0"/>
              <a:t>16.01.2023</a:t>
            </a:fld>
            <a:endParaRPr lang="ru-R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5360-AA9A-4C49-9681-5DDB2704BB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7871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D3DAE96-39D1-4234-A43D-2069B596997D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F185360-AA9A-4C49-9681-5DDB2704BB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224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C2C5D2-9BA9-C19B-8769-D6EAFC2567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PUZZLE</a:t>
            </a:r>
            <a:endParaRPr lang="ru-RU" sz="8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D37BA47-1C2A-947E-2EF6-7BE034F40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506" y="5834249"/>
            <a:ext cx="3299012" cy="925138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Владимиров Даниил</a:t>
            </a:r>
          </a:p>
          <a:p>
            <a:pPr algn="l"/>
            <a:r>
              <a:rPr lang="ru-RU" dirty="0" err="1"/>
              <a:t>Полетавкина</a:t>
            </a:r>
            <a:r>
              <a:rPr lang="ru-RU" dirty="0"/>
              <a:t> Влада</a:t>
            </a:r>
          </a:p>
        </p:txBody>
      </p:sp>
    </p:spTree>
    <p:extLst>
      <p:ext uri="{BB962C8B-B14F-4D97-AF65-F5344CB8AC3E}">
        <p14:creationId xmlns:p14="http://schemas.microsoft.com/office/powerpoint/2010/main" val="359615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B165EAD-AC06-8E90-4425-3DADA637E875}"/>
              </a:ext>
            </a:extLst>
          </p:cNvPr>
          <p:cNvSpPr txBox="1"/>
          <p:nvPr/>
        </p:nvSpPr>
        <p:spPr>
          <a:xfrm>
            <a:off x="216213" y="64870"/>
            <a:ext cx="609322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000" b="1" i="0" dirty="0">
                <a:effectLst/>
                <a:latin typeface="YS Text"/>
              </a:rPr>
              <a:t>Введение</a:t>
            </a:r>
            <a:endParaRPr lang="ru-RU" sz="3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9064B3-4243-E879-F1A8-1EB47A7E927C}"/>
              </a:ext>
            </a:extLst>
          </p:cNvPr>
          <p:cNvSpPr txBox="1"/>
          <p:nvPr/>
        </p:nvSpPr>
        <p:spPr>
          <a:xfrm>
            <a:off x="216212" y="600518"/>
            <a:ext cx="70631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>
                <a:latin typeface="YS Text"/>
              </a:rPr>
              <a:t>И</a:t>
            </a:r>
            <a:r>
              <a:rPr lang="ru-RU" sz="2000" b="1" i="0" dirty="0">
                <a:effectLst/>
                <a:latin typeface="YS Text"/>
              </a:rPr>
              <a:t>дея проекта – </a:t>
            </a:r>
            <a:r>
              <a:rPr lang="ru-RU" sz="2000" i="0" dirty="0">
                <a:effectLst/>
                <a:latin typeface="YS Text"/>
              </a:rPr>
              <a:t>реализовать знания и навыки полученные при прохождении курса по </a:t>
            </a:r>
            <a:r>
              <a:rPr lang="en-US" sz="2000" i="0" dirty="0" err="1">
                <a:effectLst/>
                <a:latin typeface="YS Text"/>
              </a:rPr>
              <a:t>pygame</a:t>
            </a:r>
            <a:r>
              <a:rPr lang="ru-RU" sz="2000" i="0" dirty="0">
                <a:effectLst/>
                <a:latin typeface="YS Text"/>
              </a:rPr>
              <a:t>.</a:t>
            </a:r>
            <a:endParaRPr lang="ru-RU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EFDE45-BC7B-9827-974B-22116B68A5D1}"/>
              </a:ext>
            </a:extLst>
          </p:cNvPr>
          <p:cNvSpPr txBox="1"/>
          <p:nvPr/>
        </p:nvSpPr>
        <p:spPr>
          <a:xfrm>
            <a:off x="216212" y="1256787"/>
            <a:ext cx="1173374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dirty="0">
                <a:effectLst/>
                <a:latin typeface="YS Text"/>
              </a:rPr>
              <a:t>Задачи проекта: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latin typeface="YS Text"/>
              </a:rPr>
              <a:t>Обдумать общую концепцию игры. Игра сделана на подобии головоломки, где главная цель – выбраться из комнаты.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Создать план игры, уровней. На данный момент есть два уровня – это </a:t>
            </a:r>
            <a:r>
              <a:rPr lang="en-US" sz="2000" dirty="0"/>
              <a:t>“</a:t>
            </a:r>
            <a:r>
              <a:rPr lang="ru-RU" sz="2000" dirty="0"/>
              <a:t>Театр</a:t>
            </a:r>
            <a:r>
              <a:rPr lang="en-US" sz="2000" dirty="0"/>
              <a:t>”</a:t>
            </a:r>
            <a:r>
              <a:rPr lang="ru-RU" sz="2000" dirty="0"/>
              <a:t> и </a:t>
            </a:r>
            <a:r>
              <a:rPr lang="en-US" sz="2000" dirty="0"/>
              <a:t>“</a:t>
            </a:r>
            <a:r>
              <a:rPr lang="ru-RU" sz="2000" dirty="0"/>
              <a:t>Мрамор</a:t>
            </a:r>
            <a:r>
              <a:rPr lang="en-US" sz="2000" dirty="0"/>
              <a:t>”</a:t>
            </a:r>
            <a:endParaRPr lang="ru-RU" sz="2000" dirty="0"/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Сделать для каждого пункта дизайн. Художественное оформление игры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6B7EE8-23F7-6ECF-B9B6-8BC4E35AB620}"/>
              </a:ext>
            </a:extLst>
          </p:cNvPr>
          <p:cNvSpPr txBox="1"/>
          <p:nvPr/>
        </p:nvSpPr>
        <p:spPr>
          <a:xfrm>
            <a:off x="546848" y="2833425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eriod"/>
            </a:pPr>
            <a:r>
              <a:rPr lang="ru-RU" sz="2000" dirty="0"/>
              <a:t>как выглядит каждая стена (комната) </a:t>
            </a:r>
          </a:p>
          <a:p>
            <a:pPr marL="342900" indent="-342900">
              <a:buFont typeface="+mj-lt"/>
              <a:buAutoNum type="alphaLcPeriod"/>
            </a:pPr>
            <a:r>
              <a:rPr lang="ru-RU" sz="2000" dirty="0"/>
              <a:t>мебель в комнатах</a:t>
            </a:r>
          </a:p>
          <a:p>
            <a:pPr marL="342900" indent="-342900">
              <a:buFont typeface="+mj-lt"/>
              <a:buAutoNum type="alphaLcPeriod"/>
            </a:pPr>
            <a:r>
              <a:rPr lang="ru-RU" sz="2000" dirty="0"/>
              <a:t>предметы интерьера, декора комнаты</a:t>
            </a:r>
          </a:p>
          <a:p>
            <a:pPr marL="342900" indent="-342900">
              <a:buFont typeface="+mj-lt"/>
              <a:buAutoNum type="alphaLcPeriod"/>
            </a:pPr>
            <a:r>
              <a:rPr lang="ru-RU" sz="2000" dirty="0"/>
              <a:t>внешний вид предметов для решения загадок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ADBE406-D2C7-7C72-8127-C07A544BB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429" y="3009382"/>
            <a:ext cx="3595499" cy="359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54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A520DF-D4A1-6886-FE87-71DB78B93DFE}"/>
              </a:ext>
            </a:extLst>
          </p:cNvPr>
          <p:cNvSpPr txBox="1"/>
          <p:nvPr/>
        </p:nvSpPr>
        <p:spPr>
          <a:xfrm>
            <a:off x="270163" y="198208"/>
            <a:ext cx="609322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000" b="1" i="0" dirty="0">
                <a:effectLst/>
                <a:latin typeface="YS Text"/>
              </a:rPr>
              <a:t>Техническая часть</a:t>
            </a:r>
            <a:endParaRPr lang="ru-RU" sz="3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254843-7B79-3822-1E3B-B40D3ABCDBE7}"/>
              </a:ext>
            </a:extLst>
          </p:cNvPr>
          <p:cNvSpPr txBox="1"/>
          <p:nvPr/>
        </p:nvSpPr>
        <p:spPr>
          <a:xfrm>
            <a:off x="270163" y="675117"/>
            <a:ext cx="117335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latin typeface="YS Text"/>
              </a:rPr>
              <a:t>Ис</a:t>
            </a:r>
            <a:r>
              <a:rPr lang="ru-RU" sz="1800" b="1" dirty="0">
                <a:latin typeface="YS Text"/>
              </a:rPr>
              <a:t>пользуемые технологии</a:t>
            </a:r>
            <a:r>
              <a:rPr lang="en-US" sz="1800" b="1" i="0" dirty="0">
                <a:effectLst/>
                <a:latin typeface="YS Text"/>
              </a:rPr>
              <a:t>: </a:t>
            </a:r>
            <a:r>
              <a:rPr lang="en-US" sz="1800" dirty="0">
                <a:latin typeface="YS Text"/>
              </a:rPr>
              <a:t>PyCharm</a:t>
            </a:r>
            <a:r>
              <a:rPr lang="ru-RU" sz="1800" dirty="0">
                <a:latin typeface="YS Text"/>
              </a:rPr>
              <a:t> – программа в которой писался код,</a:t>
            </a:r>
            <a:r>
              <a:rPr lang="en-US" sz="1800" dirty="0">
                <a:latin typeface="YS Text"/>
              </a:rPr>
              <a:t> Photoshop – </a:t>
            </a:r>
            <a:r>
              <a:rPr lang="ru-RU" sz="1800" dirty="0">
                <a:latin typeface="YS Text"/>
              </a:rPr>
              <a:t>программа для создания дизайна.</a:t>
            </a:r>
            <a:endParaRPr lang="ru-RU" sz="1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02" y="1453880"/>
            <a:ext cx="5033237" cy="266215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720" y="1229115"/>
            <a:ext cx="3976999" cy="301934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0720" y="4332703"/>
            <a:ext cx="4433061" cy="236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10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28" y="746020"/>
            <a:ext cx="4096322" cy="70494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342" y="1712954"/>
            <a:ext cx="6944694" cy="161947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561" y="3693748"/>
            <a:ext cx="4858428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48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300" y="453083"/>
            <a:ext cx="5563376" cy="24768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039" y="1560392"/>
            <a:ext cx="2343477" cy="42868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679" y="912556"/>
            <a:ext cx="5601482" cy="46583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7557" y="1011501"/>
            <a:ext cx="3286584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61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056" y="843168"/>
            <a:ext cx="6544588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36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79" y="413092"/>
            <a:ext cx="5715798" cy="276263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8074" y="3667329"/>
            <a:ext cx="6011114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79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BF663F-EE15-2BFD-A084-AF4F30B26CD5}"/>
              </a:ext>
            </a:extLst>
          </p:cNvPr>
          <p:cNvSpPr txBox="1"/>
          <p:nvPr/>
        </p:nvSpPr>
        <p:spPr>
          <a:xfrm>
            <a:off x="403167" y="190918"/>
            <a:ext cx="609322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000" b="1" i="0" dirty="0">
                <a:effectLst/>
                <a:latin typeface="YS Text"/>
              </a:rPr>
              <a:t>Заключение</a:t>
            </a:r>
            <a:endParaRPr lang="ru-RU" sz="3000" b="0" i="0" dirty="0">
              <a:effectLst/>
              <a:latin typeface="YS Tex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22CB1A-62AF-D1A5-442F-157398EDE93A}"/>
              </a:ext>
            </a:extLst>
          </p:cNvPr>
          <p:cNvSpPr txBox="1"/>
          <p:nvPr/>
        </p:nvSpPr>
        <p:spPr>
          <a:xfrm>
            <a:off x="403167" y="667972"/>
            <a:ext cx="113856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i="0" dirty="0">
                <a:effectLst/>
                <a:latin typeface="YS Text"/>
              </a:rPr>
              <a:t>Вывод: </a:t>
            </a:r>
            <a:r>
              <a:rPr lang="ru-RU" sz="2000" dirty="0">
                <a:latin typeface="YS Text"/>
              </a:rPr>
              <a:t>используя знания из пройденного курса мы смогли создать игру-головоломку с несколькими уровнями </a:t>
            </a:r>
            <a:endParaRPr lang="ru-RU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C0F6C3-B803-8C30-07D6-BFED64F364F4}"/>
              </a:ext>
            </a:extLst>
          </p:cNvPr>
          <p:cNvSpPr txBox="1"/>
          <p:nvPr/>
        </p:nvSpPr>
        <p:spPr>
          <a:xfrm>
            <a:off x="403167" y="1448823"/>
            <a:ext cx="7826433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>
                <a:latin typeface="YS Text"/>
              </a:rPr>
              <a:t>В</a:t>
            </a:r>
            <a:r>
              <a:rPr lang="ru-RU" sz="2000" b="1" i="0" dirty="0">
                <a:effectLst/>
                <a:latin typeface="YS Text"/>
              </a:rPr>
              <a:t>озможности для доработки и развития:</a:t>
            </a:r>
          </a:p>
          <a:p>
            <a:pPr marL="285750" indent="-285750">
              <a:buFontTx/>
              <a:buChar char="-"/>
            </a:pPr>
            <a:r>
              <a:rPr lang="ru-RU" sz="2000" dirty="0">
                <a:latin typeface="YS Text"/>
              </a:rPr>
              <a:t>добавить больше уровней</a:t>
            </a:r>
          </a:p>
          <a:p>
            <a:pPr marL="285750" indent="-285750">
              <a:buFontTx/>
              <a:buChar char="-"/>
            </a:pPr>
            <a:r>
              <a:rPr lang="ru-RU" sz="2000" dirty="0">
                <a:latin typeface="YS Text"/>
              </a:rPr>
              <a:t>проработать дизайн и принцип прохождения каждого из уровней</a:t>
            </a:r>
          </a:p>
          <a:p>
            <a:pPr marL="285750" indent="-285750">
              <a:buFontTx/>
              <a:buChar char="-"/>
            </a:pPr>
            <a:r>
              <a:rPr lang="ru-RU" sz="2000" dirty="0">
                <a:latin typeface="YS Text"/>
              </a:rPr>
              <a:t>Добавить дополнительные функции. Например: подсказки, обозначения можно ли взаимодействовать с каким либо предметом на данный момент и т.д.</a:t>
            </a:r>
          </a:p>
          <a:p>
            <a:pPr marL="285750" indent="-285750">
              <a:buFontTx/>
              <a:buChar char="-"/>
            </a:pPr>
            <a:r>
              <a:rPr lang="ru-RU" sz="2000" dirty="0" smtClean="0">
                <a:latin typeface="YS Text"/>
              </a:rPr>
              <a:t>Доработать баги</a:t>
            </a:r>
            <a:endParaRPr lang="ru-RU" sz="2000" dirty="0">
              <a:latin typeface="YS Text"/>
            </a:endParaRPr>
          </a:p>
          <a:p>
            <a:pPr marL="285750" indent="-285750">
              <a:buFontTx/>
              <a:buChar char="-"/>
            </a:pPr>
            <a:r>
              <a:rPr lang="ru-RU" sz="2000" dirty="0" smtClean="0">
                <a:latin typeface="YS Text"/>
              </a:rPr>
              <a:t>Чтобы все было хорошо</a:t>
            </a:r>
            <a:endParaRPr lang="ru-RU" sz="2000" dirty="0">
              <a:latin typeface="YS Text"/>
            </a:endParaRPr>
          </a:p>
          <a:p>
            <a:pPr marL="285750" indent="-285750">
              <a:buFontTx/>
              <a:buChar char="-"/>
            </a:pPr>
            <a:r>
              <a:rPr lang="ru-RU" sz="2000" dirty="0">
                <a:latin typeface="YS Text"/>
              </a:rPr>
              <a:t> </a:t>
            </a:r>
          </a:p>
          <a:p>
            <a:pPr marL="285750" indent="-285750">
              <a:buFontTx/>
              <a:buChar char="-"/>
            </a:pPr>
            <a:endParaRPr lang="ru-RU" sz="1800" dirty="0">
              <a:solidFill>
                <a:srgbClr val="4D4D4D"/>
              </a:solidFill>
              <a:latin typeface="YS Text"/>
            </a:endParaRPr>
          </a:p>
        </p:txBody>
      </p:sp>
    </p:spTree>
    <p:extLst>
      <p:ext uri="{BB962C8B-B14F-4D97-AF65-F5344CB8AC3E}">
        <p14:creationId xmlns:p14="http://schemas.microsoft.com/office/powerpoint/2010/main" val="154874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6F0BD7-A918-1E6D-A7BC-76C0C445C1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8000" dirty="0"/>
              <a:t>Конец</a:t>
            </a:r>
          </a:p>
        </p:txBody>
      </p:sp>
    </p:spTree>
    <p:extLst>
      <p:ext uri="{BB962C8B-B14F-4D97-AF65-F5344CB8AC3E}">
        <p14:creationId xmlns:p14="http://schemas.microsoft.com/office/powerpoint/2010/main" val="53036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Дерев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Дерево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Дерево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Дерево</Template>
  <TotalTime>122</TotalTime>
  <Words>133</Words>
  <Application>Microsoft Office PowerPoint</Application>
  <PresentationFormat>Широкоэкранный</PresentationFormat>
  <Paragraphs>25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Cambria</vt:lpstr>
      <vt:lpstr>Rockwell</vt:lpstr>
      <vt:lpstr>Rockwell Condensed</vt:lpstr>
      <vt:lpstr>Wingdings</vt:lpstr>
      <vt:lpstr>YS Text</vt:lpstr>
      <vt:lpstr>Дерево</vt:lpstr>
      <vt:lpstr>PUZZLE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Конец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PUZZLE</dc:title>
  <dc:creator>Влада</dc:creator>
  <cp:lastModifiedBy>Ученик 303</cp:lastModifiedBy>
  <cp:revision>4</cp:revision>
  <dcterms:created xsi:type="dcterms:W3CDTF">2023-01-15T14:44:09Z</dcterms:created>
  <dcterms:modified xsi:type="dcterms:W3CDTF">2023-01-16T14:00:03Z</dcterms:modified>
</cp:coreProperties>
</file>