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0117B-6129-4FCD-BB91-CAB07E7E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4018EB-701A-427C-A2D2-0FDEC73BB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8FD4BF-1BD5-4E2A-9C2D-D7FBB87D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F95275-69A1-47A0-81BB-3A9CF165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05F5F1-7407-4902-8298-550409B2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79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BF05D-06AC-43D7-82C9-8813488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178F33-DA4C-4C48-AD23-5CC3BE66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FE81A3-95D3-4F4B-B0C1-D473F674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C8F2DF-B350-47EE-8E6C-6B4EF5D5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ED019-4729-4860-AC2A-27DF9968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1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2F5AA0-8093-4782-9CBC-F6E219AFD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C9E465-3D8C-48D8-8901-0A3058E7B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DCD9BE-80B6-4D19-A9D7-8A70A07F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535DA6-5607-4D37-AC6C-A465F3A2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02977A-8D96-4D61-ACB5-E2060FC0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66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0894-64BA-45BF-AEB1-3A833237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929AD7-DD48-4731-AC23-AFB7168B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582C5D-80B1-4A60-A149-8FE44BC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87CCCD-C136-42C3-9028-12634EE2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3D4602-6E40-4F4D-A584-6456A316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26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135E-17D2-4AEC-A156-6AC5C175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A595F1-6C88-47C6-8576-CCD744DA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35B300-803F-4B11-83FF-5B887D3B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7F3EA8-A723-494E-A2B3-4723A009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884C71-B97B-48A0-830C-66730CF8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39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126E9-8D21-4D51-B2BA-3F58F6D8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B4E78C-AEFF-4539-A226-A8B78D8C0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D27A0C-C285-4E81-B3CA-2FDA9DCE9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B273A5-A863-49CD-8552-42226AF8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BA03B3-8369-4667-B65F-867F52E4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C1032C-7245-47DA-B44F-1C9A5E67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4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A9BF-8E9D-4502-BE59-1DF74645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91D316-0B4C-4120-9CA0-8FAD91BE2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EAEA0B-ABCD-4897-B1BF-921405CC6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C1E4BE-FE9C-4B27-AF82-A44A11F12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CFCAEA-6DA9-4C45-B767-F3FC85B96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63840-2859-48DC-B2B9-E3B1BA48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9FCD6-AB0D-435C-BC58-6CAA4DA8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FE59A05-2C3C-4130-B1C5-C40D4774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0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9BF0C-3EDB-4713-87FB-02566019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20A2C2-5D4B-4B75-ABBF-61FA02C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EBFD7D-CEAE-40AA-8FB1-AD4B8BFF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090996-C609-4477-8FE9-A610640B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60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7CDFFD-3D1E-41A4-BE23-019A6DFC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623A83-ACE1-4097-81C5-0ACD0EBE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FEF3AC-AB63-4280-8F51-36262CB8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9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53B09-0B4C-42A1-B100-3403E70E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639A96-C9BC-422D-849C-8FEA3A72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9E145-228B-4324-A71A-8FE8FECF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A5FBE1-4B5D-4F5C-A754-A28A7BEB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2DF350-9A09-4960-AB64-219C0A83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9E82F-2D8A-4558-B904-0756E10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5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A5A2D-1941-48D8-8919-FC6E590B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B3E21F-544E-4403-89D4-4BCD0021D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298FB1-F1AC-4426-A6B7-1B169613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BEC805-D304-4DC2-961B-724F4F28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396084-AC23-46AC-A338-4BE21C66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006CE6-D008-4342-9D1F-FD0E7C6A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7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7BD84B-7A4C-46C7-B106-2C3F34B8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1D93BE-1F39-4768-8DF9-E5AA7231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DDA9BF-CBEE-432B-B88C-6E6F4928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55490-0526-468A-91F8-DB1FD6DE8A7A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DB40D-133C-4404-AB9B-879E8F28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05C3C2-8735-40DB-AD85-7B775492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00EC-18FB-47A7-9CFD-F33567CDE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8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A34D-A6A0-4B34-B9CA-C7D4863F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VAB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08DBC3-D45B-4A31-94A4-4D7CDFC69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721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VAB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VAB</dc:title>
  <dc:creator>Michele Piffari</dc:creator>
  <cp:lastModifiedBy>Michele Piffari</cp:lastModifiedBy>
  <cp:revision>1</cp:revision>
  <dcterms:created xsi:type="dcterms:W3CDTF">2020-09-04T09:00:07Z</dcterms:created>
  <dcterms:modified xsi:type="dcterms:W3CDTF">2020-09-04T09:00:27Z</dcterms:modified>
</cp:coreProperties>
</file>