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1" r:id="rId15"/>
    <p:sldId id="258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74" r:id="rId26"/>
    <p:sldId id="288" r:id="rId27"/>
    <p:sldId id="277" r:id="rId28"/>
    <p:sldId id="287" r:id="rId29"/>
    <p:sldId id="289" r:id="rId30"/>
    <p:sldId id="290" r:id="rId31"/>
    <p:sldId id="276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Piffari" initials="MP" lastIdx="1" clrIdx="0">
    <p:extLst>
      <p:ext uri="{19B8F6BF-5375-455C-9EA6-DF929625EA0E}">
        <p15:presenceInfo xmlns:p15="http://schemas.microsoft.com/office/powerpoint/2012/main" userId="b6d0602a24d341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09"/>
  </p:normalViewPr>
  <p:slideViewPr>
    <p:cSldViewPr snapToGrid="0">
      <p:cViewPr varScale="1">
        <p:scale>
          <a:sx n="69" d="100"/>
          <a:sy n="69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86CA0-325C-B848-B151-A88D264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0"/>
            <a:ext cx="9158287" cy="6858000"/>
          </a:xfrm>
        </p:spPr>
      </p:pic>
    </p:spTree>
    <p:extLst>
      <p:ext uri="{BB962C8B-B14F-4D97-AF65-F5344CB8AC3E}">
        <p14:creationId xmlns:p14="http://schemas.microsoft.com/office/powerpoint/2010/main" val="17293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540537-B0EC-7F48-BEF9-46415997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3" y="-7407"/>
            <a:ext cx="9139277" cy="6858000"/>
          </a:xfrm>
        </p:spPr>
      </p:pic>
    </p:spTree>
    <p:extLst>
      <p:ext uri="{BB962C8B-B14F-4D97-AF65-F5344CB8AC3E}">
        <p14:creationId xmlns:p14="http://schemas.microsoft.com/office/powerpoint/2010/main" val="23606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137050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D4882-2CC4-324A-8305-7F23EC78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97" y="-7407"/>
            <a:ext cx="9031803" cy="6858000"/>
          </a:xfrm>
        </p:spPr>
      </p:pic>
    </p:spTree>
    <p:extLst>
      <p:ext uri="{BB962C8B-B14F-4D97-AF65-F5344CB8AC3E}">
        <p14:creationId xmlns:p14="http://schemas.microsoft.com/office/powerpoint/2010/main" val="21183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75476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B99C1-594E-A947-A747-295E646D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5" y="0"/>
            <a:ext cx="9172396" cy="6858000"/>
          </a:xfrm>
        </p:spPr>
      </p:pic>
    </p:spTree>
    <p:extLst>
      <p:ext uri="{BB962C8B-B14F-4D97-AF65-F5344CB8AC3E}">
        <p14:creationId xmlns:p14="http://schemas.microsoft.com/office/powerpoint/2010/main" val="18536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0A7BD-6365-7942-A5AA-5C042590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1" y="1446145"/>
            <a:ext cx="1766015" cy="13240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Parameters ≈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ε-greedy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optimistic-greedy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UBC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  <a:p>
            <a:pPr lvl="1"/>
            <a:r>
              <a:rPr lang="de-DE" dirty="0"/>
              <a:t>UBC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tweaked</a:t>
            </a:r>
            <a:r>
              <a:rPr lang="de-DE" dirty="0"/>
              <a:t> 𝒄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A554-B25B-2642-B4D0-3B73B41A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2B383-7279-4902-A527-C849D9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mbria Math" panose="02040503050406030204" pitchFamily="18" charset="0"/>
              </a:rPr>
              <a:t>Single perceptron highlights</a:t>
            </a:r>
            <a:br>
              <a:rPr lang="it-IT" i="1" dirty="0">
                <a:solidFill>
                  <a:schemeClr val="bg1"/>
                </a:solidFill>
                <a:latin typeface="Cambria Math" panose="02040503050406030204" pitchFamily="18" charset="0"/>
              </a:rPr>
            </a:br>
            <a:r>
              <a:rPr lang="it-IT" sz="3600" dirty="0" err="1"/>
              <a:t>Try</a:t>
            </a:r>
            <a:r>
              <a:rPr lang="it-IT" sz="3600" dirty="0"/>
              <a:t> simple first: &amp;&amp; and ||</a:t>
            </a:r>
            <a:endParaRPr lang="it-IT" dirty="0"/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B4072D-CA9B-4ABC-971B-9C1DE64B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577"/>
            <a:ext cx="4895850" cy="3895725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EF44E48-F66D-4376-856E-D7D73D36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2001477"/>
            <a:ext cx="4733925" cy="39338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AAD5F3-85C4-49D2-B133-CB58A8E58DDF}"/>
              </a:ext>
            </a:extLst>
          </p:cNvPr>
          <p:cNvSpPr txBox="1"/>
          <p:nvPr/>
        </p:nvSpPr>
        <p:spPr>
          <a:xfrm>
            <a:off x="1828800" y="29673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0</a:t>
            </a:r>
            <a:endParaRPr lang="it-IT" sz="2000" b="1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24E95A3-42D3-4EBB-90E1-40827B75E4F3}"/>
              </a:ext>
            </a:extLst>
          </p:cNvPr>
          <p:cNvSpPr/>
          <p:nvPr/>
        </p:nvSpPr>
        <p:spPr>
          <a:xfrm>
            <a:off x="7067375" y="41310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0</a:t>
            </a:r>
            <a:endParaRPr lang="it-IT" sz="2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7B04BE-93CD-482F-9802-7126C6806777}"/>
              </a:ext>
            </a:extLst>
          </p:cNvPr>
          <p:cNvSpPr/>
          <p:nvPr/>
        </p:nvSpPr>
        <p:spPr>
          <a:xfrm>
            <a:off x="4975339" y="439263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1</a:t>
            </a:r>
            <a:endParaRPr lang="it-IT" sz="1400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C8C51E-B096-4C03-AE20-FCB854D3B943}"/>
              </a:ext>
            </a:extLst>
          </p:cNvPr>
          <p:cNvSpPr/>
          <p:nvPr/>
        </p:nvSpPr>
        <p:spPr>
          <a:xfrm>
            <a:off x="10614139" y="442727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4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52843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Let’s get harder…</a:t>
            </a:r>
            <a:br>
              <a:rPr lang="en-US" sz="5100" dirty="0"/>
            </a:br>
            <a:r>
              <a:rPr lang="en-US" sz="5100" dirty="0"/>
              <a:t>Single perceptron with </a:t>
            </a:r>
            <a:r>
              <a:rPr lang="en-US" sz="5100" dirty="0" err="1"/>
              <a:t>irisDataset</a:t>
            </a:r>
            <a:endParaRPr lang="en-US" sz="51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7D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C345535-5CEB-41FA-ADA4-54B89240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" y="640080"/>
            <a:ext cx="4127699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72FD80A2-F1BC-4E96-BF86-DF8C6D03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974019"/>
            <a:ext cx="4974336" cy="26239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394B3-22E1-4398-AE04-7AED32966616}"/>
              </a:ext>
            </a:extLst>
          </p:cNvPr>
          <p:cNvSpPr txBox="1"/>
          <p:nvPr/>
        </p:nvSpPr>
        <p:spPr>
          <a:xfrm>
            <a:off x="1107809" y="4651310"/>
            <a:ext cx="408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50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/>
              <a:t>One points of the dataset </a:t>
            </a:r>
            <a:r>
              <a:rPr lang="it-IT" dirty="0" err="1"/>
              <a:t>misclassificated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9C343-8931-43C5-8B0B-C84BD22CABA2}"/>
              </a:ext>
            </a:extLst>
          </p:cNvPr>
          <p:cNvSpPr txBox="1"/>
          <p:nvPr/>
        </p:nvSpPr>
        <p:spPr>
          <a:xfrm>
            <a:off x="6932459" y="4572000"/>
            <a:ext cx="425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1500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 err="1"/>
              <a:t>All</a:t>
            </a:r>
            <a:r>
              <a:rPr lang="it-IT" dirty="0"/>
              <a:t> the points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(YEAH)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C8E7C-7298-4502-840E-16284F7B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Let get more harder… XOR port!!!</a:t>
            </a: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3B59158-16B0-41F3-BD7E-1EA2BD8A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4" y="307731"/>
            <a:ext cx="4920168" cy="3997637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E614948-4208-4A73-B1F6-EA597DB6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24" y="307731"/>
            <a:ext cx="493535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DA10-0D2F-4C60-812F-B94E673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So…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more bound to </a:t>
            </a:r>
            <a:r>
              <a:rPr lang="it-IT" dirty="0" err="1"/>
              <a:t>evaluate</a:t>
            </a:r>
            <a:r>
              <a:rPr lang="it-IT" dirty="0"/>
              <a:t> the points, and so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neurons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So… multi </a:t>
            </a:r>
            <a:r>
              <a:rPr lang="it-IT" dirty="0" err="1"/>
              <a:t>layer</a:t>
            </a:r>
            <a:r>
              <a:rPr lang="it-IT" dirty="0"/>
              <a:t> perceptron!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1F76E-6A26-4C39-A681-41CB4AEE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Key parts: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317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6569B-B555-40AE-AFED-874AD500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7B5732-6EC4-4DBE-B750-0DEE664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025" y="1825625"/>
            <a:ext cx="80859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5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49C20-3E74-425D-A4F4-173C6F20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0D5C2-3616-D24C-9A3A-1665DC98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029D-04B0-5C4F-BF5A-5AD7FBB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2" y="694266"/>
            <a:ext cx="8041859" cy="602826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136A414-ED32-8341-9EB5-2EDDC11342A8}"/>
              </a:ext>
            </a:extLst>
          </p:cNvPr>
          <p:cNvSpPr txBox="1">
            <a:spLocks/>
          </p:cNvSpPr>
          <p:nvPr/>
        </p:nvSpPr>
        <p:spPr>
          <a:xfrm>
            <a:off x="838200" y="-135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algorithm2,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Average </a:t>
            </a:r>
            <a:r>
              <a:rPr lang="de-DE" dirty="0" err="1"/>
              <a:t>reward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A7BC-7785-744D-A2AA-0FFE207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1570-0CD9-2D44-A44E-0221FFB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55" y="1"/>
            <a:ext cx="9186345" cy="6850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5AEA-E85E-F842-B602-6F30C44DBA9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CD25A-C3D9-654A-B24A-66D8302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3" y="-12480"/>
            <a:ext cx="9136847" cy="68455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F2BFB-C621-A14E-9FBE-501514D62D3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D2EC4-3816-DD4F-B3C6-9CA956CA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99" y="0"/>
            <a:ext cx="9172102" cy="68505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39E27-1FD6-9949-80D5-4D8EEFF46CF2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3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D5982F-52A0-C241-AEEF-CBB12B1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5" y="12016"/>
            <a:ext cx="9103945" cy="683857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1 </a:t>
            </a:r>
          </a:p>
        </p:txBody>
      </p:sp>
    </p:spTree>
    <p:extLst>
      <p:ext uri="{BB962C8B-B14F-4D97-AF65-F5344CB8AC3E}">
        <p14:creationId xmlns:p14="http://schemas.microsoft.com/office/powerpoint/2010/main" val="3308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512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Presentazione standard di PowerPoint</vt:lpstr>
      <vt:lpstr>Experiments</vt:lpstr>
      <vt:lpstr>Experiment 1</vt:lpstr>
      <vt:lpstr>Experiment 1</vt:lpstr>
      <vt:lpstr>Experiment 1</vt:lpstr>
      <vt:lpstr>Experiment 2</vt:lpstr>
      <vt:lpstr>Experiment 2</vt:lpstr>
      <vt:lpstr>Experiment 2</vt:lpstr>
      <vt:lpstr>Experiment 2</vt:lpstr>
      <vt:lpstr>Experiment 2</vt:lpstr>
      <vt:lpstr>Conclusions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Exercise 3 – BackPropagation XOR problem</vt:lpstr>
      <vt:lpstr>Single perceptron highlights Try simple first: &amp;&amp; and ||</vt:lpstr>
      <vt:lpstr>     Let’s get harder… Single perceptron with irisDataset</vt:lpstr>
      <vt:lpstr>Let get more harder… XOR port!!!</vt:lpstr>
      <vt:lpstr>So… We need more bound to evaluate the points, and so many neurons. So… multi layer perceptron!</vt:lpstr>
      <vt:lpstr>Presentazione standard di PowerPoint</vt:lpstr>
      <vt:lpstr>Exercise 4 – SARSA in continuous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3</cp:revision>
  <dcterms:created xsi:type="dcterms:W3CDTF">2019-08-14T23:02:21Z</dcterms:created>
  <dcterms:modified xsi:type="dcterms:W3CDTF">2019-08-14T23:22:01Z</dcterms:modified>
</cp:coreProperties>
</file>