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08/08/19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1224F-9AAE-4AA6-956F-14FA24BC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4" y="1269097"/>
            <a:ext cx="5711483" cy="25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bandit">
            <a:extLst>
              <a:ext uri="{FF2B5EF4-FFF2-40B4-BE49-F238E27FC236}">
                <a16:creationId xmlns:a16="http://schemas.microsoft.com/office/drawing/2014/main" id="{943DEF88-ED77-4081-8B8D-9632CF93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A52C2-5484-6642-B690-D16A97733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55" y="1690688"/>
            <a:ext cx="647700" cy="6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7D036-A27E-4993-8A24-90D62EB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137BD-A468-47F9-B2CC-78061BBF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 </a:t>
            </a:r>
            <a:r>
              <a:rPr lang="it-IT" dirty="0" err="1"/>
              <a:t>table</a:t>
            </a:r>
            <a:r>
              <a:rPr lang="it-IT" dirty="0"/>
              <a:t> and q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Policy epsilon</a:t>
            </a:r>
          </a:p>
          <a:p>
            <a:r>
              <a:rPr lang="it-IT" dirty="0"/>
              <a:t>Compare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Little cake on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8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261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Tema di Office</vt:lpstr>
      <vt:lpstr>Reinforcement learning 2019 </vt:lpstr>
      <vt:lpstr>Exercise 1 – Bandit algorithms</vt:lpstr>
      <vt:lpstr>Experimental Setup</vt:lpstr>
      <vt:lpstr>Exercise 2 – Q learning</vt:lpstr>
      <vt:lpstr>Notes</vt:lpstr>
      <vt:lpstr>Key Parts</vt:lpstr>
      <vt:lpstr>Experimental setup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Microsoft Office User</cp:lastModifiedBy>
  <cp:revision>23</cp:revision>
  <dcterms:created xsi:type="dcterms:W3CDTF">2019-08-07T14:35:45Z</dcterms:created>
  <dcterms:modified xsi:type="dcterms:W3CDTF">2019-08-08T11:28:02Z</dcterms:modified>
</cp:coreProperties>
</file>