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1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1" r:id="rId15"/>
    <p:sldId id="258" r:id="rId16"/>
    <p:sldId id="260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74" r:id="rId26"/>
    <p:sldId id="277" r:id="rId27"/>
    <p:sldId id="276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9"/>
  </p:normalViewPr>
  <p:slideViewPr>
    <p:cSldViewPr snapToGrid="0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14/08/19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690271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86CA0-325C-B848-B151-A88D2640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0"/>
            <a:ext cx="9158287" cy="6858000"/>
          </a:xfrm>
        </p:spPr>
      </p:pic>
    </p:spTree>
    <p:extLst>
      <p:ext uri="{BB962C8B-B14F-4D97-AF65-F5344CB8AC3E}">
        <p14:creationId xmlns:p14="http://schemas.microsoft.com/office/powerpoint/2010/main" val="172932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690271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540537-B0EC-7F48-BEF9-46415997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3" y="-7407"/>
            <a:ext cx="9139277" cy="6858000"/>
          </a:xfrm>
        </p:spPr>
      </p:pic>
    </p:spTree>
    <p:extLst>
      <p:ext uri="{BB962C8B-B14F-4D97-AF65-F5344CB8AC3E}">
        <p14:creationId xmlns:p14="http://schemas.microsoft.com/office/powerpoint/2010/main" val="23606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137050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D4882-2CC4-324A-8305-7F23EC78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97" y="-7407"/>
            <a:ext cx="9031803" cy="6858000"/>
          </a:xfrm>
        </p:spPr>
      </p:pic>
    </p:spTree>
    <p:extLst>
      <p:ext uri="{BB962C8B-B14F-4D97-AF65-F5344CB8AC3E}">
        <p14:creationId xmlns:p14="http://schemas.microsoft.com/office/powerpoint/2010/main" val="21183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75476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B99C1-594E-A947-A747-295E646D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05" y="0"/>
            <a:ext cx="9172396" cy="6858000"/>
          </a:xfrm>
        </p:spPr>
      </p:pic>
    </p:spTree>
    <p:extLst>
      <p:ext uri="{BB962C8B-B14F-4D97-AF65-F5344CB8AC3E}">
        <p14:creationId xmlns:p14="http://schemas.microsoft.com/office/powerpoint/2010/main" val="185366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0A7BD-6365-7942-A5AA-5C042590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21" y="1446145"/>
            <a:ext cx="1766015" cy="13240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Parameters ≈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ε-greedy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optimistic-greedy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UBC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  <a:p>
            <a:pPr lvl="1"/>
            <a:r>
              <a:rPr lang="de-DE" dirty="0"/>
              <a:t>UBC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tweaked</a:t>
            </a:r>
            <a:r>
              <a:rPr lang="de-DE" dirty="0"/>
              <a:t> 𝒄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0A554-B25B-2642-B4D0-3B73B41A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45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11B47-AF0B-4BB8-A4DF-8E2E389A382F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this case we have a complete randomization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the action choice.</a:t>
            </a:r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714901DA-9E86-49EF-BC2A-75AB66A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" y="307731"/>
            <a:ext cx="5208648" cy="39976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906B8B-38E9-474C-B39B-8D6247F1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77" y="307731"/>
            <a:ext cx="5260049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69284-7676-4D36-94CC-AC9F98B2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perceptron with </a:t>
            </a:r>
            <a:r>
              <a:rPr lang="it-IT" dirty="0" err="1"/>
              <a:t>irisDataset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62F3CC-8E4C-4ADB-9CCA-2AED5B21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57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Exercise 4 – SARSA in continuous space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49C20-3E74-425D-A4F4-173C6F20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 b="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1026" name="Picture 2" descr="Risultati immagini per hill climb racing">
            <a:extLst>
              <a:ext uri="{FF2B5EF4-FFF2-40B4-BE49-F238E27FC236}">
                <a16:creationId xmlns:a16="http://schemas.microsoft.com/office/drawing/2014/main" id="{C3BCF0F2-546A-43C2-A104-D7048FC1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0D5C2-3616-D24C-9A3A-1665DC98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029D-04B0-5C4F-BF5A-5AD7FBB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2" y="694266"/>
            <a:ext cx="8041859" cy="6028267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136A414-ED32-8341-9EB5-2EDDC11342A8}"/>
              </a:ext>
            </a:extLst>
          </p:cNvPr>
          <p:cNvSpPr txBox="1">
            <a:spLocks/>
          </p:cNvSpPr>
          <p:nvPr/>
        </p:nvSpPr>
        <p:spPr>
          <a:xfrm>
            <a:off x="838200" y="-135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algorithm2,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Average </a:t>
            </a:r>
            <a:r>
              <a:rPr lang="de-DE" dirty="0" err="1"/>
              <a:t>reward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A7BC-7785-744D-A2AA-0FFE207C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1570-0CD9-2D44-A44E-0221FFB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55" y="1"/>
            <a:ext cx="9186345" cy="68505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5AEA-E85E-F842-B602-6F30C44DBA9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3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6CD25A-C3D9-654A-B24A-66D8302E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3" y="-12480"/>
            <a:ext cx="9136847" cy="68455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AF2BFB-C621-A14E-9FBE-501514D62D3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76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5D2EC4-3816-DD4F-B3C6-9CA956CA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99" y="0"/>
            <a:ext cx="9172102" cy="68505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39E27-1FD6-9949-80D5-4D8EEFF46CF2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3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D5982F-52A0-C241-AEEF-CBB12B1E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5" y="12016"/>
            <a:ext cx="9103945" cy="683857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690271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1 </a:t>
            </a:r>
          </a:p>
        </p:txBody>
      </p:sp>
    </p:spTree>
    <p:extLst>
      <p:ext uri="{BB962C8B-B14F-4D97-AF65-F5344CB8AC3E}">
        <p14:creationId xmlns:p14="http://schemas.microsoft.com/office/powerpoint/2010/main" val="330811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461</Words>
  <Application>Microsoft Macintosh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PowerPoint Presentation</vt:lpstr>
      <vt:lpstr>Experiments</vt:lpstr>
      <vt:lpstr>Experiment 1</vt:lpstr>
      <vt:lpstr>Experiment 1</vt:lpstr>
      <vt:lpstr>Experiment 1</vt:lpstr>
      <vt:lpstr>Experiment 2</vt:lpstr>
      <vt:lpstr>Experiment 2</vt:lpstr>
      <vt:lpstr>Experiment 2</vt:lpstr>
      <vt:lpstr>Experiment 2</vt:lpstr>
      <vt:lpstr>Experiment 2</vt:lpstr>
      <vt:lpstr>Conclusions</vt:lpstr>
      <vt:lpstr>Exercise 2 – Q learning</vt:lpstr>
      <vt:lpstr>Key Parts</vt:lpstr>
      <vt:lpstr>Experimental setup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3 – BackPropagation XOR problem</vt:lpstr>
      <vt:lpstr>Single perceptron with irisDataset</vt:lpstr>
      <vt:lpstr>Exercise 4 – SARSA in continuous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Microsoft Office User</cp:lastModifiedBy>
  <cp:revision>10</cp:revision>
  <dcterms:created xsi:type="dcterms:W3CDTF">2019-08-14T08:59:59Z</dcterms:created>
  <dcterms:modified xsi:type="dcterms:W3CDTF">2019-08-14T18:15:28Z</dcterms:modified>
</cp:coreProperties>
</file>