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1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>
      <p:cViewPr varScale="1">
        <p:scale>
          <a:sx n="68" d="100"/>
          <a:sy n="6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12/08/2019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Yet</a:t>
            </a:r>
            <a:r>
              <a:rPr lang="it-IT" dirty="0"/>
              <a:t> 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, agent </a:t>
            </a:r>
            <a:r>
              <a:rPr lang="it-IT" dirty="0" err="1"/>
              <a:t>bumps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  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pPr marL="457200" lvl="1" indent="0">
              <a:buNone/>
            </a:pPr>
            <a:r>
              <a:rPr lang="it-IT" dirty="0"/>
              <a:t> 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36" y="681037"/>
            <a:ext cx="2127080" cy="29484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79" y="4028488"/>
            <a:ext cx="8210080" cy="17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try</a:t>
                </a:r>
                <a:r>
                  <a:rPr lang="it-IT" dirty="0"/>
                  <a:t> to compare, with a simple plot, the sum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kind</a:t>
                </a:r>
                <a:r>
                  <a:rPr lang="it-IT" dirty="0"/>
                  <a:t> of setup (small or big </a:t>
                </a:r>
                <a:r>
                  <a:rPr lang="it-IT" dirty="0" err="1"/>
                  <a:t>environment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2"/>
                <a:stretch>
                  <a:fillRect l="-1043" t="-1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05763AD2-E8B0-46FD-B4A1-FB2B0775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582"/>
            <a:ext cx="4428691" cy="3349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F8861-2EBB-4162-9B8F-5C50AA103FB0}"/>
              </a:ext>
            </a:extLst>
          </p:cNvPr>
          <p:cNvSpPr txBox="1"/>
          <p:nvPr/>
        </p:nvSpPr>
        <p:spPr>
          <a:xfrm>
            <a:off x="2076989" y="565670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environment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FDB1B7-6DD6-43AE-8966-B37F4D91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96" y="2098582"/>
            <a:ext cx="4299286" cy="3349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5F1B8-DBBA-4DEE-B757-EF2E7752059B}"/>
              </a:ext>
            </a:extLst>
          </p:cNvPr>
          <p:cNvSpPr txBox="1"/>
          <p:nvPr/>
        </p:nvSpPr>
        <p:spPr>
          <a:xfrm>
            <a:off x="7704189" y="565521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Big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4A33C-83CB-4267-AF99-D186B84D2108}"/>
              </a:ext>
            </a:extLst>
          </p:cNvPr>
          <p:cNvSpPr txBox="1"/>
          <p:nvPr/>
        </p:nvSpPr>
        <p:spPr>
          <a:xfrm>
            <a:off x="838200" y="6110423"/>
            <a:ext cx="95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, for the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the start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error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E11B47-AF0B-4BB8-A4DF-8E2E389A382F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this case we have a complete randomization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the action choice.</a:t>
            </a:r>
          </a:p>
        </p:txBody>
      </p:sp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714901DA-9E86-49EF-BC2A-75AB66A0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" y="307731"/>
            <a:ext cx="5208648" cy="39976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906B8B-38E9-474C-B39B-8D6247F1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77" y="307731"/>
            <a:ext cx="5260049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the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stack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4691"/>
            <a:ext cx="6330462" cy="2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3 – </a:t>
            </a:r>
            <a:r>
              <a:rPr lang="it-IT" sz="2800" dirty="0" err="1">
                <a:solidFill>
                  <a:schemeClr val="bg1"/>
                </a:solidFill>
              </a:rPr>
              <a:t>BackPropagation</a:t>
            </a:r>
            <a:r>
              <a:rPr lang="it-IT" sz="2800" dirty="0">
                <a:solidFill>
                  <a:schemeClr val="bg1"/>
                </a:solidFill>
              </a:rPr>
              <a:t> XOR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𝑝𝑒𝑟𝑐𝑒𝑝𝑡𝑟𝑜𝑛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h𝑖𝑔h𝑙𝑖𝑔h𝑡𝑠</m:t>
                    </m:r>
                    <m:r>
                      <a:rPr lang="it-IT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071" r="-63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isultati immagini per meme neural network">
            <a:extLst>
              <a:ext uri="{FF2B5EF4-FFF2-40B4-BE49-F238E27FC236}">
                <a16:creationId xmlns:a16="http://schemas.microsoft.com/office/drawing/2014/main" id="{A5C93303-5282-45E8-8445-C79E0DB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05" y="1460289"/>
            <a:ext cx="5162843" cy="3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C8619D-7C42-A045-8833-D2B708E0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09" y="1038146"/>
            <a:ext cx="4313276" cy="394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34FC5-D524-5A4F-94C7-C0C617554812}"/>
              </a:ext>
            </a:extLst>
          </p:cNvPr>
          <p:cNvSpPr txBox="1"/>
          <p:nvPr/>
        </p:nvSpPr>
        <p:spPr>
          <a:xfrm>
            <a:off x="7158038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8F40B-5FF0-3A4B-A5F1-7A6A4F2B140F}"/>
              </a:ext>
            </a:extLst>
          </p:cNvPr>
          <p:cNvSpPr/>
          <p:nvPr/>
        </p:nvSpPr>
        <p:spPr>
          <a:xfrm>
            <a:off x="7393001" y="4835693"/>
            <a:ext cx="20602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>
                <a:latin typeface="Nashville" pitchFamily="2" charset="0"/>
                <a:cs typeface="Blackadder ITC" panose="020F0502020204030204" pitchFamily="34" charset="0"/>
              </a:rPr>
              <a:t>Bandit</a:t>
            </a:r>
            <a:endParaRPr lang="de-DE" sz="6000" dirty="0">
              <a:latin typeface="Nash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0-5</a:t>
            </a:r>
          </a:p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picked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random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029D-04B0-5C4F-BF5A-5AD7FBB2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BD8DC-C81B-FB49-B086-EE47BDE2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4315"/>
            <a:ext cx="6940463" cy="52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Internal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(algorithm1 </a:t>
            </a:r>
            <a:r>
              <a:rPr lang="de-DE" dirty="0" err="1"/>
              <a:t>vs</a:t>
            </a:r>
            <a:r>
              <a:rPr lang="de-DE" dirty="0"/>
              <a:t> algorithm2)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Performance </a:t>
            </a:r>
            <a:r>
              <a:rPr lang="de-DE" dirty="0" err="1"/>
              <a:t>measure</a:t>
            </a:r>
            <a:r>
              <a:rPr lang="de-DE" dirty="0"/>
              <a:t>: Average </a:t>
            </a:r>
            <a:r>
              <a:rPr lang="de-DE" dirty="0" err="1"/>
              <a:t>reward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arbitrarily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equals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82582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377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Nashville</vt:lpstr>
      <vt:lpstr>Tema di Office</vt:lpstr>
      <vt:lpstr>Reinforcement learning 2019 </vt:lpstr>
      <vt:lpstr>Exercise 1 – Bandit algorithms</vt:lpstr>
      <vt:lpstr>Experimental Setup</vt:lpstr>
      <vt:lpstr>Experimental Setup</vt:lpstr>
      <vt:lpstr>Experiments</vt:lpstr>
      <vt:lpstr>Exercise 2 – Q learning</vt:lpstr>
      <vt:lpstr>Key Parts</vt:lpstr>
      <vt:lpstr>Experimental setup</vt:lpstr>
      <vt:lpstr>Result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Exercise 3 – BackPropagation XOR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Michele Piffari</cp:lastModifiedBy>
  <cp:revision>8</cp:revision>
  <dcterms:created xsi:type="dcterms:W3CDTF">2019-08-09T04:40:23Z</dcterms:created>
  <dcterms:modified xsi:type="dcterms:W3CDTF">2019-08-12T18:22:37Z</dcterms:modified>
</cp:coreProperties>
</file>