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18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52456E2-A01E-488A-AB13-F69BE2FC58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D49DA98E-7064-4211-B718-3059E1C491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C6BCCE6-9674-4878-9371-19960197D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3B6D1-B9A7-4F74-ADCF-EF56F696349F}" type="datetimeFigureOut">
              <a:rPr lang="it-IT" smtClean="0"/>
              <a:t>07/08/2019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9A923BA-3AC6-4E4D-8E59-5A6CE57DC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3C016AB-47F2-4D79-B0A7-60ED8E93B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21F19-B39A-4CF3-8059-E7EF6E631AA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01902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923CA5F-D7F2-4109-B771-53D684A20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FA2BE4A3-078B-4F79-8D9B-6154623A24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1EAF2B7-CCC7-4204-B039-FD5AD9C2E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3B6D1-B9A7-4F74-ADCF-EF56F696349F}" type="datetimeFigureOut">
              <a:rPr lang="it-IT" smtClean="0"/>
              <a:t>07/08/2019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9E34F90-14C0-4F2D-BFFB-071525A8F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862C138-AB24-492B-9EAD-F9A4B52D9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21F19-B39A-4CF3-8059-E7EF6E631AA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76379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752A324F-B5BE-4BDD-8C4A-2F2A62FADF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C8E24477-2887-4494-9F95-037446376C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1D6849F-35C5-49C4-9277-9CE3A1777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3B6D1-B9A7-4F74-ADCF-EF56F696349F}" type="datetimeFigureOut">
              <a:rPr lang="it-IT" smtClean="0"/>
              <a:t>07/08/2019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DF27D76-E9C4-4423-81D6-7B3AA786B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33DD069-5E91-4292-B9AB-4BDBF196E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21F19-B39A-4CF3-8059-E7EF6E631AA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53967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B466BE9-C0FE-4C17-818B-D126AD07E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6E23514-C24E-4990-83E0-DAE0AD9D0A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A1B5652-9DB4-41D5-8162-AED2E03EA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3B6D1-B9A7-4F74-ADCF-EF56F696349F}" type="datetimeFigureOut">
              <a:rPr lang="it-IT" smtClean="0"/>
              <a:t>07/08/2019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B421610-2296-4759-8C4C-0203C9842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B9C512A-9F53-42E4-8E61-518827C1A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21F19-B39A-4CF3-8059-E7EF6E631AA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40821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091DE48-0344-4FCB-959F-B1D8D1B4F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6FD46FB-E696-4254-AA2C-22538ECA1F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DEFBD33-472F-4698-9D5D-C60D80220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3B6D1-B9A7-4F74-ADCF-EF56F696349F}" type="datetimeFigureOut">
              <a:rPr lang="it-IT" smtClean="0"/>
              <a:t>07/08/2019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8C1E333-9BEA-441B-9D9A-F5073D681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DD42F6F-8615-4213-BE63-5E50DF42B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21F19-B39A-4CF3-8059-E7EF6E631AA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4268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444CA86-6AA5-4391-B7E4-D5710E485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F4E5D19-9C94-478F-A874-CA79B813BA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6D56C28A-0948-4361-847F-013D5568DF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6BD98B9-6AD9-4C1A-BFFD-8435FE478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3B6D1-B9A7-4F74-ADCF-EF56F696349F}" type="datetimeFigureOut">
              <a:rPr lang="it-IT" smtClean="0"/>
              <a:t>07/08/2019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A028C77-4172-49F4-BBFE-87579DC0A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E6EBD2D-9461-4A57-84FA-57D3FA6D0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21F19-B39A-4CF3-8059-E7EF6E631AA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74295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37DE000-F447-4530-9C1E-81A18E35B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384F82E-8BF0-40FC-BD17-582DC7B46C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67F61938-8598-45A4-8AEE-B049B9FA45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A2FBA289-7A44-44C9-AC90-D6FE026FE7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39CC9A6F-F440-4445-BC34-D04A70AB77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710F0C44-84CC-4976-AF4C-AD299AAE5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3B6D1-B9A7-4F74-ADCF-EF56F696349F}" type="datetimeFigureOut">
              <a:rPr lang="it-IT" smtClean="0"/>
              <a:t>07/08/2019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664C16A1-7E1B-4E88-8E9E-CB11D65E1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8A38DFD-CF7B-4684-BD43-D0048DB7C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21F19-B39A-4CF3-8059-E7EF6E631AA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45096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80E098D-F4F5-4ED7-B1DD-66A2B57E6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67DD7196-7186-4970-AA60-895814C11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3B6D1-B9A7-4F74-ADCF-EF56F696349F}" type="datetimeFigureOut">
              <a:rPr lang="it-IT" smtClean="0"/>
              <a:t>07/08/2019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C1CA11A3-F3DA-48D2-A343-87D11A2EE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22AB8A35-2B7B-458B-A0AE-31EC90C5F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21F19-B39A-4CF3-8059-E7EF6E631AA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60068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0CA0D501-72FE-4D35-8684-5B22FEE8A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3B6D1-B9A7-4F74-ADCF-EF56F696349F}" type="datetimeFigureOut">
              <a:rPr lang="it-IT" smtClean="0"/>
              <a:t>07/08/2019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CFE4278-C657-41E7-9F67-FCEBC239E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B2B9D9F-23B6-4357-9A6A-C64C19FEC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21F19-B39A-4CF3-8059-E7EF6E631AA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8398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A66226E-3B87-45D8-825C-E3F334BF4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9CC5D24-BD05-4542-9751-A623BB1372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64B2800B-86E2-4E3C-8E25-7A259AF838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427837E-D0F0-4376-B692-C3AD0859F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3B6D1-B9A7-4F74-ADCF-EF56F696349F}" type="datetimeFigureOut">
              <a:rPr lang="it-IT" smtClean="0"/>
              <a:t>07/08/2019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3A95CA9-481F-4587-88F0-D60B4A886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E032542-D86A-4D66-88F9-1E16FBA98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21F19-B39A-4CF3-8059-E7EF6E631AA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19362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7B66653-0FF0-44CE-9CDE-4F7FE96ED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0F7636DE-9DE0-4394-930E-3E5C24A8ED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AC8AE70-4A57-4C6C-8DEE-15D43075EF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81ADC1C-0610-4E73-B29F-CC6C5C3A1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3B6D1-B9A7-4F74-ADCF-EF56F696349F}" type="datetimeFigureOut">
              <a:rPr lang="it-IT" smtClean="0"/>
              <a:t>07/08/2019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209EAFC-CB23-4F5F-B7F0-F82AE64A6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BC3C80D-5770-43D8-B9C6-BDE6F2F39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21F19-B39A-4CF3-8059-E7EF6E631AA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53015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D5EE8DD0-17D4-47F1-85BB-79AF9C190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8A3CB76-B9A3-4BA5-8336-531556B770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096264C-125E-4A23-8812-C8C37F350A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73B6D1-B9A7-4F74-ADCF-EF56F696349F}" type="datetimeFigureOut">
              <a:rPr lang="it-IT" smtClean="0"/>
              <a:t>07/08/2019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37D91CC-C306-4D60-9659-12B8865C04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03905BF-DD11-40E1-BDB3-FF82990294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521F19-B39A-4CF3-8059-E7EF6E631AA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66962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39FC62-D579-4799-9F02-527818FE80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err="1"/>
              <a:t>Reinforcement</a:t>
            </a:r>
            <a:r>
              <a:rPr lang="it-IT" dirty="0"/>
              <a:t> learning 2019</a:t>
            </a:r>
            <a:br>
              <a:rPr lang="it-IT" dirty="0"/>
            </a:br>
            <a:endParaRPr lang="it-IT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DDF6F090-5246-4A23-A851-FA32BC9A67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Group 7</a:t>
            </a:r>
          </a:p>
        </p:txBody>
      </p:sp>
    </p:spTree>
    <p:extLst>
      <p:ext uri="{BB962C8B-B14F-4D97-AF65-F5344CB8AC3E}">
        <p14:creationId xmlns:p14="http://schemas.microsoft.com/office/powerpoint/2010/main" val="64119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70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149EC29-349C-4442-9C49-A4F0B810A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it-IT" sz="2800">
                <a:solidFill>
                  <a:schemeClr val="bg1"/>
                </a:solidFill>
              </a:rPr>
              <a:t>Exercise 1 – Bandit algorithms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87749C20-3E74-425D-A4F4-173C6F20A4B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43468" y="2638044"/>
                <a:ext cx="3363974" cy="3415622"/>
              </a:xfrm>
            </p:spPr>
            <p:txBody>
              <a:bodyPr>
                <a:normAutofit/>
              </a:bodyPr>
              <a:lstStyle/>
              <a:p>
                <a:pPr/>
                <a14:m>
                  <m:oMath xmlns:m="http://schemas.openxmlformats.org/officeDocument/2006/math">
                    <m:r>
                      <a:rPr lang="it-IT" sz="2000" b="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𝜖</m:t>
                    </m:r>
                    <m:r>
                      <a:rPr lang="it-IT" sz="2000" b="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it-IT" sz="2000" b="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𝑔𝑟𝑒𝑒𝑑𝑦</m:t>
                    </m:r>
                    <m:r>
                      <a:rPr lang="it-IT" sz="2000" b="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2000" b="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𝑎𝑙𝑔𝑜𝑟𝑖𝑡h𝑚𝑠</m:t>
                    </m:r>
                  </m:oMath>
                </a14:m>
                <a:endParaRPr lang="it-IT" sz="2000" b="0">
                  <a:solidFill>
                    <a:schemeClr val="bg1"/>
                  </a:solidFill>
                </a:endParaRPr>
              </a:p>
              <a:p>
                <a:pPr/>
                <a14:m>
                  <m:oMath xmlns:m="http://schemas.openxmlformats.org/officeDocument/2006/math">
                    <m:r>
                      <a:rPr lang="it-IT" sz="2000" b="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𝑈𝐶𝐵</m:t>
                    </m:r>
                  </m:oMath>
                </a14:m>
                <a:endParaRPr lang="it-IT" sz="2000" b="0">
                  <a:solidFill>
                    <a:schemeClr val="bg1"/>
                  </a:solidFill>
                </a:endParaRPr>
              </a:p>
              <a:p>
                <a:pPr/>
                <a14:m>
                  <m:oMath xmlns:m="http://schemas.openxmlformats.org/officeDocument/2006/math">
                    <m:r>
                      <a:rPr lang="it-IT" sz="2000" b="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𝑂𝑝𝑡𝑖𝑚𝑖𝑠𝑡𝑖𝑐</m:t>
                    </m:r>
                    <m:r>
                      <a:rPr lang="it-IT" sz="2000" b="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2000" b="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𝐼𝑛𝑖𝑡𝑖𝑎𝑙</m:t>
                    </m:r>
                    <m:r>
                      <a:rPr lang="it-IT" sz="2000" b="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2000" b="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𝑣𝑎𝑙𝑢𝑒</m:t>
                    </m:r>
                  </m:oMath>
                </a14:m>
                <a:endParaRPr lang="it-IT" sz="2000" b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it-IT" sz="200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it-IT" sz="200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it-IT" sz="200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87749C20-3E74-425D-A4F4-173C6F20A4B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3468" y="2638044"/>
                <a:ext cx="3363974" cy="3415622"/>
              </a:xfrm>
              <a:blipFill>
                <a:blip r:embed="rId2"/>
                <a:stretch>
                  <a:fillRect l="-1633" t="-160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Risultati immagini per bandit">
            <a:extLst>
              <a:ext uri="{FF2B5EF4-FFF2-40B4-BE49-F238E27FC236}">
                <a16:creationId xmlns:a16="http://schemas.microsoft.com/office/drawing/2014/main" id="{943DEF88-ED77-4081-8B8D-9632CF9390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18048" y="643467"/>
            <a:ext cx="5410199" cy="5410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4273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C3CD4E9-DB64-4918-82F7-8F8A83151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3AA93D2-B2C6-4C4F-A26E-E69FFCB3F5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473678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70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149EC29-349C-4442-9C49-A4F0B810A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it-IT" sz="2800" dirty="0" err="1">
                <a:solidFill>
                  <a:schemeClr val="bg1"/>
                </a:solidFill>
              </a:rPr>
              <a:t>Exercise</a:t>
            </a:r>
            <a:r>
              <a:rPr lang="it-IT" sz="2800" dirty="0">
                <a:solidFill>
                  <a:schemeClr val="bg1"/>
                </a:solidFill>
              </a:rPr>
              <a:t> 2 – Q learning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87749C20-3E74-425D-A4F4-173C6F20A4B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43468" y="2638044"/>
                <a:ext cx="3363974" cy="3415622"/>
              </a:xfrm>
            </p:spPr>
            <p:txBody>
              <a:bodyPr>
                <a:normAutofit/>
              </a:bodyPr>
              <a:lstStyle/>
              <a:p>
                <a:pPr/>
                <a14:m>
                  <m:oMath xmlns:m="http://schemas.openxmlformats.org/officeDocument/2006/math">
                    <m:r>
                      <a:rPr lang="it-IT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𝐾𝑒𝑦</m:t>
                    </m:r>
                    <m:r>
                      <a:rPr lang="it-IT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𝑝𝑎𝑟𝑡𝑠</m:t>
                    </m:r>
                  </m:oMath>
                </a14:m>
                <a:endParaRPr lang="it-IT" sz="2000" b="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 xmlns:m="http://schemas.openxmlformats.org/officeDocument/2006/math">
                    <m:r>
                      <a:rPr lang="it-IT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𝐸𝑥𝑝𝑒𝑟𝑖𝑚𝑒𝑛𝑡𝑎𝑙</m:t>
                    </m:r>
                    <m:r>
                      <a:rPr lang="it-IT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𝑠𝑒𝑡𝑢𝑝</m:t>
                    </m:r>
                  </m:oMath>
                </a14:m>
                <a:endParaRPr lang="it-IT" sz="2000" b="0" dirty="0">
                  <a:solidFill>
                    <a:schemeClr val="bg1"/>
                  </a:solidFill>
                </a:endParaRPr>
              </a:p>
              <a:p>
                <a:pPr/>
                <a14:m>
                  <m:oMath xmlns:m="http://schemas.openxmlformats.org/officeDocument/2006/math">
                    <m:r>
                      <a:rPr lang="it-IT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𝑅𝑒𝑠𝑢𝑙𝑡</m:t>
                    </m:r>
                  </m:oMath>
                </a14:m>
                <a:endParaRPr lang="it-IT" sz="2000" b="0" dirty="0">
                  <a:solidFill>
                    <a:schemeClr val="bg1"/>
                  </a:solidFill>
                </a:endParaRPr>
              </a:p>
              <a:p>
                <a:pPr/>
                <a14:m>
                  <m:oMath xmlns:m="http://schemas.openxmlformats.org/officeDocument/2006/math">
                    <m:r>
                      <a:rPr lang="it-IT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𝐶𝑜𝑛𝑐𝑙𝑢𝑠𝑖𝑜𝑛</m:t>
                    </m:r>
                  </m:oMath>
                </a14:m>
                <a:endParaRPr lang="it-IT" sz="2000" b="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it-IT" sz="2000" b="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it-IT" sz="2000" b="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it-IT" sz="2000" b="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it-IT" sz="20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it-IT" sz="20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it-IT" sz="20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87749C20-3E74-425D-A4F4-173C6F20A4B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3468" y="2638044"/>
                <a:ext cx="3363974" cy="3415622"/>
              </a:xfrm>
              <a:blipFill>
                <a:blip r:embed="rId2"/>
                <a:stretch>
                  <a:fillRect l="-1633" t="-125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 descr="Risultati immagini per q learning">
            <a:extLst>
              <a:ext uri="{FF2B5EF4-FFF2-40B4-BE49-F238E27FC236}">
                <a16:creationId xmlns:a16="http://schemas.microsoft.com/office/drawing/2014/main" id="{A14E1A76-0DD4-47D3-80B3-20772AB010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336257"/>
            <a:ext cx="4773561" cy="2185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06376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D572C7A-CB0D-4BFD-B630-164C31D16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Key Parts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88C28FB-0B41-4433-812B-D9FBF95688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Q </a:t>
            </a:r>
            <a:r>
              <a:rPr lang="it-IT" dirty="0" err="1"/>
              <a:t>table</a:t>
            </a:r>
            <a:r>
              <a:rPr lang="it-IT" dirty="0"/>
              <a:t> and q </a:t>
            </a:r>
            <a:r>
              <a:rPr lang="it-IT" dirty="0" err="1"/>
              <a:t>value</a:t>
            </a:r>
            <a:endParaRPr lang="it-IT" dirty="0"/>
          </a:p>
          <a:p>
            <a:r>
              <a:rPr lang="it-IT" dirty="0"/>
              <a:t>Policy</a:t>
            </a:r>
          </a:p>
          <a:p>
            <a:r>
              <a:rPr lang="it-IT" dirty="0"/>
              <a:t>Compare epsilon </a:t>
            </a:r>
            <a:r>
              <a:rPr lang="it-IT" dirty="0" err="1"/>
              <a:t>value</a:t>
            </a:r>
            <a:endParaRPr lang="it-IT" dirty="0"/>
          </a:p>
          <a:p>
            <a:r>
              <a:rPr lang="it-IT" dirty="0"/>
              <a:t>Little cake on </a:t>
            </a:r>
            <a:r>
              <a:rPr lang="it-IT"/>
              <a:t>path</a:t>
            </a:r>
          </a:p>
        </p:txBody>
      </p:sp>
    </p:spTree>
    <p:extLst>
      <p:ext uri="{BB962C8B-B14F-4D97-AF65-F5344CB8AC3E}">
        <p14:creationId xmlns:p14="http://schemas.microsoft.com/office/powerpoint/2010/main" val="62531379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46</Words>
  <Application>Microsoft Office PowerPoint</Application>
  <PresentationFormat>Widescreen</PresentationFormat>
  <Paragraphs>21</Paragraphs>
  <Slides>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Tema di Office</vt:lpstr>
      <vt:lpstr>Reinforcement learning 2019 </vt:lpstr>
      <vt:lpstr>Exercise 1 – Bandit algorithms</vt:lpstr>
      <vt:lpstr>Presentazione standard di PowerPoint</vt:lpstr>
      <vt:lpstr>Exercise 2 – Q learning</vt:lpstr>
      <vt:lpstr>Key Parts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Reinforcement learning 2019 </dc:title>
  <dc:creator>Michele Piffari</dc:creator>
  <cp:lastModifiedBy>Michele Piffari</cp:lastModifiedBy>
  <cp:revision>3</cp:revision>
  <dcterms:created xsi:type="dcterms:W3CDTF">2019-08-07T14:35:45Z</dcterms:created>
  <dcterms:modified xsi:type="dcterms:W3CDTF">2019-08-07T14:45:09Z</dcterms:modified>
</cp:coreProperties>
</file>