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11040" y="1767840"/>
            <a:ext cx="2723515" cy="2646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600" b="1"/>
              <a:t>JS</a:t>
            </a:r>
            <a:endParaRPr lang="en-US" altLang="zh-CN" sz="16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9045" y="1544320"/>
            <a:ext cx="4007485" cy="3769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3900" b="1">
                <a:solidFill>
                  <a:schemeClr val="bg1"/>
                </a:solidFill>
              </a:rPr>
              <a:t>TS</a:t>
            </a:r>
            <a:endParaRPr lang="en-US" altLang="zh-CN" sz="239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10205" y="1544320"/>
            <a:ext cx="6371590" cy="3769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3900" b="1">
                <a:solidFill>
                  <a:schemeClr val="bg1"/>
                </a:solidFill>
              </a:rPr>
              <a:t>CSS</a:t>
            </a:r>
            <a:endParaRPr lang="en-US" altLang="zh-CN" sz="239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05200" y="2071370"/>
            <a:ext cx="518096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 b="1">
                <a:solidFill>
                  <a:schemeClr val="tx1"/>
                </a:solidFill>
              </a:rPr>
              <a:t>HTML</a:t>
            </a:r>
            <a:endParaRPr lang="en-US" altLang="zh-CN" sz="13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汪平</cp:lastModifiedBy>
  <cp:revision>12</cp:revision>
  <dcterms:created xsi:type="dcterms:W3CDTF">2023-09-18T16:06:54Z</dcterms:created>
  <dcterms:modified xsi:type="dcterms:W3CDTF">2023-09-18T16:06:54Z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D75CC5FADCD72205FC5D08658F4A25FF_41</vt:lpwstr>
  </property>
</Properties>
</file>