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3"/>
  </p:sldMasterIdLst>
  <p:notesMasterIdLst>
    <p:notesMasterId r:id="rId5"/>
  </p:notesMasterIdLst>
  <p:handoutMasterIdLst>
    <p:handoutMasterId r:id="rId13"/>
  </p:handoutMasterIdLst>
  <p:sldIdLst>
    <p:sldId id="359" r:id="rId4"/>
    <p:sldId id="318" r:id="rId6"/>
    <p:sldId id="386" r:id="rId7"/>
    <p:sldId id="389" r:id="rId8"/>
    <p:sldId id="387" r:id="rId9"/>
    <p:sldId id="454" r:id="rId10"/>
    <p:sldId id="450" r:id="rId11"/>
    <p:sldId id="355" r:id="rId12"/>
  </p:sldIdLst>
  <p:sldSz cx="12192000" cy="6858000"/>
  <p:notesSz cx="6858000" cy="9144000"/>
  <p:embeddedFontLst>
    <p:embeddedFont>
      <p:font typeface="微软雅黑" panose="020B0503020204020204" pitchFamily="34" charset="-122"/>
      <p:regular r:id="rId18"/>
    </p:embeddedFont>
    <p:embeddedFont>
      <p:font typeface="楷体" panose="02010609060101010101" charset="-122"/>
      <p:regular r:id="rId19"/>
    </p:embeddedFont>
  </p:embeddedFontLst>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8" userDrawn="1">
          <p15:clr>
            <a:srgbClr val="A4A3A4"/>
          </p15:clr>
        </p15:guide>
        <p15:guide id="2" pos="7232" userDrawn="1">
          <p15:clr>
            <a:srgbClr val="A4A3A4"/>
          </p15:clr>
        </p15:guide>
        <p15:guide id="4" orient="horz" pos="595" userDrawn="1">
          <p15:clr>
            <a:srgbClr val="A4A3A4"/>
          </p15:clr>
        </p15:guide>
        <p15:guide id="6" orient="horz" pos="38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457"/>
    <a:srgbClr val="98BFF8"/>
    <a:srgbClr val="F6CB7E"/>
    <a:srgbClr val="F17356"/>
    <a:srgbClr val="FFC71D"/>
    <a:srgbClr val="6DA6DA"/>
    <a:srgbClr val="FFC821"/>
    <a:srgbClr val="FFD24B"/>
    <a:srgbClr val="F7CC7E"/>
    <a:srgbClr val="F2C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56" autoAdjust="0"/>
    <p:restoredTop sz="94660"/>
  </p:normalViewPr>
  <p:slideViewPr>
    <p:cSldViewPr snapToGrid="0" showGuides="1">
      <p:cViewPr>
        <p:scale>
          <a:sx n="50" d="100"/>
          <a:sy n="50" d="100"/>
        </p:scale>
        <p:origin x="1434" y="852"/>
      </p:cViewPr>
      <p:guideLst>
        <p:guide pos="508"/>
        <p:guide pos="7232"/>
        <p:guide orient="horz" pos="595"/>
        <p:guide orient="horz" pos="386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9.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汉仪润圆-65简" panose="00020600040101010101" pitchFamily="18" charset="-122"/>
              </a:rPr>
            </a:fld>
            <a:endParaRPr lang="zh-CN" altLang="en-US">
              <a:latin typeface="汉仪润圆-65简"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汉仪润圆-65简" panose="00020600040101010101" pitchFamily="18" charset="-122"/>
              </a:rPr>
            </a:fld>
            <a:endParaRPr lang="zh-CN" altLang="en-US">
              <a:latin typeface="汉仪润圆-65简" panose="00020600040101010101"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52A7A8E6-2B6E-43D1-A67C-639F917BCA3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B2B905D4-827C-4148-B7A2-BD99F4484BE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vl2pPr marL="4572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2pPr>
    <a:lvl3pPr marL="9144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3pPr>
    <a:lvl4pPr marL="13716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4pPr>
    <a:lvl5pPr marL="18288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1997" cy="6857997"/>
          </a:xfrm>
          <a:prstGeom prst="rect">
            <a:avLst/>
          </a:prstGeom>
          <a:ln>
            <a:noFill/>
          </a:ln>
        </p:spPr>
        <p:txBody>
          <a:bodyPr>
            <a:normAutofit/>
          </a:bodyPr>
          <a:lstStyle>
            <a:lvl1pPr marL="0" indent="0" algn="ctr">
              <a:buNone/>
              <a:defRPr sz="1600"/>
            </a:lvl1p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Tree>
  </p:cSld>
  <p:clrMapOvr>
    <a:masterClrMapping/>
  </p:clrMapOvr>
  <p:transition spd="slow" advClick="0" advTm="300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ample clean page">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dirty="0">
              <a:cs typeface="汉仪润圆-65简" panose="00020600040101010101" pitchFamily="18" charset="-122"/>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14" name="Picture Placeholder 9"/>
          <p:cNvSpPr>
            <a:spLocks noGrp="1"/>
          </p:cNvSpPr>
          <p:nvPr userDrawn="1">
            <p:ph type="pic" sz="quarter" idx="14"/>
          </p:nvPr>
        </p:nvSpPr>
        <p:spPr>
          <a:xfrm>
            <a:off x="4565328" y="2126694"/>
            <a:ext cx="3067372" cy="3062392"/>
          </a:xfrm>
          <a:prstGeom prst="ellipse">
            <a:avLst/>
          </a:prstGeom>
          <a:solidFill>
            <a:schemeClr val="bg1">
              <a:lumMod val="65000"/>
            </a:schemeClr>
          </a:solidFill>
          <a:ln w="38100">
            <a:noFill/>
          </a:ln>
        </p:spPr>
        <p:txBody>
          <a:bodyPr>
            <a:normAutofit/>
          </a:bodyPr>
          <a:lstStyle>
            <a:lvl1pPr>
              <a:defRPr sz="1400"/>
            </a:lvl1p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lgn="ctr">
              <a:defRPr sz="3200">
                <a:solidFill>
                  <a:schemeClr val="tx1"/>
                </a:solidFill>
                <a:latin typeface="+mj-ea"/>
                <a:ea typeface="+mj-ea"/>
                <a:cs typeface="+mj-ea"/>
                <a:sym typeface="+mj-ea"/>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B98692-AB0B-439B-9FDD-7EA4560080D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87F8A499-5351-4113-8C01-EE5D50C53C18}"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14" name="Picture Placeholder 9"/>
          <p:cNvSpPr>
            <a:spLocks noGrp="1"/>
          </p:cNvSpPr>
          <p:nvPr userDrawn="1">
            <p:ph type="pic" sz="quarter" idx="14"/>
          </p:nvPr>
        </p:nvSpPr>
        <p:spPr>
          <a:xfrm>
            <a:off x="4565328" y="2126694"/>
            <a:ext cx="3067372" cy="3062392"/>
          </a:xfrm>
          <a:prstGeom prst="ellipse">
            <a:avLst/>
          </a:prstGeom>
          <a:solidFill>
            <a:schemeClr val="bg1">
              <a:lumMod val="65000"/>
            </a:schemeClr>
          </a:solidFill>
          <a:ln w="38100">
            <a:noFill/>
          </a:ln>
        </p:spPr>
        <p:txBody>
          <a:bodyPr>
            <a:normAutofit/>
          </a:bodyPr>
          <a:lstStyle>
            <a:lvl1pPr>
              <a:defRPr sz="1400"/>
            </a:lvl1p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8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hqprint"/>
          <a:stretch>
            <a:fillRect/>
          </a:stretch>
        </p:blipFill>
        <p:spPr>
          <a:xfrm>
            <a:off x="4858507" y="1887002"/>
            <a:ext cx="6641556" cy="3899528"/>
          </a:xfrm>
          <a:prstGeom prst="rect">
            <a:avLst/>
          </a:prstGeom>
          <a:effectLst/>
        </p:spPr>
      </p:pic>
      <p:sp>
        <p:nvSpPr>
          <p:cNvPr id="6" name="Picture Placeholder 2"/>
          <p:cNvSpPr>
            <a:spLocks noGrp="1"/>
          </p:cNvSpPr>
          <p:nvPr>
            <p:ph type="pic" sz="quarter" idx="12" hasCustomPrompt="1"/>
          </p:nvPr>
        </p:nvSpPr>
        <p:spPr>
          <a:xfrm>
            <a:off x="5666128" y="2131267"/>
            <a:ext cx="5026766" cy="31639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r>
              <a:rPr lang="en-US"/>
              <a:t>Drag &amp; Drop Image</a:t>
            </a:r>
            <a:endParaRPr lang="en-US"/>
          </a:p>
        </p:txBody>
      </p:sp>
      <p:sp>
        <p:nvSpPr>
          <p:cNvPr id="28" name="Rectangle 27"/>
          <p:cNvSpPr/>
          <p:nvPr userDrawn="1"/>
        </p:nvSpPr>
        <p:spPr>
          <a:xfrm>
            <a:off x="7849085" y="5426679"/>
            <a:ext cx="660400" cy="138910"/>
          </a:xfrm>
          <a:prstGeom prst="rect">
            <a:avLst/>
          </a:prstGeom>
          <a:solidFill>
            <a:srgbClr val="1F1C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cs typeface="汉仪润圆-65简" panose="00020600040101010101" pitchFamily="18"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6_Title Slide">
    <p:spTree>
      <p:nvGrpSpPr>
        <p:cNvPr id="1" name=""/>
        <p:cNvGrpSpPr/>
        <p:nvPr/>
      </p:nvGrpSpPr>
      <p:grpSpPr>
        <a:xfrm>
          <a:off x="0" y="0"/>
          <a:ext cx="0" cy="0"/>
          <a:chOff x="0" y="0"/>
          <a:chExt cx="0" cy="0"/>
        </a:xfrm>
      </p:grpSpPr>
      <p:sp>
        <p:nvSpPr>
          <p:cNvPr id="5" name="Picture Placeholder 2"/>
          <p:cNvSpPr>
            <a:spLocks noGrp="1"/>
          </p:cNvSpPr>
          <p:nvPr>
            <p:ph type="pic" sz="quarter" idx="15" hasCustomPrompt="1"/>
          </p:nvPr>
        </p:nvSpPr>
        <p:spPr>
          <a:xfrm>
            <a:off x="1790699" y="3429000"/>
            <a:ext cx="2865738" cy="2743200"/>
          </a:xfrm>
          <a:prstGeom prst="rect">
            <a:avLst/>
          </a:prstGeom>
          <a:pattFill prst="pct10">
            <a:fgClr>
              <a:schemeClr val="tx1"/>
            </a:fgClr>
            <a:bgClr>
              <a:schemeClr val="bg1"/>
            </a:bgClr>
          </a:pattFill>
        </p:spPr>
        <p:txBody>
          <a:bodyPr anchor="ctr"/>
          <a:lstStyle>
            <a:lvl1pPr algn="ctr">
              <a:defRPr sz="1600" b="0" i="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r>
              <a:rPr lang="en-US"/>
              <a:t>Insert Image</a:t>
            </a:r>
            <a:endParaRPr lang="en-US"/>
          </a:p>
        </p:txBody>
      </p:sp>
      <p:sp>
        <p:nvSpPr>
          <p:cNvPr id="6" name="Picture Placeholder 2"/>
          <p:cNvSpPr>
            <a:spLocks noGrp="1"/>
          </p:cNvSpPr>
          <p:nvPr>
            <p:ph type="pic" sz="quarter" idx="16" hasCustomPrompt="1"/>
          </p:nvPr>
        </p:nvSpPr>
        <p:spPr>
          <a:xfrm>
            <a:off x="4663131" y="685800"/>
            <a:ext cx="2865738" cy="2743200"/>
          </a:xfrm>
          <a:prstGeom prst="rect">
            <a:avLst/>
          </a:prstGeom>
          <a:pattFill prst="pct10">
            <a:fgClr>
              <a:schemeClr val="tx1"/>
            </a:fgClr>
            <a:bgClr>
              <a:schemeClr val="bg1"/>
            </a:bgClr>
          </a:pattFill>
        </p:spPr>
        <p:txBody>
          <a:bodyPr anchor="ctr"/>
          <a:lstStyle>
            <a:lvl1pPr algn="ctr">
              <a:defRPr sz="1600" b="0" i="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r>
              <a:rPr lang="en-US"/>
              <a:t>Insert Image</a:t>
            </a:r>
            <a:endParaRPr lang="en-US"/>
          </a:p>
        </p:txBody>
      </p:sp>
      <p:sp>
        <p:nvSpPr>
          <p:cNvPr id="7" name="Picture Placeholder 2"/>
          <p:cNvSpPr>
            <a:spLocks noGrp="1"/>
          </p:cNvSpPr>
          <p:nvPr>
            <p:ph type="pic" sz="quarter" idx="17" hasCustomPrompt="1"/>
          </p:nvPr>
        </p:nvSpPr>
        <p:spPr>
          <a:xfrm>
            <a:off x="7528869" y="3429000"/>
            <a:ext cx="2865738" cy="2743200"/>
          </a:xfrm>
          <a:prstGeom prst="rect">
            <a:avLst/>
          </a:prstGeom>
          <a:pattFill prst="pct10">
            <a:fgClr>
              <a:schemeClr val="tx1"/>
            </a:fgClr>
            <a:bgClr>
              <a:schemeClr val="bg1"/>
            </a:bgClr>
          </a:pattFill>
        </p:spPr>
        <p:txBody>
          <a:bodyPr anchor="ctr"/>
          <a:lstStyle>
            <a:lvl1pPr algn="ctr">
              <a:defRPr sz="1600" b="0" i="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r>
              <a:rPr lang="en-US"/>
              <a:t>Insert Image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2_Main Title+ SubTitle+Numb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DC11D-C56D-43F7-9324-A802D50A1050}" type="datetimeFigureOut">
              <a:rPr lang="en-US" smtClean="0">
                <a:solidFill>
                  <a:srgbClr val="000000">
                    <a:tint val="75000"/>
                  </a:srgbClr>
                </a:solidFill>
              </a:rPr>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E16EE1C3-4C97-4D89-86D4-AB0FC9C35DCF}" type="slidenum">
              <a:rPr lang="en-US" smtClean="0">
                <a:solidFill>
                  <a:srgbClr val="000000">
                    <a:tint val="75000"/>
                  </a:srgbClr>
                </a:solidFill>
              </a:rPr>
            </a:fld>
            <a:endParaRPr 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汉仪润圆-65简" panose="00020600040101010101" pitchFamily="18" charset="-122"/>
                <a:ea typeface="汉仪润圆-65简" panose="00020600040101010101" pitchFamily="18" charset="-122"/>
                <a:cs typeface="Calibri Light" panose="020F0302020204030204"/>
              </a:defRPr>
            </a:lvl1pPr>
          </a:lstStyle>
          <a:p>
            <a:endParaRPr lang="id-ID"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jpeg"/><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占位符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a:xfrm flipH="1">
            <a:off x="3" y="3"/>
            <a:ext cx="12191997" cy="6857997"/>
          </a:xfrm>
          <a:prstGeom prst="rect">
            <a:avLst/>
          </a:prstGeom>
        </p:spPr>
      </p:pic>
      <p:sp>
        <p:nvSpPr>
          <p:cNvPr id="8" name="圆角矩形 7"/>
          <p:cNvSpPr/>
          <p:nvPr userDrawn="1"/>
        </p:nvSpPr>
        <p:spPr>
          <a:xfrm>
            <a:off x="453571" y="419101"/>
            <a:ext cx="11284858" cy="6019799"/>
          </a:xfrm>
          <a:prstGeom prst="roundRect">
            <a:avLst>
              <a:gd name="adj" fmla="val 1789"/>
            </a:avLst>
          </a:prstGeom>
          <a:solidFill>
            <a:schemeClr val="bg1"/>
          </a:solidFill>
          <a:ln>
            <a:noFill/>
          </a:ln>
          <a:effectLst>
            <a:outerShdw blurRad="190500" dist="38100" dir="5400000" sx="102000" sy="102000" algn="t"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8FB98692-AB0B-439B-9FDD-7EA4560080D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87F8A499-5351-4113-8C01-EE5D50C53C1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占位符 2"/>
          <p:cNvPicPr>
            <a:picLocks noChangeAspect="1"/>
          </p:cNvPicPr>
          <p:nvPr userDrawn="1"/>
        </p:nvPicPr>
        <p:blipFill>
          <a:blip r:embed="rId4"/>
          <a:srcRect/>
          <a:stretch>
            <a:fillRect/>
          </a:stretch>
        </p:blipFill>
        <p:spPr>
          <a:xfrm flipH="1">
            <a:off x="3" y="3"/>
            <a:ext cx="12191997" cy="6857997"/>
          </a:xfrm>
          <a:prstGeom prst="rect">
            <a:avLst/>
          </a:prstGeom>
        </p:spPr>
      </p:pic>
      <p:sp>
        <p:nvSpPr>
          <p:cNvPr id="8" name="圆角矩形 7"/>
          <p:cNvSpPr/>
          <p:nvPr userDrawn="1"/>
        </p:nvSpPr>
        <p:spPr>
          <a:xfrm>
            <a:off x="453571" y="419101"/>
            <a:ext cx="11284858" cy="6019799"/>
          </a:xfrm>
          <a:prstGeom prst="roundRect">
            <a:avLst>
              <a:gd name="adj" fmla="val 1789"/>
            </a:avLst>
          </a:prstGeom>
          <a:solidFill>
            <a:schemeClr val="bg1"/>
          </a:solidFill>
          <a:ln>
            <a:noFill/>
          </a:ln>
          <a:effectLst>
            <a:outerShdw blurRad="190500" dist="38100" dir="5400000" sx="102000" sy="102000" algn="t"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8FB98692-AB0B-439B-9FDD-7EA4560080D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87F8A499-5351-4113-8C01-EE5D50C53C1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3741298" y="717478"/>
            <a:ext cx="4693468" cy="645160"/>
          </a:xfrm>
          <a:prstGeom prst="rect">
            <a:avLst/>
          </a:prstGeom>
          <a:noFill/>
        </p:spPr>
        <p:txBody>
          <a:bodyPr wrap="square">
            <a:spAutoFit/>
          </a:bodyPr>
          <a:lstStyle>
            <a:defPPr>
              <a:defRPr lang="zh-CN"/>
            </a:defPPr>
            <a:lvl1pPr algn="ctr">
              <a:lnSpc>
                <a:spcPct val="150000"/>
              </a:lnSpc>
              <a:defRPr sz="1400">
                <a:gradFill>
                  <a:gsLst>
                    <a:gs pos="0">
                      <a:srgbClr val="08AEEA"/>
                    </a:gs>
                    <a:gs pos="100000">
                      <a:srgbClr val="2AF598"/>
                    </a:gs>
                  </a:gsLst>
                  <a:lin ang="2700000" scaled="0"/>
                </a:gradFill>
                <a:latin typeface="微软雅黑" panose="020B0503020204020204" pitchFamily="34" charset="-122"/>
                <a:ea typeface="微软雅黑" panose="020B0503020204020204" pitchFamily="34" charset="-122"/>
              </a:defRPr>
            </a:lvl1pPr>
          </a:lstStyle>
          <a:p>
            <a:pPr>
              <a:lnSpc>
                <a:spcPct val="100000"/>
              </a:lnSpc>
            </a:pPr>
            <a:r>
              <a:rPr lang="zh-CN" altLang="en-US" sz="3600" b="1"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自我</a:t>
            </a:r>
            <a:r>
              <a:rPr lang="zh-CN" altLang="en-US" sz="3600" b="1"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介绍</a:t>
            </a:r>
            <a:endParaRPr lang="zh-CN" altLang="en-US" sz="3600" b="1" dirty="0">
              <a:solidFill>
                <a:srgbClr val="333F50"/>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grpSp>
        <p:nvGrpSpPr>
          <p:cNvPr id="39" name="组合 38"/>
          <p:cNvGrpSpPr/>
          <p:nvPr/>
        </p:nvGrpSpPr>
        <p:grpSpPr>
          <a:xfrm>
            <a:off x="1816276" y="972761"/>
            <a:ext cx="8559449" cy="108542"/>
            <a:chOff x="1185913" y="691984"/>
            <a:chExt cx="8559449" cy="108542"/>
          </a:xfrm>
        </p:grpSpPr>
        <p:cxnSp>
          <p:nvCxnSpPr>
            <p:cNvPr id="40" name="直接连接符 39"/>
            <p:cNvCxnSpPr/>
            <p:nvPr/>
          </p:nvCxnSpPr>
          <p:spPr>
            <a:xfrm flipH="1">
              <a:off x="2605258" y="691984"/>
              <a:ext cx="1039545"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a:off x="1185913" y="800526"/>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7286472" y="691984"/>
              <a:ext cx="245889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7286472" y="800526"/>
              <a:ext cx="1372336"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descr="图片1"/>
          <p:cNvPicPr>
            <a:picLocks noChangeAspect="1"/>
          </p:cNvPicPr>
          <p:nvPr/>
        </p:nvPicPr>
        <p:blipFill>
          <a:blip r:embed="rId1"/>
          <a:srcRect b="5960"/>
          <a:stretch>
            <a:fillRect/>
          </a:stretch>
        </p:blipFill>
        <p:spPr>
          <a:xfrm>
            <a:off x="446405" y="1081405"/>
            <a:ext cx="4248785" cy="5330190"/>
          </a:xfrm>
          <a:prstGeom prst="rect">
            <a:avLst/>
          </a:prstGeom>
        </p:spPr>
      </p:pic>
      <p:sp>
        <p:nvSpPr>
          <p:cNvPr id="6" name="圆角矩形 5"/>
          <p:cNvSpPr/>
          <p:nvPr/>
        </p:nvSpPr>
        <p:spPr>
          <a:xfrm>
            <a:off x="5128895" y="2414905"/>
            <a:ext cx="5758180" cy="2424430"/>
          </a:xfrm>
          <a:prstGeom prst="roundRect">
            <a:avLst/>
          </a:prstGeom>
          <a:solidFill>
            <a:srgbClr val="98BFF8">
              <a:alpha val="15000"/>
            </a:srgbClr>
          </a:solidFill>
          <a:ln w="152400" cmpd="sng">
            <a:solidFill>
              <a:srgbClr val="F7CC7E"/>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l"/>
            <a:endParaRPr lang="zh-CN" altLang="en-US"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endParaRPr>
          </a:p>
          <a:p>
            <a:pPr algn="l"/>
            <a:r>
              <a:rPr lang="zh-CN" altLang="en-US"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rPr>
              <a:t>外号：小胖老师</a:t>
            </a:r>
            <a:endParaRPr lang="zh-CN" altLang="en-US"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endParaRPr>
          </a:p>
          <a:p>
            <a:pPr algn="l"/>
            <a:endParaRPr lang="zh-CN" altLang="en-US"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endParaRPr>
          </a:p>
          <a:p>
            <a:pPr algn="l"/>
            <a:r>
              <a:rPr lang="zh-CN" altLang="en-US"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rPr>
              <a:t>年龄：像是</a:t>
            </a:r>
            <a:r>
              <a:rPr lang="en-US" altLang="zh-CN"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rPr>
              <a:t>25</a:t>
            </a:r>
            <a:r>
              <a:rPr lang="zh-CN" altLang="en-US"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rPr>
              <a:t>，实际</a:t>
            </a:r>
            <a:r>
              <a:rPr lang="en-US" altLang="zh-CN"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rPr>
              <a:t>22</a:t>
            </a:r>
            <a:endParaRPr lang="en-US" altLang="zh-CN"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endParaRPr>
          </a:p>
          <a:p>
            <a:pPr algn="l"/>
            <a:endParaRPr lang="en-US" altLang="zh-CN" sz="3200" b="1" dirty="0">
              <a:solidFill>
                <a:srgbClr val="F47457"/>
              </a:solidFill>
              <a:effectLst/>
              <a:latin typeface="楷体" panose="02010609060101010101" charset="-122"/>
              <a:ea typeface="楷体" panose="02010609060101010101" charset="-122"/>
              <a:cs typeface="+mn-ea"/>
              <a:sym typeface="汉仪润圆-65简" panose="00020600040101010101" pitchFamily="18"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a:xfrm flipH="1">
            <a:off x="3" y="22228"/>
            <a:ext cx="12191997" cy="6857997"/>
          </a:xfrm>
        </p:spPr>
      </p:pic>
      <p:cxnSp>
        <p:nvCxnSpPr>
          <p:cNvPr id="10" name="直接箭头连接符 9"/>
          <p:cNvCxnSpPr/>
          <p:nvPr/>
        </p:nvCxnSpPr>
        <p:spPr>
          <a:xfrm>
            <a:off x="1452312" y="1504961"/>
            <a:ext cx="932099" cy="0"/>
          </a:xfrm>
          <a:prstGeom prst="straightConnector1">
            <a:avLst/>
          </a:prstGeom>
          <a:ln w="38100" cmpd="sng">
            <a:solidFill>
              <a:srgbClr val="F7CC7E"/>
            </a:solidFill>
            <a:tailEnd type="none"/>
          </a:ln>
        </p:spPr>
        <p:style>
          <a:lnRef idx="1">
            <a:schemeClr val="accent1"/>
          </a:lnRef>
          <a:fillRef idx="0">
            <a:schemeClr val="accent1"/>
          </a:fillRef>
          <a:effectRef idx="0">
            <a:schemeClr val="accent1"/>
          </a:effectRef>
          <a:fontRef idx="minor">
            <a:schemeClr val="tx1"/>
          </a:fontRef>
        </p:style>
      </p:cxnSp>
      <p:sp>
        <p:nvSpPr>
          <p:cNvPr id="11" name="Cross 17"/>
          <p:cNvSpPr/>
          <p:nvPr/>
        </p:nvSpPr>
        <p:spPr>
          <a:xfrm>
            <a:off x="1402736" y="3215431"/>
            <a:ext cx="195508" cy="195508"/>
          </a:xfrm>
          <a:prstGeom prst="plus">
            <a:avLst>
              <a:gd name="adj" fmla="val 36980"/>
            </a:avLst>
          </a:prstGeom>
          <a:solidFill>
            <a:srgbClr val="02CC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12" name="矩形 259"/>
          <p:cNvSpPr>
            <a:spLocks noChangeArrowheads="1"/>
          </p:cNvSpPr>
          <p:nvPr/>
        </p:nvSpPr>
        <p:spPr bwMode="auto">
          <a:xfrm>
            <a:off x="1368425" y="1805940"/>
            <a:ext cx="8281670" cy="2166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buNone/>
            </a:pPr>
            <a:r>
              <a:rPr lang="zh-CN" altLang="en-US" sz="88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人工智能</a:t>
            </a:r>
            <a:endParaRPr lang="zh-CN" altLang="en-US" sz="88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defTabSz="914400">
              <a:buNone/>
            </a:pPr>
            <a:r>
              <a:rPr lang="en-US" altLang="zh-CN" sz="44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t>
            </a:r>
            <a:r>
              <a:rPr lang="zh-CN" altLang="en-US" sz="44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机器人</a:t>
            </a:r>
            <a:r>
              <a:rPr lang="zh-CN" altLang="en-US" sz="44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控制</a:t>
            </a:r>
            <a:endParaRPr lang="zh-CN" altLang="en-US" sz="44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13" name="直接连接符 12"/>
          <p:cNvCxnSpPr/>
          <p:nvPr/>
        </p:nvCxnSpPr>
        <p:spPr>
          <a:xfrm>
            <a:off x="1381111" y="3770952"/>
            <a:ext cx="618118" cy="0"/>
          </a:xfrm>
          <a:prstGeom prst="line">
            <a:avLst/>
          </a:prstGeom>
          <a:ln>
            <a:solidFill>
              <a:srgbClr val="F7CC7E"/>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85816" y="3891276"/>
            <a:ext cx="2616309" cy="715581"/>
          </a:xfrm>
          <a:prstGeom prst="rect">
            <a:avLst/>
          </a:prstGeom>
        </p:spPr>
        <p:txBody>
          <a:bodyPr wrap="square">
            <a:spAutoFit/>
          </a:bodyPr>
          <a:lstStyle/>
          <a:p>
            <a:pPr defTabSz="914400">
              <a:lnSpc>
                <a:spcPct val="150000"/>
              </a:lnSpc>
              <a:defRPr/>
            </a:pPr>
            <a:r>
              <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时间只不过是考验</a:t>
            </a:r>
            <a:endPar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defTabSz="914400">
              <a:lnSpc>
                <a:spcPct val="150000"/>
              </a:lnSpc>
              <a:defRPr/>
            </a:pPr>
            <a:r>
              <a:rPr lang="zh-CN" altLang="en-US" sz="9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种</a:t>
            </a:r>
            <a:r>
              <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在心中信念丝毫未</a:t>
            </a:r>
            <a:r>
              <a:rPr lang="zh-CN" altLang="en-US" sz="9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减</a:t>
            </a:r>
            <a:endParaRPr lang="en-US" altLang="zh-CN" sz="9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defTabSz="914400">
              <a:lnSpc>
                <a:spcPct val="150000"/>
              </a:lnSpc>
              <a:defRPr/>
            </a:pPr>
            <a:r>
              <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坚持住 就会拥有属于你的蓝图</a:t>
            </a:r>
            <a:endPar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 name="文本框 1"/>
          <p:cNvSpPr txBox="1"/>
          <p:nvPr/>
        </p:nvSpPr>
        <p:spPr>
          <a:xfrm>
            <a:off x="9105265" y="5547360"/>
            <a:ext cx="1869440" cy="368300"/>
          </a:xfrm>
          <a:prstGeom prst="rect">
            <a:avLst/>
          </a:prstGeom>
          <a:noFill/>
        </p:spPr>
        <p:txBody>
          <a:bodyPr wrap="square" rtlCol="0">
            <a:spAutoFit/>
          </a:bodyPr>
          <a:p>
            <a:r>
              <a:rPr lang="zh-CN" altLang="en-US">
                <a:latin typeface="楷体" panose="02010609060101010101" charset="-122"/>
                <a:ea typeface="楷体" panose="02010609060101010101" charset="-122"/>
              </a:rPr>
              <a:t>制作人：程扬名</a:t>
            </a:r>
            <a:endParaRPr lang="zh-CN" altLang="en-US">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4375785" y="872490"/>
            <a:ext cx="3187635" cy="460375"/>
            <a:chOff x="4402" y="1374"/>
            <a:chExt cx="5595" cy="725"/>
          </a:xfrm>
        </p:grpSpPr>
        <p:pic>
          <p:nvPicPr>
            <p:cNvPr id="29" name="图片 28"/>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flipV="1">
              <a:off x="4402" y="1836"/>
              <a:ext cx="5595" cy="237"/>
            </a:xfrm>
            <a:prstGeom prst="rect">
              <a:avLst/>
            </a:prstGeom>
          </p:spPr>
        </p:pic>
        <p:grpSp>
          <p:nvGrpSpPr>
            <p:cNvPr id="33" name="组合 32"/>
            <p:cNvGrpSpPr/>
            <p:nvPr/>
          </p:nvGrpSpPr>
          <p:grpSpPr>
            <a:xfrm>
              <a:off x="4568" y="1374"/>
              <a:ext cx="5349" cy="725"/>
              <a:chOff x="4643" y="1373"/>
              <a:chExt cx="5220" cy="855"/>
            </a:xfrm>
          </p:grpSpPr>
          <p:pic>
            <p:nvPicPr>
              <p:cNvPr id="34" name="图片 33"/>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flipV="1">
                <a:off x="4863" y="1918"/>
                <a:ext cx="4675" cy="279"/>
              </a:xfrm>
              <a:prstGeom prst="rect">
                <a:avLst/>
              </a:prstGeom>
            </p:spPr>
          </p:pic>
          <p:sp>
            <p:nvSpPr>
              <p:cNvPr id="35" name="文本框 34"/>
              <p:cNvSpPr txBox="1"/>
              <p:nvPr/>
            </p:nvSpPr>
            <p:spPr>
              <a:xfrm>
                <a:off x="4643" y="1373"/>
                <a:ext cx="5220" cy="855"/>
              </a:xfrm>
              <a:prstGeom prst="rect">
                <a:avLst/>
              </a:prstGeom>
              <a:noFill/>
            </p:spPr>
            <p:txBody>
              <a:bodyPr wrap="square" rtlCol="0">
                <a:spAutoFit/>
              </a:bodyPr>
              <a:p>
                <a:pPr algn="ctr">
                  <a:buClrTx/>
                  <a:buSzTx/>
                  <a:buFontTx/>
                </a:pP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什么是</a:t>
                </a: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机器人控制</a:t>
                </a: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呢？</a:t>
                </a:r>
                <a:endPar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sp>
        <p:nvSpPr>
          <p:cNvPr id="2" name="文本框 1"/>
          <p:cNvSpPr txBox="1"/>
          <p:nvPr/>
        </p:nvSpPr>
        <p:spPr>
          <a:xfrm>
            <a:off x="805815" y="1795145"/>
            <a:ext cx="10405745"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楷体" panose="02010609060101010101" charset="-122"/>
                <a:ea typeface="楷体" panose="02010609060101010101" charset="-122"/>
                <a:cs typeface="楷体" panose="02010609060101010101" charset="-122"/>
              </a:rPr>
              <a:t>机器人控制是指利用计算机系统或其他电子设备来操纵机器人的动作和任务执行的过程。</a:t>
            </a:r>
            <a:endParaRPr lang="zh-CN" altLang="en-US" sz="2800">
              <a:latin typeface="楷体" panose="02010609060101010101" charset="-122"/>
              <a:ea typeface="楷体" panose="02010609060101010101" charset="-122"/>
              <a:cs typeface="楷体" panose="02010609060101010101" charset="-122"/>
            </a:endParaRPr>
          </a:p>
          <a:p>
            <a:pPr indent="711200" fontAlgn="auto">
              <a:extLst>
                <a:ext uri="{35155182-B16C-46BC-9424-99874614C6A1}">
                  <wpsdc:indentchars xmlns:wpsdc="http://www.wps.cn/officeDocument/2017/drawingmlCustomData" val="200" checksum="3773799597"/>
                </a:ext>
              </a:extLst>
            </a:pPr>
            <a:endParaRPr lang="zh-CN" altLang="en-US" sz="2800">
              <a:latin typeface="楷体" panose="02010609060101010101" charset="-122"/>
              <a:ea typeface="楷体" panose="02010609060101010101" charset="-122"/>
              <a:cs typeface="楷体" panose="02010609060101010101"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楷体" panose="02010609060101010101" charset="-122"/>
                <a:ea typeface="楷体" panose="02010609060101010101" charset="-122"/>
                <a:cs typeface="楷体" panose="02010609060101010101" charset="-122"/>
              </a:rPr>
              <a:t>它是机器人技术中的一个关键组成部分，涉及到硬件、软件和算法的综合运用。机器人控制的主要目的是使机器人能够准确地执行预定的任务，同时能够对环境变化做出适当的反应。</a:t>
            </a:r>
            <a:endParaRPr lang="zh-CN" altLang="en-US" sz="2800">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4375785" y="872490"/>
            <a:ext cx="3187635" cy="460375"/>
            <a:chOff x="4402" y="1374"/>
            <a:chExt cx="5595" cy="725"/>
          </a:xfrm>
        </p:grpSpPr>
        <p:pic>
          <p:nvPicPr>
            <p:cNvPr id="29" name="图片 28"/>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flipV="1">
              <a:off x="4402" y="1836"/>
              <a:ext cx="5595" cy="237"/>
            </a:xfrm>
            <a:prstGeom prst="rect">
              <a:avLst/>
            </a:prstGeom>
          </p:spPr>
        </p:pic>
        <p:grpSp>
          <p:nvGrpSpPr>
            <p:cNvPr id="33" name="组合 32"/>
            <p:cNvGrpSpPr/>
            <p:nvPr/>
          </p:nvGrpSpPr>
          <p:grpSpPr>
            <a:xfrm>
              <a:off x="4568" y="1374"/>
              <a:ext cx="5349" cy="725"/>
              <a:chOff x="4643" y="1373"/>
              <a:chExt cx="5220" cy="855"/>
            </a:xfrm>
          </p:grpSpPr>
          <p:pic>
            <p:nvPicPr>
              <p:cNvPr id="34" name="图片 33"/>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flipV="1">
                <a:off x="4863" y="1918"/>
                <a:ext cx="4675" cy="279"/>
              </a:xfrm>
              <a:prstGeom prst="rect">
                <a:avLst/>
              </a:prstGeom>
            </p:spPr>
          </p:pic>
          <p:sp>
            <p:nvSpPr>
              <p:cNvPr id="35" name="文本框 34"/>
              <p:cNvSpPr txBox="1"/>
              <p:nvPr/>
            </p:nvSpPr>
            <p:spPr>
              <a:xfrm>
                <a:off x="4643" y="1373"/>
                <a:ext cx="5220" cy="855"/>
              </a:xfrm>
              <a:prstGeom prst="rect">
                <a:avLst/>
              </a:prstGeom>
              <a:noFill/>
            </p:spPr>
            <p:txBody>
              <a:bodyPr wrap="square" rtlCol="0">
                <a:spAutoFit/>
              </a:bodyPr>
              <a:p>
                <a:pPr algn="ctr">
                  <a:buClrTx/>
                  <a:buSzTx/>
                  <a:buFontTx/>
                </a:pP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大家</a:t>
                </a: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登录浦育平台</a:t>
                </a:r>
                <a:endPar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pic>
        <p:nvPicPr>
          <p:cNvPr id="2" name="图片 1"/>
          <p:cNvPicPr>
            <a:picLocks noChangeAspect="1"/>
          </p:cNvPicPr>
          <p:nvPr/>
        </p:nvPicPr>
        <p:blipFill>
          <a:blip r:embed="rId2"/>
          <a:stretch>
            <a:fillRect/>
          </a:stretch>
        </p:blipFill>
        <p:spPr>
          <a:xfrm>
            <a:off x="1619885" y="1582420"/>
            <a:ext cx="9048750" cy="4479290"/>
          </a:xfrm>
          <a:prstGeom prst="rect">
            <a:avLst/>
          </a:prstGeom>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92835" y="615315"/>
            <a:ext cx="2227580" cy="368300"/>
          </a:xfrm>
          <a:prstGeom prst="rect">
            <a:avLst/>
          </a:prstGeom>
          <a:noFill/>
        </p:spPr>
        <p:txBody>
          <a:bodyPr wrap="square" rtlCol="0" anchor="t">
            <a:spAutoFit/>
          </a:bodyPr>
          <a:p>
            <a:r>
              <a:rPr lang="zh-CN" altLang="en-US"/>
              <a:t>搜索：农B数字跑酷</a:t>
            </a:r>
            <a:endParaRPr lang="zh-CN" altLang="en-US"/>
          </a:p>
        </p:txBody>
      </p:sp>
      <p:pic>
        <p:nvPicPr>
          <p:cNvPr id="5" name="图片 4"/>
          <p:cNvPicPr>
            <a:picLocks noChangeAspect="1"/>
          </p:cNvPicPr>
          <p:nvPr/>
        </p:nvPicPr>
        <p:blipFill>
          <a:blip r:embed="rId1"/>
          <a:stretch>
            <a:fillRect/>
          </a:stretch>
        </p:blipFill>
        <p:spPr>
          <a:xfrm>
            <a:off x="1277620" y="1252220"/>
            <a:ext cx="9745345" cy="4900295"/>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92835" y="615315"/>
            <a:ext cx="6096000" cy="368300"/>
          </a:xfrm>
          <a:prstGeom prst="rect">
            <a:avLst/>
          </a:prstGeom>
          <a:noFill/>
        </p:spPr>
        <p:txBody>
          <a:bodyPr wrap="square" rtlCol="0" anchor="t">
            <a:spAutoFit/>
          </a:bodyPr>
          <a:p>
            <a:r>
              <a:rPr lang="zh-CN" altLang="en-US"/>
              <a:t>搜索：微型塔防3.0</a:t>
            </a:r>
            <a:endParaRPr lang="zh-CN" altLang="en-US"/>
          </a:p>
        </p:txBody>
      </p:sp>
      <p:pic>
        <p:nvPicPr>
          <p:cNvPr id="2" name="图片 1"/>
          <p:cNvPicPr>
            <a:picLocks noChangeAspect="1"/>
          </p:cNvPicPr>
          <p:nvPr/>
        </p:nvPicPr>
        <p:blipFill>
          <a:blip r:embed="rId1"/>
          <a:stretch>
            <a:fillRect/>
          </a:stretch>
        </p:blipFill>
        <p:spPr>
          <a:xfrm>
            <a:off x="815340" y="983615"/>
            <a:ext cx="10561955" cy="5257165"/>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5055" y="929005"/>
            <a:ext cx="8301990" cy="1198880"/>
          </a:xfrm>
          <a:prstGeom prst="rect">
            <a:avLst/>
          </a:prstGeom>
          <a:noFill/>
        </p:spPr>
        <p:txBody>
          <a:bodyPr wrap="square" rtlCol="0">
            <a:spAutoFit/>
          </a:bodyPr>
          <a:p>
            <a:r>
              <a:rPr lang="zh-CN" altLang="en-US" sz="2400" b="1">
                <a:solidFill>
                  <a:srgbClr val="FF0000"/>
                </a:solidFill>
                <a:latin typeface="楷体" panose="02010609060101010101" charset="-122"/>
                <a:ea typeface="楷体" panose="02010609060101010101" charset="-122"/>
              </a:rPr>
              <a:t>思考：</a:t>
            </a:r>
            <a:endParaRPr lang="zh-CN" altLang="en-US" sz="2400" b="1">
              <a:solidFill>
                <a:srgbClr val="FF0000"/>
              </a:solidFill>
              <a:latin typeface="楷体" panose="02010609060101010101" charset="-122"/>
              <a:ea typeface="楷体" panose="02010609060101010101" charset="-122"/>
            </a:endParaRPr>
          </a:p>
          <a:p>
            <a:endParaRPr lang="zh-CN" altLang="en-US" sz="2400" b="1">
              <a:solidFill>
                <a:srgbClr val="FF0000"/>
              </a:solidFill>
              <a:latin typeface="楷体" panose="02010609060101010101" charset="-122"/>
              <a:ea typeface="楷体" panose="02010609060101010101" charset="-122"/>
            </a:endParaRPr>
          </a:p>
          <a:p>
            <a:pPr marL="457200" lvl="1" indent="457200"/>
            <a:r>
              <a:rPr lang="zh-CN" altLang="en-US" sz="2400" b="1">
                <a:solidFill>
                  <a:srgbClr val="FF0000"/>
                </a:solidFill>
                <a:latin typeface="楷体" panose="02010609060101010101" charset="-122"/>
                <a:ea typeface="楷体" panose="02010609060101010101" charset="-122"/>
              </a:rPr>
              <a:t>机器人</a:t>
            </a:r>
            <a:r>
              <a:rPr lang="zh-CN" altLang="en-US" sz="2400" b="1">
                <a:solidFill>
                  <a:srgbClr val="FF0000"/>
                </a:solidFill>
                <a:latin typeface="楷体" panose="02010609060101010101" charset="-122"/>
                <a:ea typeface="楷体" panose="02010609060101010101" charset="-122"/>
              </a:rPr>
              <a:t>控制这项技术可以</a:t>
            </a:r>
            <a:r>
              <a:rPr lang="zh-CN" altLang="en-US" sz="2400" b="1">
                <a:solidFill>
                  <a:srgbClr val="FF0000"/>
                </a:solidFill>
                <a:latin typeface="楷体" panose="02010609060101010101" charset="-122"/>
                <a:ea typeface="楷体" panose="02010609060101010101" charset="-122"/>
              </a:rPr>
              <a:t>用在那些地方</a:t>
            </a:r>
            <a:r>
              <a:rPr lang="zh-CN" altLang="en-US" sz="2400" b="1">
                <a:solidFill>
                  <a:srgbClr val="FF0000"/>
                </a:solidFill>
                <a:latin typeface="楷体" panose="02010609060101010101" charset="-122"/>
                <a:ea typeface="楷体" panose="02010609060101010101" charset="-122"/>
              </a:rPr>
              <a:t>呢？</a:t>
            </a:r>
            <a:endParaRPr lang="zh-CN" altLang="en-US" sz="2400" b="1">
              <a:solidFill>
                <a:srgbClr val="FF0000"/>
              </a:solidFill>
              <a:latin typeface="楷体" panose="02010609060101010101" charset="-122"/>
              <a:ea typeface="楷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a:xfrm>
            <a:off x="3" y="3"/>
            <a:ext cx="12191997" cy="6857997"/>
          </a:xfrm>
        </p:spPr>
      </p:pic>
      <p:sp>
        <p:nvSpPr>
          <p:cNvPr id="9" name="矩形 259"/>
          <p:cNvSpPr>
            <a:spLocks noChangeArrowheads="1"/>
          </p:cNvSpPr>
          <p:nvPr/>
        </p:nvSpPr>
        <p:spPr bwMode="auto">
          <a:xfrm>
            <a:off x="8264440" y="5153203"/>
            <a:ext cx="2470435"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defTabSz="914400">
              <a:buNone/>
            </a:pPr>
            <a:r>
              <a:rPr lang="zh-CN" altLang="en-US" sz="1200" cap="all" dirty="0" smtClean="0">
                <a:solidFill>
                  <a:srgbClr val="2A2A47"/>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教育教学模板</a:t>
            </a:r>
            <a:endParaRPr lang="zh-CN" altLang="en-US" sz="1200" cap="all" dirty="0">
              <a:solidFill>
                <a:srgbClr val="2A2A47"/>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10" name="直接箭头连接符 9"/>
          <p:cNvCxnSpPr/>
          <p:nvPr/>
        </p:nvCxnSpPr>
        <p:spPr>
          <a:xfrm>
            <a:off x="9643800" y="2857511"/>
            <a:ext cx="932099" cy="0"/>
          </a:xfrm>
          <a:prstGeom prst="straightConnector1">
            <a:avLst/>
          </a:prstGeom>
          <a:ln w="38100" cmpd="sng">
            <a:solidFill>
              <a:srgbClr val="F7CC7E"/>
            </a:solidFill>
            <a:tailEnd type="none"/>
          </a:ln>
        </p:spPr>
        <p:style>
          <a:lnRef idx="1">
            <a:schemeClr val="accent1"/>
          </a:lnRef>
          <a:fillRef idx="0">
            <a:schemeClr val="accent1"/>
          </a:fillRef>
          <a:effectRef idx="0">
            <a:schemeClr val="accent1"/>
          </a:effectRef>
          <a:fontRef idx="minor">
            <a:schemeClr val="tx1"/>
          </a:fontRef>
        </p:style>
      </p:cxnSp>
      <p:sp>
        <p:nvSpPr>
          <p:cNvPr id="12" name="矩形 259"/>
          <p:cNvSpPr>
            <a:spLocks noChangeArrowheads="1"/>
          </p:cNvSpPr>
          <p:nvPr/>
        </p:nvSpPr>
        <p:spPr bwMode="auto">
          <a:xfrm>
            <a:off x="3179297" y="3158597"/>
            <a:ext cx="7650828"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defTabSz="914400">
              <a:buNone/>
            </a:pPr>
            <a:r>
              <a:rPr lang="zh-CN" altLang="en-US" sz="8800" b="1" cap="all" spc="3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谢谢聆听</a:t>
            </a:r>
            <a:endParaRPr lang="zh-CN" altLang="en-US" sz="8800" b="1" cap="all" spc="3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RESOURCE_RECORD_KEY" val="{&quot;70&quot;:[3314163]}"/>
  <p:tag name="KSO_WM_SLIDE_ITEM_CNT" val="4"/>
</p:tagLst>
</file>

<file path=ppt/tags/tag6.xml><?xml version="1.0" encoding="utf-8"?>
<p:tagLst xmlns:p="http://schemas.openxmlformats.org/presentationml/2006/main">
  <p:tag name="RESOURCE_RECORD_KEY" val="{&quot;70&quot;:[3314163]}"/>
  <p:tag name="KSO_WM_SLIDE_ITEM_CNT" val="4"/>
</p:tagLst>
</file>

<file path=ppt/tags/tag7.xml><?xml version="1.0" encoding="utf-8"?>
<p:tagLst xmlns:p="http://schemas.openxmlformats.org/presentationml/2006/main">
  <p:tag name="RESOURCE_RECORD_KEY" val="{&quot;70&quot;:[3314163]}"/>
  <p:tag name="KSO_WM_SLIDE_ITEM_CNT" val="4"/>
</p:tagLst>
</file>

<file path=ppt/tags/tag8.xml><?xml version="1.0" encoding="utf-8"?>
<p:tagLst xmlns:p="http://schemas.openxmlformats.org/presentationml/2006/main">
  <p:tag name="RESOURCE_RECORD_KEY" val="{&quot;70&quot;:[3314163]}"/>
  <p:tag name="KSO_WM_SLIDE_ITEM_CNT" val="4"/>
</p:tagLst>
</file>

<file path=ppt/tags/tag9.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 name="commondata" val="eyJjb3VudCI6MjUsImhkaWQiOiI0ZGE4OTg1NGNkMWMwNjgwYTM3MzgzMGY4OWMzNzU1YyIsInVzZXJDb3VudCI6MjV9"/>
  <p:tag name="resource_record_key" val="{&quot;70&quot;:[3314163]}"/>
</p:tagLst>
</file>

<file path=ppt/theme/theme1.xml><?xml version="1.0" encoding="utf-8"?>
<a:theme xmlns:a="http://schemas.openxmlformats.org/drawingml/2006/main" name="ok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qnwpkok">
      <a:majorFont>
        <a:latin typeface="汉仪润圆-65简"/>
        <a:ea typeface="汉仪润圆-65简"/>
        <a:cs typeface=""/>
      </a:majorFont>
      <a:minorFont>
        <a:latin typeface="汉仪润圆-65简"/>
        <a:ea typeface="汉仪润圆-65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k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qnwpkok">
      <a:majorFont>
        <a:latin typeface="汉仪润圆-65简"/>
        <a:ea typeface="汉仪润圆-65简"/>
        <a:cs typeface=""/>
      </a:majorFont>
      <a:minorFont>
        <a:latin typeface="汉仪润圆-65简"/>
        <a:ea typeface="汉仪润圆-65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汉仪润圆-65简"/>
        <a:ea typeface=""/>
        <a:cs typeface=""/>
        <a:font script="Jpan" typeface="ＭＳ Ｐゴシック"/>
        <a:font script="Hang" typeface="맑은 고딕"/>
        <a:font script="Hans" typeface="汉仪润圆-6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润圆-65简"/>
        <a:ea typeface=""/>
        <a:cs typeface=""/>
        <a:font script="Jpan" typeface="ＭＳ Ｐゴシック"/>
        <a:font script="Hang" typeface="맑은 고딕"/>
        <a:font script="Hans" typeface="汉仪润圆-65简"/>
        <a:font script="Hant" typeface="新細明體"/>
        <a:font script="Arab" typeface="汉仪润圆-65简"/>
        <a:font script="Hebr" typeface="汉仪润圆-6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润圆-6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汉仪润圆-65简"/>
        <a:ea typeface=""/>
        <a:cs typeface=""/>
        <a:font script="Jpan" typeface="ＭＳ Ｐゴシック"/>
        <a:font script="Hang" typeface="맑은 고딕"/>
        <a:font script="Hans" typeface="汉仪润圆-6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润圆-65简"/>
        <a:ea typeface=""/>
        <a:cs typeface=""/>
        <a:font script="Jpan" typeface="ＭＳ Ｐゴシック"/>
        <a:font script="Hang" typeface="맑은 고딕"/>
        <a:font script="Hans" typeface="汉仪润圆-65简"/>
        <a:font script="Hant" typeface="新細明體"/>
        <a:font script="Arab" typeface="汉仪润圆-65简"/>
        <a:font script="Hebr" typeface="汉仪润圆-6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润圆-6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Words>
  <Application>WPS 演示</Application>
  <PresentationFormat>宽屏</PresentationFormat>
  <Paragraphs>36</Paragraphs>
  <Slides>8</Slides>
  <Notes>14</Notes>
  <HiddenSlides>1</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vt:i4>
      </vt:variant>
    </vt:vector>
  </HeadingPairs>
  <TitlesOfParts>
    <vt:vector size="21" baseType="lpstr">
      <vt:lpstr>Arial</vt:lpstr>
      <vt:lpstr>宋体</vt:lpstr>
      <vt:lpstr>Wingdings</vt:lpstr>
      <vt:lpstr>汉仪润圆-65简</vt:lpstr>
      <vt:lpstr>Calibri Light</vt:lpstr>
      <vt:lpstr>微软雅黑</vt:lpstr>
      <vt:lpstr>楷体</vt:lpstr>
      <vt:lpstr>Calibri</vt:lpstr>
      <vt:lpstr>Arial Unicode MS</vt:lpstr>
      <vt:lpstr>汉仪润圆-65简</vt:lpstr>
      <vt:lpstr>Segoe Print</vt:lpstr>
      <vt:lpstr>ok主题</vt:lpstr>
      <vt:lpstr>2_ok主题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WPS_1615374695</cp:lastModifiedBy>
  <cp:revision>107</cp:revision>
  <dcterms:created xsi:type="dcterms:W3CDTF">2021-09-16T12:40:00Z</dcterms:created>
  <dcterms:modified xsi:type="dcterms:W3CDTF">2024-07-09T01:12:10Z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88D224CC6CC54596A364EE1F65642177_11</vt:lpwstr>
  </property>
  <property fmtid="{D5CDD505-2E9C-101B-9397-08002B2CF9AE}" pid="3" name="KSOProductBuildVer">
    <vt:lpwstr>2052-12.1.0.16929</vt:lpwstr>
  </property>
  <property fmtid="{D5CDD505-2E9C-101B-9397-08002B2CF9AE}" pid="4" name="KSOTemplateUUID">
    <vt:lpwstr>v1.0_mb_4bgMDblzMxu7Mn2OGyUcvA==</vt:lpwstr>
  </property>
</Properties>
</file>