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1" r:id="rId3"/>
  </p:sldMasterIdLst>
  <p:notesMasterIdLst>
    <p:notesMasterId r:id="rId5"/>
  </p:notesMasterIdLst>
  <p:handoutMasterIdLst>
    <p:handoutMasterId r:id="rId18"/>
  </p:handoutMasterIdLst>
  <p:sldIdLst>
    <p:sldId id="318" r:id="rId4"/>
    <p:sldId id="386" r:id="rId6"/>
    <p:sldId id="389" r:id="rId7"/>
    <p:sldId id="450" r:id="rId8"/>
    <p:sldId id="449" r:id="rId9"/>
    <p:sldId id="414" r:id="rId10"/>
    <p:sldId id="415" r:id="rId11"/>
    <p:sldId id="442" r:id="rId12"/>
    <p:sldId id="387" r:id="rId13"/>
    <p:sldId id="439" r:id="rId14"/>
    <p:sldId id="388" r:id="rId15"/>
    <p:sldId id="447" r:id="rId16"/>
    <p:sldId id="355" r:id="rId17"/>
  </p:sldIdLst>
  <p:sldSz cx="12192000" cy="6858000"/>
  <p:notesSz cx="6858000" cy="9144000"/>
  <p:embeddedFontLst>
    <p:embeddedFont>
      <p:font typeface="微软雅黑" panose="020B0503020204020204" pitchFamily="34" charset="-122"/>
      <p:regular r:id="rId23"/>
    </p:embeddedFont>
    <p:embeddedFont>
      <p:font typeface="楷体" panose="02010609060101010101" charset="-122"/>
      <p:regular r:id="rId24"/>
    </p:embeddedFont>
  </p:embeddedFontLst>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28" userDrawn="1">
          <p15:clr>
            <a:srgbClr val="A4A3A4"/>
          </p15:clr>
        </p15:guide>
        <p15:guide id="2" pos="7257" userDrawn="1">
          <p15:clr>
            <a:srgbClr val="A4A3A4"/>
          </p15:clr>
        </p15:guide>
        <p15:guide id="4" orient="horz" pos="604" userDrawn="1">
          <p15:clr>
            <a:srgbClr val="A4A3A4"/>
          </p15:clr>
        </p15:guide>
        <p15:guide id="6" orient="horz" pos="385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71D"/>
    <a:srgbClr val="6DA6DA"/>
    <a:srgbClr val="FFC821"/>
    <a:srgbClr val="FFD24B"/>
    <a:srgbClr val="98BFF8"/>
    <a:srgbClr val="F7CC7E"/>
    <a:srgbClr val="F47457"/>
    <a:srgbClr val="F2C87C"/>
    <a:srgbClr val="294A5D"/>
    <a:srgbClr val="02CC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056" autoAdjust="0"/>
    <p:restoredTop sz="94660"/>
  </p:normalViewPr>
  <p:slideViewPr>
    <p:cSldViewPr snapToGrid="0" showGuides="1">
      <p:cViewPr>
        <p:scale>
          <a:sx n="50" d="100"/>
          <a:sy n="50" d="100"/>
        </p:scale>
        <p:origin x="1434" y="852"/>
      </p:cViewPr>
      <p:guideLst>
        <p:guide pos="528"/>
        <p:guide pos="7257"/>
        <p:guide orient="horz" pos="604"/>
        <p:guide orient="horz" pos="3856"/>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gs" Target="tags/tag25.xml"/><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汉仪润圆-65简" panose="00020600040101010101" pitchFamily="18" charset="-122"/>
              <a:ea typeface="汉仪润圆-65简" panose="00020600040101010101" pitchFamily="18" charset="-122"/>
              <a:cs typeface="汉仪润圆-65简" panose="00020600040101010101" pitchFamily="18"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汉仪润圆-65简" panose="00020600040101010101" pitchFamily="18" charset="-122"/>
              </a:rPr>
            </a:fld>
            <a:endParaRPr lang="zh-CN" altLang="en-US">
              <a:latin typeface="汉仪润圆-65简" panose="00020600040101010101" pitchFamily="18"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汉仪润圆-65简" panose="00020600040101010101" pitchFamily="18" charset="-122"/>
              <a:ea typeface="汉仪润圆-65简" panose="00020600040101010101" pitchFamily="18" charset="-122"/>
              <a:cs typeface="汉仪润圆-65简" panose="00020600040101010101" pitchFamily="18"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汉仪润圆-65简" panose="00020600040101010101" pitchFamily="18" charset="-122"/>
              </a:rPr>
            </a:fld>
            <a:endParaRPr lang="zh-CN" altLang="en-US">
              <a:latin typeface="汉仪润圆-65简" panose="00020600040101010101" pitchFamily="18"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汉仪润圆-65简" panose="00020600040101010101" pitchFamily="18" charset="-122"/>
                <a:ea typeface="汉仪润圆-65简" panose="00020600040101010101" pitchFamily="18" charset="-122"/>
                <a:cs typeface="汉仪润圆-65简" panose="00020600040101010101" pitchFamily="18"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汉仪润圆-65简" panose="00020600040101010101" pitchFamily="18" charset="-122"/>
                <a:ea typeface="汉仪润圆-65简" panose="00020600040101010101" pitchFamily="18" charset="-122"/>
                <a:cs typeface="汉仪润圆-65简" panose="00020600040101010101" pitchFamily="18" charset="-122"/>
              </a:defRPr>
            </a:lvl1pPr>
          </a:lstStyle>
          <a:p>
            <a:fld id="{52A7A8E6-2B6E-43D1-A67C-639F917BCA3D}"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汉仪润圆-65简" panose="00020600040101010101" pitchFamily="18" charset="-122"/>
                <a:ea typeface="汉仪润圆-65简" panose="00020600040101010101" pitchFamily="18" charset="-122"/>
                <a:cs typeface="汉仪润圆-65简" panose="00020600040101010101" pitchFamily="18"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汉仪润圆-65简" panose="00020600040101010101" pitchFamily="18" charset="-122"/>
                <a:ea typeface="汉仪润圆-65简" panose="00020600040101010101" pitchFamily="18" charset="-122"/>
                <a:cs typeface="汉仪润圆-65简" panose="00020600040101010101" pitchFamily="18" charset="-122"/>
              </a:defRPr>
            </a:lvl1pPr>
          </a:lstStyle>
          <a:p>
            <a:fld id="{B2B905D4-827C-4148-B7A2-BD99F4484BE6}"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汉仪润圆-65简" panose="00020600040101010101" pitchFamily="18" charset="-122"/>
        <a:ea typeface="汉仪润圆-65简" panose="00020600040101010101" pitchFamily="18" charset="-122"/>
        <a:cs typeface="汉仪润圆-65简" panose="00020600040101010101" pitchFamily="18" charset="-122"/>
      </a:defRPr>
    </a:lvl1pPr>
    <a:lvl2pPr marL="457200" algn="l" defTabSz="914400" rtl="0" eaLnBrk="1" latinLnBrk="0" hangingPunct="1">
      <a:defRPr sz="1200" kern="1200">
        <a:solidFill>
          <a:schemeClr val="tx1"/>
        </a:solidFill>
        <a:latin typeface="汉仪润圆-65简" panose="00020600040101010101" pitchFamily="18" charset="-122"/>
        <a:ea typeface="汉仪润圆-65简" panose="00020600040101010101" pitchFamily="18" charset="-122"/>
        <a:cs typeface="汉仪润圆-65简" panose="00020600040101010101" pitchFamily="18" charset="-122"/>
      </a:defRPr>
    </a:lvl2pPr>
    <a:lvl3pPr marL="914400" algn="l" defTabSz="914400" rtl="0" eaLnBrk="1" latinLnBrk="0" hangingPunct="1">
      <a:defRPr sz="1200" kern="1200">
        <a:solidFill>
          <a:schemeClr val="tx1"/>
        </a:solidFill>
        <a:latin typeface="汉仪润圆-65简" panose="00020600040101010101" pitchFamily="18" charset="-122"/>
        <a:ea typeface="汉仪润圆-65简" panose="00020600040101010101" pitchFamily="18" charset="-122"/>
        <a:cs typeface="汉仪润圆-65简" panose="00020600040101010101" pitchFamily="18" charset="-122"/>
      </a:defRPr>
    </a:lvl3pPr>
    <a:lvl4pPr marL="1371600" algn="l" defTabSz="914400" rtl="0" eaLnBrk="1" latinLnBrk="0" hangingPunct="1">
      <a:defRPr sz="1200" kern="1200">
        <a:solidFill>
          <a:schemeClr val="tx1"/>
        </a:solidFill>
        <a:latin typeface="汉仪润圆-65简" panose="00020600040101010101" pitchFamily="18" charset="-122"/>
        <a:ea typeface="汉仪润圆-65简" panose="00020600040101010101" pitchFamily="18" charset="-122"/>
        <a:cs typeface="汉仪润圆-65简" panose="00020600040101010101" pitchFamily="18" charset="-122"/>
      </a:defRPr>
    </a:lvl4pPr>
    <a:lvl5pPr marL="1828800" algn="l" defTabSz="914400" rtl="0" eaLnBrk="1" latinLnBrk="0" hangingPunct="1">
      <a:defRPr sz="1200" kern="1200">
        <a:solidFill>
          <a:schemeClr val="tx1"/>
        </a:solidFill>
        <a:latin typeface="汉仪润圆-65简" panose="00020600040101010101" pitchFamily="18" charset="-122"/>
        <a:ea typeface="汉仪润圆-65简" panose="00020600040101010101" pitchFamily="18" charset="-122"/>
        <a:cs typeface="汉仪润圆-65简" panose="00020600040101010101" pitchFamily="18"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B905D4-827C-4148-B7A2-BD99F4484BE6}"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B905D4-827C-4148-B7A2-BD99F4484BE6}" type="slidenum">
              <a:rPr lang="zh-CN" altLang="en-US"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B905D4-827C-4148-B7A2-BD99F4484BE6}" type="slidenum">
              <a:rPr lang="zh-CN" altLang="en-US"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B905D4-827C-4148-B7A2-BD99F4484BE6}" type="slidenum">
              <a:rPr lang="zh-CN" altLang="en-US"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B905D4-827C-4148-B7A2-BD99F4484BE6}" type="slidenum">
              <a:rPr lang="zh-CN" altLang="en-US"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B905D4-827C-4148-B7A2-BD99F4484BE6}" type="slidenum">
              <a:rPr lang="zh-CN" altLang="en-US"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3" y="3"/>
            <a:ext cx="12191997" cy="6857997"/>
          </a:xfrm>
          <a:prstGeom prst="rect">
            <a:avLst/>
          </a:prstGeom>
          <a:ln>
            <a:noFill/>
          </a:ln>
        </p:spPr>
        <p:txBody>
          <a:bodyPr>
            <a:normAutofit/>
          </a:bodyPr>
          <a:lstStyle>
            <a:lvl1pPr marL="0" indent="0" algn="ctr">
              <a:buNone/>
              <a:defRPr sz="1600"/>
            </a:lvl1pPr>
          </a:lstStyle>
          <a:p>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1_Title Slide">
    <p:spTree>
      <p:nvGrpSpPr>
        <p:cNvPr id="1" name=""/>
        <p:cNvGrpSpPr/>
        <p:nvPr/>
      </p:nvGrpSpPr>
      <p:grpSpPr>
        <a:xfrm>
          <a:off x="0" y="0"/>
          <a:ext cx="0" cy="0"/>
          <a:chOff x="0" y="0"/>
          <a:chExt cx="0" cy="0"/>
        </a:xfrm>
      </p:grpSpPr>
    </p:spTree>
  </p:cSld>
  <p:clrMapOvr>
    <a:masterClrMapping/>
  </p:clrMapOvr>
  <p:transition spd="slow" advClick="0" advTm="3000"/>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ample clean page">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垂直排列标题与&#10;文本">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00" dirty="0">
              <a:cs typeface="汉仪润圆-65简" panose="00020600040101010101" pitchFamily="18" charset="-122"/>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
        <p:nvSpPr>
          <p:cNvPr id="14" name="Picture Placeholder 9"/>
          <p:cNvSpPr>
            <a:spLocks noGrp="1"/>
          </p:cNvSpPr>
          <p:nvPr userDrawn="1">
            <p:ph type="pic" sz="quarter" idx="14"/>
          </p:nvPr>
        </p:nvSpPr>
        <p:spPr>
          <a:xfrm>
            <a:off x="4565328" y="2126694"/>
            <a:ext cx="3067372" cy="3062392"/>
          </a:xfrm>
          <a:prstGeom prst="ellipse">
            <a:avLst/>
          </a:prstGeom>
          <a:solidFill>
            <a:schemeClr val="bg1">
              <a:lumMod val="65000"/>
            </a:schemeClr>
          </a:solidFill>
          <a:ln w="38100">
            <a:noFill/>
          </a:ln>
        </p:spPr>
        <p:txBody>
          <a:bodyPr>
            <a:normAutofit/>
          </a:bodyPr>
          <a:lstStyle>
            <a:lvl1pPr>
              <a:defRPr sz="1400"/>
            </a:lvl1pPr>
          </a:lstStyle>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lvl1pPr algn="ctr">
              <a:defRPr sz="3200">
                <a:solidFill>
                  <a:schemeClr val="tx1"/>
                </a:solidFill>
                <a:latin typeface="+mj-ea"/>
                <a:ea typeface="+mj-ea"/>
                <a:cs typeface="+mj-ea"/>
                <a:sym typeface="+mj-ea"/>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wrap="square">
            <a:normAutofit/>
          </a:bodyPr>
          <a:lstStyle>
            <a:lvl1pPr>
              <a:defRPr>
                <a:latin typeface="+mn-ea"/>
                <a:ea typeface="+mn-ea"/>
                <a:cs typeface="+mn-ea"/>
                <a:sym typeface="+mn-ea"/>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wrap="square">
            <a:normAutofit/>
          </a:bodyPr>
          <a:lstStyle>
            <a:lvl1pPr>
              <a:defRPr>
                <a:latin typeface="+mn-ea"/>
                <a:ea typeface="+mn-ea"/>
                <a:cs typeface="+mn-ea"/>
                <a:sym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FB98692-AB0B-439B-9FDD-7EA4560080D7}" type="datetimeFigureOut">
              <a:rPr lang="zh-CN" altLang="en-US" smtClean="0"/>
            </a:fld>
            <a:endParaRPr lang="zh-CN" altLang="en-US" dirty="0"/>
          </a:p>
        </p:txBody>
      </p:sp>
      <p:sp>
        <p:nvSpPr>
          <p:cNvPr id="3" name="页脚占位符 2"/>
          <p:cNvSpPr>
            <a:spLocks noGrp="1"/>
          </p:cNvSpPr>
          <p:nvPr>
            <p:ph type="ftr" sz="quarter" idx="1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87F8A499-5351-4113-8C01-EE5D50C53C18}"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
        <p:nvSpPr>
          <p:cNvPr id="14" name="Picture Placeholder 9"/>
          <p:cNvSpPr>
            <a:spLocks noGrp="1"/>
          </p:cNvSpPr>
          <p:nvPr userDrawn="1">
            <p:ph type="pic" sz="quarter" idx="14"/>
          </p:nvPr>
        </p:nvSpPr>
        <p:spPr>
          <a:xfrm>
            <a:off x="4565328" y="2126694"/>
            <a:ext cx="3067372" cy="3062392"/>
          </a:xfrm>
          <a:prstGeom prst="ellipse">
            <a:avLst/>
          </a:prstGeom>
          <a:solidFill>
            <a:schemeClr val="bg1">
              <a:lumMod val="65000"/>
            </a:schemeClr>
          </a:solidFill>
          <a:ln w="38100">
            <a:noFill/>
          </a:ln>
        </p:spPr>
        <p:txBody>
          <a:bodyPr>
            <a:normAutofit/>
          </a:bodyPr>
          <a:lstStyle>
            <a:lvl1pPr>
              <a:defRPr sz="1400"/>
            </a:lvl1pPr>
          </a:lstStyle>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8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hqprint"/>
          <a:stretch>
            <a:fillRect/>
          </a:stretch>
        </p:blipFill>
        <p:spPr>
          <a:xfrm>
            <a:off x="4858507" y="1887002"/>
            <a:ext cx="6641556" cy="3899528"/>
          </a:xfrm>
          <a:prstGeom prst="rect">
            <a:avLst/>
          </a:prstGeom>
          <a:effectLst/>
        </p:spPr>
      </p:pic>
      <p:sp>
        <p:nvSpPr>
          <p:cNvPr id="6" name="Picture Placeholder 2"/>
          <p:cNvSpPr>
            <a:spLocks noGrp="1"/>
          </p:cNvSpPr>
          <p:nvPr>
            <p:ph type="pic" sz="quarter" idx="12" hasCustomPrompt="1"/>
          </p:nvPr>
        </p:nvSpPr>
        <p:spPr>
          <a:xfrm>
            <a:off x="5666128" y="2131267"/>
            <a:ext cx="5026766" cy="3163953"/>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汉仪润圆-65简" panose="00020600040101010101" pitchFamily="18" charset="-122"/>
                <a:ea typeface="汉仪润圆-65简" panose="00020600040101010101" pitchFamily="18" charset="-122"/>
                <a:cs typeface="汉仪润圆-65简" panose="00020600040101010101" pitchFamily="18" charset="-122"/>
              </a:defRPr>
            </a:lvl1pPr>
          </a:lstStyle>
          <a:p>
            <a:r>
              <a:rPr lang="en-US"/>
              <a:t>Drag &amp; Drop Image</a:t>
            </a:r>
            <a:endParaRPr lang="en-US"/>
          </a:p>
        </p:txBody>
      </p:sp>
      <p:sp>
        <p:nvSpPr>
          <p:cNvPr id="28" name="Rectangle 27"/>
          <p:cNvSpPr/>
          <p:nvPr userDrawn="1"/>
        </p:nvSpPr>
        <p:spPr>
          <a:xfrm>
            <a:off x="7849085" y="5426679"/>
            <a:ext cx="660400" cy="138910"/>
          </a:xfrm>
          <a:prstGeom prst="rect">
            <a:avLst/>
          </a:prstGeom>
          <a:solidFill>
            <a:srgbClr val="1F1C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cs typeface="汉仪润圆-65简" panose="00020600040101010101" pitchFamily="18"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66_Title Slide">
    <p:spTree>
      <p:nvGrpSpPr>
        <p:cNvPr id="1" name=""/>
        <p:cNvGrpSpPr/>
        <p:nvPr/>
      </p:nvGrpSpPr>
      <p:grpSpPr>
        <a:xfrm>
          <a:off x="0" y="0"/>
          <a:ext cx="0" cy="0"/>
          <a:chOff x="0" y="0"/>
          <a:chExt cx="0" cy="0"/>
        </a:xfrm>
      </p:grpSpPr>
      <p:sp>
        <p:nvSpPr>
          <p:cNvPr id="5" name="Picture Placeholder 2"/>
          <p:cNvSpPr>
            <a:spLocks noGrp="1"/>
          </p:cNvSpPr>
          <p:nvPr>
            <p:ph type="pic" sz="quarter" idx="15" hasCustomPrompt="1"/>
          </p:nvPr>
        </p:nvSpPr>
        <p:spPr>
          <a:xfrm>
            <a:off x="1790699" y="3429000"/>
            <a:ext cx="2865738" cy="2743200"/>
          </a:xfrm>
          <a:prstGeom prst="rect">
            <a:avLst/>
          </a:prstGeom>
          <a:pattFill prst="pct10">
            <a:fgClr>
              <a:schemeClr val="tx1"/>
            </a:fgClr>
            <a:bgClr>
              <a:schemeClr val="bg1"/>
            </a:bgClr>
          </a:pattFill>
        </p:spPr>
        <p:txBody>
          <a:bodyPr anchor="ctr"/>
          <a:lstStyle>
            <a:lvl1pPr algn="ctr">
              <a:defRPr sz="1600" b="0" i="0">
                <a:latin typeface="汉仪润圆-65简" panose="00020600040101010101" pitchFamily="18" charset="-122"/>
                <a:ea typeface="汉仪润圆-65简" panose="00020600040101010101" pitchFamily="18" charset="-122"/>
                <a:cs typeface="汉仪润圆-65简" panose="00020600040101010101" pitchFamily="18" charset="-122"/>
              </a:defRPr>
            </a:lvl1pPr>
          </a:lstStyle>
          <a:p>
            <a:r>
              <a:rPr lang="en-US"/>
              <a:t>Insert Image</a:t>
            </a:r>
            <a:endParaRPr lang="en-US"/>
          </a:p>
        </p:txBody>
      </p:sp>
      <p:sp>
        <p:nvSpPr>
          <p:cNvPr id="6" name="Picture Placeholder 2"/>
          <p:cNvSpPr>
            <a:spLocks noGrp="1"/>
          </p:cNvSpPr>
          <p:nvPr>
            <p:ph type="pic" sz="quarter" idx="16" hasCustomPrompt="1"/>
          </p:nvPr>
        </p:nvSpPr>
        <p:spPr>
          <a:xfrm>
            <a:off x="4663131" y="685800"/>
            <a:ext cx="2865738" cy="2743200"/>
          </a:xfrm>
          <a:prstGeom prst="rect">
            <a:avLst/>
          </a:prstGeom>
          <a:pattFill prst="pct10">
            <a:fgClr>
              <a:schemeClr val="tx1"/>
            </a:fgClr>
            <a:bgClr>
              <a:schemeClr val="bg1"/>
            </a:bgClr>
          </a:pattFill>
        </p:spPr>
        <p:txBody>
          <a:bodyPr anchor="ctr"/>
          <a:lstStyle>
            <a:lvl1pPr algn="ctr">
              <a:defRPr sz="1600" b="0" i="0">
                <a:latin typeface="汉仪润圆-65简" panose="00020600040101010101" pitchFamily="18" charset="-122"/>
                <a:ea typeface="汉仪润圆-65简" panose="00020600040101010101" pitchFamily="18" charset="-122"/>
                <a:cs typeface="汉仪润圆-65简" panose="00020600040101010101" pitchFamily="18" charset="-122"/>
              </a:defRPr>
            </a:lvl1pPr>
          </a:lstStyle>
          <a:p>
            <a:r>
              <a:rPr lang="en-US"/>
              <a:t>Insert Image</a:t>
            </a:r>
            <a:endParaRPr lang="en-US"/>
          </a:p>
        </p:txBody>
      </p:sp>
      <p:sp>
        <p:nvSpPr>
          <p:cNvPr id="7" name="Picture Placeholder 2"/>
          <p:cNvSpPr>
            <a:spLocks noGrp="1"/>
          </p:cNvSpPr>
          <p:nvPr>
            <p:ph type="pic" sz="quarter" idx="17" hasCustomPrompt="1"/>
          </p:nvPr>
        </p:nvSpPr>
        <p:spPr>
          <a:xfrm>
            <a:off x="7528869" y="3429000"/>
            <a:ext cx="2865738" cy="2743200"/>
          </a:xfrm>
          <a:prstGeom prst="rect">
            <a:avLst/>
          </a:prstGeom>
          <a:pattFill prst="pct10">
            <a:fgClr>
              <a:schemeClr val="tx1"/>
            </a:fgClr>
            <a:bgClr>
              <a:schemeClr val="bg1"/>
            </a:bgClr>
          </a:pattFill>
        </p:spPr>
        <p:txBody>
          <a:bodyPr anchor="ctr"/>
          <a:lstStyle>
            <a:lvl1pPr algn="ctr">
              <a:defRPr sz="1600" b="0" i="0">
                <a:latin typeface="汉仪润圆-65简" panose="00020600040101010101" pitchFamily="18" charset="-122"/>
                <a:ea typeface="汉仪润圆-65简" panose="00020600040101010101" pitchFamily="18" charset="-122"/>
                <a:cs typeface="汉仪润圆-65简" panose="00020600040101010101" pitchFamily="18" charset="-122"/>
              </a:defRPr>
            </a:lvl1pPr>
          </a:lstStyle>
          <a:p>
            <a:r>
              <a:rPr lang="en-US"/>
              <a:t>Insert Image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2_Main Title+ SubTitle+Number">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BDC11D-C56D-43F7-9324-A802D50A1050}" type="datetimeFigureOut">
              <a:rPr lang="en-US" smtClean="0">
                <a:solidFill>
                  <a:srgbClr val="000000">
                    <a:tint val="75000"/>
                  </a:srgbClr>
                </a:solidFill>
              </a:rPr>
            </a:fld>
            <a:endParaRPr lang="en-US">
              <a:solidFill>
                <a:srgbClr val="000000">
                  <a:tint val="75000"/>
                </a:srgbClr>
              </a:solidFill>
            </a:endParaRPr>
          </a:p>
        </p:txBody>
      </p:sp>
      <p:sp>
        <p:nvSpPr>
          <p:cNvPr id="3" name="Footer Placeholder 2"/>
          <p:cNvSpPr>
            <a:spLocks noGrp="1"/>
          </p:cNvSpPr>
          <p:nvPr>
            <p:ph type="ftr" sz="quarter" idx="11"/>
          </p:nvPr>
        </p:nvSpPr>
        <p:spPr/>
        <p:txBody>
          <a:bodyPr/>
          <a:lstStyle/>
          <a:p>
            <a:endParaRPr lang="en-US">
              <a:solidFill>
                <a:srgbClr val="000000">
                  <a:tint val="75000"/>
                </a:srgbClr>
              </a:solidFill>
            </a:endParaRPr>
          </a:p>
        </p:txBody>
      </p:sp>
      <p:sp>
        <p:nvSpPr>
          <p:cNvPr id="4" name="Slide Number Placeholder 3"/>
          <p:cNvSpPr>
            <a:spLocks noGrp="1"/>
          </p:cNvSpPr>
          <p:nvPr>
            <p:ph type="sldNum" sz="quarter" idx="12"/>
          </p:nvPr>
        </p:nvSpPr>
        <p:spPr/>
        <p:txBody>
          <a:bodyPr/>
          <a:lstStyle/>
          <a:p>
            <a:fld id="{E16EE1C3-4C97-4D89-86D4-AB0FC9C35DCF}" type="slidenum">
              <a:rPr lang="en-US" smtClean="0">
                <a:solidFill>
                  <a:srgbClr val="000000">
                    <a:tint val="75000"/>
                  </a:srgbClr>
                </a:solidFill>
              </a:rPr>
            </a:fld>
            <a:endParaRPr 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Big_Picture_place-holder">
    <p:spTree>
      <p:nvGrpSpPr>
        <p:cNvPr id="1" name=""/>
        <p:cNvGrpSpPr/>
        <p:nvPr/>
      </p:nvGrpSpPr>
      <p:grpSpPr>
        <a:xfrm>
          <a:off x="0" y="0"/>
          <a:ext cx="0" cy="0"/>
          <a:chOff x="0" y="0"/>
          <a:chExt cx="0" cy="0"/>
        </a:xfrm>
      </p:grpSpPr>
      <p:sp>
        <p:nvSpPr>
          <p:cNvPr id="9" name="Picture Placeholder 22"/>
          <p:cNvSpPr>
            <a:spLocks noGrp="1"/>
          </p:cNvSpPr>
          <p:nvPr>
            <p:ph type="pic" sz="quarter" idx="13"/>
          </p:nvPr>
        </p:nvSpPr>
        <p:spPr>
          <a:xfrm>
            <a:off x="0" y="-1"/>
            <a:ext cx="12203143" cy="6858001"/>
          </a:xfrm>
        </p:spPr>
        <p:txBody>
          <a:bodyPr>
            <a:normAutofit/>
          </a:bodyPr>
          <a:lstStyle>
            <a:lvl1pPr marL="0" indent="0">
              <a:buNone/>
              <a:defRPr sz="1600">
                <a:latin typeface="汉仪润圆-65简" panose="00020600040101010101" pitchFamily="18" charset="-122"/>
                <a:ea typeface="汉仪润圆-65简" panose="00020600040101010101" pitchFamily="18" charset="-122"/>
                <a:cs typeface="Calibri Light" panose="020F0302020204030204"/>
              </a:defRPr>
            </a:lvl1pPr>
          </a:lstStyle>
          <a:p>
            <a:endParaRPr lang="id-ID"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5" Type="http://schemas.openxmlformats.org/officeDocument/2006/relationships/theme" Target="../theme/theme2.xml"/><Relationship Id="rId4" Type="http://schemas.openxmlformats.org/officeDocument/2006/relationships/image" Target="../media/image2.jpeg"/><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占位符 2"/>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a:xfrm flipH="1">
            <a:off x="3" y="3"/>
            <a:ext cx="12191997" cy="6857997"/>
          </a:xfrm>
          <a:prstGeom prst="rect">
            <a:avLst/>
          </a:prstGeom>
        </p:spPr>
      </p:pic>
      <p:sp>
        <p:nvSpPr>
          <p:cNvPr id="8" name="圆角矩形 7"/>
          <p:cNvSpPr/>
          <p:nvPr userDrawn="1"/>
        </p:nvSpPr>
        <p:spPr>
          <a:xfrm>
            <a:off x="453571" y="419101"/>
            <a:ext cx="11284858" cy="6019799"/>
          </a:xfrm>
          <a:prstGeom prst="roundRect">
            <a:avLst>
              <a:gd name="adj" fmla="val 1789"/>
            </a:avLst>
          </a:prstGeom>
          <a:solidFill>
            <a:schemeClr val="bg1"/>
          </a:solidFill>
          <a:ln>
            <a:noFill/>
          </a:ln>
          <a:effectLst>
            <a:outerShdw blurRad="190500" dist="38100" dir="5400000" sx="102000" sy="102000" algn="t"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润圆-65简" panose="00020600040101010101" pitchFamily="18" charset="-122"/>
              <a:ea typeface="汉仪润圆-65简" panose="00020600040101010101" pitchFamily="18" charset="-122"/>
              <a:cs typeface="汉仪润圆-65简" panose="00020600040101010101" pitchFamily="18" charset="-122"/>
            </a:endParaRPr>
          </a:p>
        </p:txBody>
      </p:sp>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汉仪润圆-65简" panose="00020600040101010101" pitchFamily="18" charset="-122"/>
                <a:ea typeface="汉仪润圆-65简" panose="00020600040101010101" pitchFamily="18" charset="-122"/>
                <a:cs typeface="汉仪润圆-65简" panose="00020600040101010101" pitchFamily="18" charset="-122"/>
              </a:defRPr>
            </a:lvl1pPr>
          </a:lstStyle>
          <a:p>
            <a:fld id="{8FB98692-AB0B-439B-9FDD-7EA4560080D7}"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汉仪润圆-65简" panose="00020600040101010101" pitchFamily="18" charset="-122"/>
                <a:ea typeface="汉仪润圆-65简" panose="00020600040101010101" pitchFamily="18" charset="-122"/>
                <a:cs typeface="汉仪润圆-65简" panose="00020600040101010101" pitchFamily="18"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汉仪润圆-65简" panose="00020600040101010101" pitchFamily="18" charset="-122"/>
                <a:ea typeface="汉仪润圆-65简" panose="00020600040101010101" pitchFamily="18" charset="-122"/>
                <a:cs typeface="汉仪润圆-65简" panose="00020600040101010101" pitchFamily="18" charset="-122"/>
              </a:defRPr>
            </a:lvl1pPr>
          </a:lstStyle>
          <a:p>
            <a:fld id="{87F8A499-5351-4113-8C01-EE5D50C53C18}"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汉仪润圆-65简" panose="00020600040101010101" pitchFamily="18" charset="-122"/>
          <a:ea typeface="汉仪润圆-65简" panose="00020600040101010101" pitchFamily="18" charset="-122"/>
          <a:cs typeface="汉仪润圆-65简" panose="00020600040101010101" pitchFamily="18"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汉仪润圆-65简" panose="00020600040101010101" pitchFamily="18" charset="-122"/>
          <a:ea typeface="汉仪润圆-65简" panose="00020600040101010101" pitchFamily="18" charset="-122"/>
          <a:cs typeface="汉仪润圆-65简" panose="00020600040101010101" pitchFamily="18"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汉仪润圆-65简" panose="00020600040101010101" pitchFamily="18" charset="-122"/>
          <a:ea typeface="汉仪润圆-65简" panose="00020600040101010101" pitchFamily="18" charset="-122"/>
          <a:cs typeface="汉仪润圆-65简" panose="00020600040101010101" pitchFamily="18" charset="-122"/>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汉仪润圆-65简" panose="00020600040101010101" pitchFamily="18" charset="-122"/>
          <a:ea typeface="汉仪润圆-65简" panose="00020600040101010101" pitchFamily="18" charset="-122"/>
          <a:cs typeface="汉仪润圆-65简" panose="00020600040101010101" pitchFamily="18" charset="-122"/>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汉仪润圆-65简" panose="00020600040101010101" pitchFamily="18" charset="-122"/>
          <a:ea typeface="汉仪润圆-65简" panose="00020600040101010101" pitchFamily="18" charset="-122"/>
          <a:cs typeface="汉仪润圆-65简" panose="00020600040101010101" pitchFamily="18" charset="-122"/>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汉仪润圆-65简" panose="00020600040101010101" pitchFamily="18" charset="-122"/>
          <a:ea typeface="汉仪润圆-65简" panose="00020600040101010101" pitchFamily="18" charset="-122"/>
          <a:cs typeface="汉仪润圆-65简" panose="00020600040101010101" pitchFamily="18"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占位符 2"/>
          <p:cNvPicPr>
            <a:picLocks noChangeAspect="1"/>
          </p:cNvPicPr>
          <p:nvPr userDrawn="1"/>
        </p:nvPicPr>
        <p:blipFill>
          <a:blip r:embed="rId4"/>
          <a:srcRect/>
          <a:stretch>
            <a:fillRect/>
          </a:stretch>
        </p:blipFill>
        <p:spPr>
          <a:xfrm flipH="1">
            <a:off x="3" y="3"/>
            <a:ext cx="12191997" cy="6857997"/>
          </a:xfrm>
          <a:prstGeom prst="rect">
            <a:avLst/>
          </a:prstGeom>
        </p:spPr>
      </p:pic>
      <p:sp>
        <p:nvSpPr>
          <p:cNvPr id="8" name="圆角矩形 7"/>
          <p:cNvSpPr/>
          <p:nvPr userDrawn="1"/>
        </p:nvSpPr>
        <p:spPr>
          <a:xfrm>
            <a:off x="453571" y="419101"/>
            <a:ext cx="11284858" cy="6019799"/>
          </a:xfrm>
          <a:prstGeom prst="roundRect">
            <a:avLst>
              <a:gd name="adj" fmla="val 1789"/>
            </a:avLst>
          </a:prstGeom>
          <a:solidFill>
            <a:schemeClr val="bg1"/>
          </a:solidFill>
          <a:ln>
            <a:noFill/>
          </a:ln>
          <a:effectLst>
            <a:outerShdw blurRad="190500" dist="38100" dir="5400000" sx="102000" sy="102000" algn="t"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润圆-65简" panose="00020600040101010101" pitchFamily="18" charset="-122"/>
              <a:ea typeface="汉仪润圆-65简" panose="00020600040101010101" pitchFamily="18" charset="-122"/>
              <a:cs typeface="汉仪润圆-65简" panose="00020600040101010101" pitchFamily="18" charset="-122"/>
            </a:endParaRPr>
          </a:p>
        </p:txBody>
      </p:sp>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汉仪润圆-65简" panose="00020600040101010101" pitchFamily="18" charset="-122"/>
                <a:ea typeface="汉仪润圆-65简" panose="00020600040101010101" pitchFamily="18" charset="-122"/>
                <a:cs typeface="汉仪润圆-65简" panose="00020600040101010101" pitchFamily="18" charset="-122"/>
              </a:defRPr>
            </a:lvl1pPr>
          </a:lstStyle>
          <a:p>
            <a:fld id="{8FB98692-AB0B-439B-9FDD-7EA4560080D7}"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汉仪润圆-65简" panose="00020600040101010101" pitchFamily="18" charset="-122"/>
                <a:ea typeface="汉仪润圆-65简" panose="00020600040101010101" pitchFamily="18" charset="-122"/>
                <a:cs typeface="汉仪润圆-65简" panose="00020600040101010101" pitchFamily="18"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汉仪润圆-65简" panose="00020600040101010101" pitchFamily="18" charset="-122"/>
                <a:ea typeface="汉仪润圆-65简" panose="00020600040101010101" pitchFamily="18" charset="-122"/>
                <a:cs typeface="汉仪润圆-65简" panose="00020600040101010101" pitchFamily="18" charset="-122"/>
              </a:defRPr>
            </a:lvl1pPr>
          </a:lstStyle>
          <a:p>
            <a:fld id="{87F8A499-5351-4113-8C01-EE5D50C53C18}"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l" defTabSz="914400" rtl="0" eaLnBrk="1" latinLnBrk="0" hangingPunct="1">
        <a:lnSpc>
          <a:spcPct val="90000"/>
        </a:lnSpc>
        <a:spcBef>
          <a:spcPct val="0"/>
        </a:spcBef>
        <a:buNone/>
        <a:defRPr sz="4400" kern="1200">
          <a:solidFill>
            <a:schemeClr val="tx1"/>
          </a:solidFill>
          <a:latin typeface="汉仪润圆-65简" panose="00020600040101010101" pitchFamily="18" charset="-122"/>
          <a:ea typeface="汉仪润圆-65简" panose="00020600040101010101" pitchFamily="18" charset="-122"/>
          <a:cs typeface="汉仪润圆-65简" panose="00020600040101010101" pitchFamily="18"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汉仪润圆-65简" panose="00020600040101010101" pitchFamily="18" charset="-122"/>
          <a:ea typeface="汉仪润圆-65简" panose="00020600040101010101" pitchFamily="18" charset="-122"/>
          <a:cs typeface="汉仪润圆-65简" panose="00020600040101010101" pitchFamily="18"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汉仪润圆-65简" panose="00020600040101010101" pitchFamily="18" charset="-122"/>
          <a:ea typeface="汉仪润圆-65简" panose="00020600040101010101" pitchFamily="18" charset="-122"/>
          <a:cs typeface="汉仪润圆-65简" panose="00020600040101010101" pitchFamily="18" charset="-122"/>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汉仪润圆-65简" panose="00020600040101010101" pitchFamily="18" charset="-122"/>
          <a:ea typeface="汉仪润圆-65简" panose="00020600040101010101" pitchFamily="18" charset="-122"/>
          <a:cs typeface="汉仪润圆-65简" panose="00020600040101010101" pitchFamily="18" charset="-122"/>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汉仪润圆-65简" panose="00020600040101010101" pitchFamily="18" charset="-122"/>
          <a:ea typeface="汉仪润圆-65简" panose="00020600040101010101" pitchFamily="18" charset="-122"/>
          <a:cs typeface="汉仪润圆-65简" panose="00020600040101010101" pitchFamily="18" charset="-122"/>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汉仪润圆-65简" panose="00020600040101010101" pitchFamily="18" charset="-122"/>
          <a:ea typeface="汉仪润圆-65简" panose="00020600040101010101" pitchFamily="18" charset="-122"/>
          <a:cs typeface="汉仪润圆-65简" panose="00020600040101010101" pitchFamily="18"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3.xml"/><Relationship Id="rId5" Type="http://schemas.openxmlformats.org/officeDocument/2006/relationships/tags" Target="../tags/tag24.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0" Type="http://schemas.openxmlformats.org/officeDocument/2006/relationships/notesSlide" Target="../notesSlides/notesSlide2.xml"/><Relationship Id="rId2" Type="http://schemas.openxmlformats.org/officeDocument/2006/relationships/tags" Target="../tags/tag5.xml"/><Relationship Id="rId19" Type="http://schemas.openxmlformats.org/officeDocument/2006/relationships/slideLayout" Target="../slideLayouts/slideLayout13.xml"/><Relationship Id="rId18" Type="http://schemas.openxmlformats.org/officeDocument/2006/relationships/tags" Target="../tags/tag21.xml"/><Relationship Id="rId17" Type="http://schemas.openxmlformats.org/officeDocument/2006/relationships/tags" Target="../tags/tag20.xml"/><Relationship Id="rId16" Type="http://schemas.openxmlformats.org/officeDocument/2006/relationships/tags" Target="../tags/tag19.xml"/><Relationship Id="rId15" Type="http://schemas.openxmlformats.org/officeDocument/2006/relationships/tags" Target="../tags/tag18.xml"/><Relationship Id="rId14" Type="http://schemas.openxmlformats.org/officeDocument/2006/relationships/tags" Target="../tags/tag17.xml"/><Relationship Id="rId13" Type="http://schemas.openxmlformats.org/officeDocument/2006/relationships/tags" Target="../tags/tag16.xml"/><Relationship Id="rId12" Type="http://schemas.openxmlformats.org/officeDocument/2006/relationships/tags" Target="../tags/tag15.xml"/><Relationship Id="rId11" Type="http://schemas.openxmlformats.org/officeDocument/2006/relationships/tags" Target="../tags/tag14.xml"/><Relationship Id="rId10" Type="http://schemas.openxmlformats.org/officeDocument/2006/relationships/tags" Target="../tags/tag13.xml"/><Relationship Id="rId1" Type="http://schemas.openxmlformats.org/officeDocument/2006/relationships/image" Target="../media/image3.emf"/></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3.xml"/><Relationship Id="rId3" Type="http://schemas.openxmlformats.org/officeDocument/2006/relationships/tags" Target="../tags/tag22.xml"/><Relationship Id="rId2" Type="http://schemas.openxmlformats.org/officeDocument/2006/relationships/image" Target="../media/image4.png"/><Relationship Id="rId1" Type="http://schemas.openxmlformats.org/officeDocument/2006/relationships/image" Target="../media/image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3.xml"/><Relationship Id="rId2" Type="http://schemas.openxmlformats.org/officeDocument/2006/relationships/tags" Target="../tags/tag23.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1">
            <a:extLst>
              <a:ext uri="{28A0092B-C50C-407E-A947-70E740481C1C}">
                <a14:useLocalDpi xmlns:a14="http://schemas.microsoft.com/office/drawing/2010/main" val="0"/>
              </a:ext>
            </a:extLst>
          </a:blip>
          <a:srcRect/>
          <a:stretch>
            <a:fillRect/>
          </a:stretch>
        </p:blipFill>
        <p:spPr>
          <a:xfrm flipH="1">
            <a:off x="3" y="3"/>
            <a:ext cx="12191997" cy="6857997"/>
          </a:xfrm>
        </p:spPr>
      </p:pic>
      <p:cxnSp>
        <p:nvCxnSpPr>
          <p:cNvPr id="10" name="直接箭头连接符 9"/>
          <p:cNvCxnSpPr/>
          <p:nvPr/>
        </p:nvCxnSpPr>
        <p:spPr>
          <a:xfrm>
            <a:off x="1452312" y="1504961"/>
            <a:ext cx="932099" cy="0"/>
          </a:xfrm>
          <a:prstGeom prst="straightConnector1">
            <a:avLst/>
          </a:prstGeom>
          <a:ln w="38100" cmpd="sng">
            <a:solidFill>
              <a:srgbClr val="F7CC7E"/>
            </a:solidFill>
            <a:tailEnd type="none"/>
          </a:ln>
        </p:spPr>
        <p:style>
          <a:lnRef idx="1">
            <a:schemeClr val="accent1"/>
          </a:lnRef>
          <a:fillRef idx="0">
            <a:schemeClr val="accent1"/>
          </a:fillRef>
          <a:effectRef idx="0">
            <a:schemeClr val="accent1"/>
          </a:effectRef>
          <a:fontRef idx="minor">
            <a:schemeClr val="tx1"/>
          </a:fontRef>
        </p:style>
      </p:cxnSp>
      <p:sp>
        <p:nvSpPr>
          <p:cNvPr id="12" name="矩形 259"/>
          <p:cNvSpPr>
            <a:spLocks noChangeArrowheads="1"/>
          </p:cNvSpPr>
          <p:nvPr/>
        </p:nvSpPr>
        <p:spPr bwMode="auto">
          <a:xfrm>
            <a:off x="1354455" y="1724660"/>
            <a:ext cx="8281670" cy="21666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4400">
              <a:buNone/>
            </a:pPr>
            <a:r>
              <a:rPr lang="zh-CN" altLang="en-US" sz="8800" b="1" cap="all" spc="300" dirty="0" smtClean="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人工智能</a:t>
            </a:r>
            <a:endParaRPr lang="zh-CN" altLang="en-US" sz="8800" b="1" cap="all" spc="300" dirty="0" smtClean="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a:p>
            <a:pPr defTabSz="914400">
              <a:buNone/>
            </a:pPr>
            <a:r>
              <a:rPr lang="en-US" altLang="zh-CN" sz="4400" b="1" cap="all" spc="300" dirty="0" smtClean="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a:t>
            </a:r>
            <a:r>
              <a:rPr lang="zh-CN" altLang="en-US" sz="4400" b="1" cap="all" spc="300" dirty="0" smtClean="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计算机</a:t>
            </a:r>
            <a:r>
              <a:rPr lang="zh-CN" altLang="en-US" sz="4400" b="1" cap="all" spc="300" dirty="0" smtClean="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视觉</a:t>
            </a:r>
            <a:endParaRPr lang="zh-CN" altLang="en-US" sz="4400" b="1" cap="all" spc="300" dirty="0" smtClean="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cxnSp>
        <p:nvCxnSpPr>
          <p:cNvPr id="13" name="直接连接符 12"/>
          <p:cNvCxnSpPr/>
          <p:nvPr/>
        </p:nvCxnSpPr>
        <p:spPr>
          <a:xfrm>
            <a:off x="1381111" y="3770952"/>
            <a:ext cx="618118" cy="0"/>
          </a:xfrm>
          <a:prstGeom prst="line">
            <a:avLst/>
          </a:prstGeom>
          <a:ln>
            <a:solidFill>
              <a:srgbClr val="F7CC7E"/>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285816" y="3891276"/>
            <a:ext cx="2616309" cy="715581"/>
          </a:xfrm>
          <a:prstGeom prst="rect">
            <a:avLst/>
          </a:prstGeom>
        </p:spPr>
        <p:txBody>
          <a:bodyPr wrap="square">
            <a:spAutoFit/>
          </a:bodyPr>
          <a:lstStyle/>
          <a:p>
            <a:pPr defTabSz="914400">
              <a:lnSpc>
                <a:spcPct val="150000"/>
              </a:lnSpc>
              <a:defRPr/>
            </a:pPr>
            <a:r>
              <a:rPr lang="zh-CN" altLang="en-US" sz="9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时间只不过是考验</a:t>
            </a:r>
            <a:endParaRPr lang="zh-CN" altLang="en-US" sz="9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a:p>
            <a:pPr defTabSz="914400">
              <a:lnSpc>
                <a:spcPct val="150000"/>
              </a:lnSpc>
              <a:defRPr/>
            </a:pPr>
            <a:r>
              <a:rPr lang="zh-CN" altLang="en-US" sz="900" dirty="0" smtClean="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种</a:t>
            </a:r>
            <a:r>
              <a:rPr lang="zh-CN" altLang="en-US" sz="9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在心中信念丝毫未</a:t>
            </a:r>
            <a:r>
              <a:rPr lang="zh-CN" altLang="en-US" sz="900" dirty="0" smtClean="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减</a:t>
            </a:r>
            <a:endParaRPr lang="en-US" altLang="zh-CN" sz="900" dirty="0" smtClean="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a:p>
            <a:pPr defTabSz="914400">
              <a:lnSpc>
                <a:spcPct val="150000"/>
              </a:lnSpc>
              <a:defRPr/>
            </a:pPr>
            <a:r>
              <a:rPr lang="zh-CN" altLang="en-US" sz="9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坚持住 就会拥有属于你的蓝图</a:t>
            </a:r>
            <a:endParaRPr lang="zh-CN" altLang="en-US" sz="9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
        <p:nvSpPr>
          <p:cNvPr id="2" name="文本框 1"/>
          <p:cNvSpPr txBox="1"/>
          <p:nvPr/>
        </p:nvSpPr>
        <p:spPr>
          <a:xfrm>
            <a:off x="9105265" y="5547360"/>
            <a:ext cx="1869440" cy="368300"/>
          </a:xfrm>
          <a:prstGeom prst="rect">
            <a:avLst/>
          </a:prstGeom>
          <a:noFill/>
        </p:spPr>
        <p:txBody>
          <a:bodyPr wrap="square" rtlCol="0">
            <a:spAutoFit/>
          </a:bodyPr>
          <a:p>
            <a:r>
              <a:rPr lang="zh-CN" altLang="en-US">
                <a:latin typeface="楷体" panose="02010609060101010101" charset="-122"/>
                <a:ea typeface="楷体" panose="02010609060101010101" charset="-122"/>
              </a:rPr>
              <a:t>制作人：程扬名</a:t>
            </a:r>
            <a:endParaRPr lang="zh-CN" altLang="en-US">
              <a:latin typeface="楷体" panose="02010609060101010101" charset="-122"/>
              <a:ea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1184275" y="944880"/>
            <a:ext cx="9561195" cy="49682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223010" y="1238885"/>
            <a:ext cx="4284345" cy="1610995"/>
          </a:xfrm>
          <a:prstGeom prst="rect">
            <a:avLst/>
          </a:prstGeom>
        </p:spPr>
      </p:pic>
      <p:pic>
        <p:nvPicPr>
          <p:cNvPr id="2" name="图片 1"/>
          <p:cNvPicPr>
            <a:picLocks noChangeAspect="1"/>
          </p:cNvPicPr>
          <p:nvPr/>
        </p:nvPicPr>
        <p:blipFill>
          <a:blip r:embed="rId2"/>
          <a:stretch>
            <a:fillRect/>
          </a:stretch>
        </p:blipFill>
        <p:spPr>
          <a:xfrm>
            <a:off x="1223010" y="3216275"/>
            <a:ext cx="4286885" cy="1670685"/>
          </a:xfrm>
          <a:prstGeom prst="rect">
            <a:avLst/>
          </a:prstGeom>
        </p:spPr>
      </p:pic>
      <p:pic>
        <p:nvPicPr>
          <p:cNvPr id="4" name="图片 3"/>
          <p:cNvPicPr>
            <a:picLocks noChangeAspect="1"/>
          </p:cNvPicPr>
          <p:nvPr/>
        </p:nvPicPr>
        <p:blipFill>
          <a:blip r:embed="rId3"/>
          <a:stretch>
            <a:fillRect/>
          </a:stretch>
        </p:blipFill>
        <p:spPr>
          <a:xfrm>
            <a:off x="6415405" y="1238885"/>
            <a:ext cx="4016375" cy="1581150"/>
          </a:xfrm>
          <a:prstGeom prst="rect">
            <a:avLst/>
          </a:prstGeom>
        </p:spPr>
      </p:pic>
      <p:pic>
        <p:nvPicPr>
          <p:cNvPr id="5" name="图片 4"/>
          <p:cNvPicPr>
            <a:picLocks noChangeAspect="1"/>
          </p:cNvPicPr>
          <p:nvPr/>
        </p:nvPicPr>
        <p:blipFill>
          <a:blip r:embed="rId4"/>
          <a:stretch>
            <a:fillRect/>
          </a:stretch>
        </p:blipFill>
        <p:spPr>
          <a:xfrm>
            <a:off x="6517640" y="3216275"/>
            <a:ext cx="3914140" cy="1612265"/>
          </a:xfrm>
          <a:prstGeom prst="rect">
            <a:avLst/>
          </a:prstGeom>
        </p:spPr>
      </p:pic>
    </p:spTree>
    <p:custDataLst>
      <p:tags r:id="rId5"/>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75055" y="929005"/>
            <a:ext cx="8301990" cy="1198880"/>
          </a:xfrm>
          <a:prstGeom prst="rect">
            <a:avLst/>
          </a:prstGeom>
          <a:noFill/>
        </p:spPr>
        <p:txBody>
          <a:bodyPr wrap="square" rtlCol="0">
            <a:spAutoFit/>
          </a:bodyPr>
          <a:p>
            <a:r>
              <a:rPr lang="zh-CN" altLang="en-US" sz="2400" b="1">
                <a:solidFill>
                  <a:srgbClr val="FF0000"/>
                </a:solidFill>
                <a:latin typeface="楷体" panose="02010609060101010101" charset="-122"/>
                <a:ea typeface="楷体" panose="02010609060101010101" charset="-122"/>
              </a:rPr>
              <a:t>思考：</a:t>
            </a:r>
            <a:endParaRPr lang="zh-CN" altLang="en-US" sz="2400" b="1">
              <a:solidFill>
                <a:srgbClr val="FF0000"/>
              </a:solidFill>
              <a:latin typeface="楷体" panose="02010609060101010101" charset="-122"/>
              <a:ea typeface="楷体" panose="02010609060101010101" charset="-122"/>
            </a:endParaRPr>
          </a:p>
          <a:p>
            <a:endParaRPr lang="zh-CN" altLang="en-US" sz="2400" b="1">
              <a:solidFill>
                <a:srgbClr val="FF0000"/>
              </a:solidFill>
              <a:latin typeface="楷体" panose="02010609060101010101" charset="-122"/>
              <a:ea typeface="楷体" panose="02010609060101010101" charset="-122"/>
            </a:endParaRPr>
          </a:p>
          <a:p>
            <a:pPr marL="457200" lvl="1" indent="457200"/>
            <a:r>
              <a:rPr lang="zh-CN" altLang="en-US" sz="2400" b="1">
                <a:solidFill>
                  <a:srgbClr val="FF0000"/>
                </a:solidFill>
                <a:latin typeface="楷体" panose="02010609060101010101" charset="-122"/>
                <a:ea typeface="楷体" panose="02010609060101010101" charset="-122"/>
              </a:rPr>
              <a:t>计算机识别这项技术可以</a:t>
            </a:r>
            <a:r>
              <a:rPr lang="zh-CN" altLang="en-US" sz="2400" b="1">
                <a:solidFill>
                  <a:srgbClr val="FF0000"/>
                </a:solidFill>
                <a:latin typeface="楷体" panose="02010609060101010101" charset="-122"/>
                <a:ea typeface="楷体" panose="02010609060101010101" charset="-122"/>
              </a:rPr>
              <a:t>用在那些地方</a:t>
            </a:r>
            <a:r>
              <a:rPr lang="zh-CN" altLang="en-US" sz="2400" b="1">
                <a:solidFill>
                  <a:srgbClr val="FF0000"/>
                </a:solidFill>
                <a:latin typeface="楷体" panose="02010609060101010101" charset="-122"/>
                <a:ea typeface="楷体" panose="02010609060101010101" charset="-122"/>
              </a:rPr>
              <a:t>呢？</a:t>
            </a:r>
            <a:endParaRPr lang="zh-CN" altLang="en-US" sz="2400" b="1">
              <a:solidFill>
                <a:srgbClr val="FF0000"/>
              </a:solidFill>
              <a:latin typeface="楷体" panose="02010609060101010101" charset="-122"/>
              <a:ea typeface="楷体" panose="02010609060101010101"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0"/>
          </p:nvPr>
        </p:nvPicPr>
        <p:blipFill>
          <a:blip r:embed="rId1">
            <a:extLst>
              <a:ext uri="{28A0092B-C50C-407E-A947-70E740481C1C}">
                <a14:useLocalDpi xmlns:a14="http://schemas.microsoft.com/office/drawing/2010/main" val="0"/>
              </a:ext>
            </a:extLst>
          </a:blip>
          <a:srcRect/>
          <a:stretch>
            <a:fillRect/>
          </a:stretch>
        </p:blipFill>
        <p:spPr>
          <a:xfrm>
            <a:off x="3" y="3"/>
            <a:ext cx="12191997" cy="6857997"/>
          </a:xfrm>
        </p:spPr>
      </p:pic>
      <p:sp>
        <p:nvSpPr>
          <p:cNvPr id="9" name="矩形 259"/>
          <p:cNvSpPr>
            <a:spLocks noChangeArrowheads="1"/>
          </p:cNvSpPr>
          <p:nvPr/>
        </p:nvSpPr>
        <p:spPr bwMode="auto">
          <a:xfrm>
            <a:off x="8264440" y="5153203"/>
            <a:ext cx="2470435" cy="184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dist" defTabSz="914400">
              <a:buNone/>
            </a:pPr>
            <a:r>
              <a:rPr lang="zh-CN" altLang="en-US" sz="1200" cap="all" dirty="0" smtClean="0">
                <a:solidFill>
                  <a:srgbClr val="2A2A47"/>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教育教学模板</a:t>
            </a:r>
            <a:endParaRPr lang="zh-CN" altLang="en-US" sz="1200" cap="all" dirty="0">
              <a:solidFill>
                <a:srgbClr val="2A2A47"/>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cxnSp>
        <p:nvCxnSpPr>
          <p:cNvPr id="10" name="直接箭头连接符 9"/>
          <p:cNvCxnSpPr/>
          <p:nvPr/>
        </p:nvCxnSpPr>
        <p:spPr>
          <a:xfrm>
            <a:off x="9643800" y="2857511"/>
            <a:ext cx="932099" cy="0"/>
          </a:xfrm>
          <a:prstGeom prst="straightConnector1">
            <a:avLst/>
          </a:prstGeom>
          <a:ln w="38100" cmpd="sng">
            <a:solidFill>
              <a:srgbClr val="F7CC7E"/>
            </a:solidFill>
            <a:tailEnd type="none"/>
          </a:ln>
        </p:spPr>
        <p:style>
          <a:lnRef idx="1">
            <a:schemeClr val="accent1"/>
          </a:lnRef>
          <a:fillRef idx="0">
            <a:schemeClr val="accent1"/>
          </a:fillRef>
          <a:effectRef idx="0">
            <a:schemeClr val="accent1"/>
          </a:effectRef>
          <a:fontRef idx="minor">
            <a:schemeClr val="tx1"/>
          </a:fontRef>
        </p:style>
      </p:cxnSp>
      <p:sp>
        <p:nvSpPr>
          <p:cNvPr id="12" name="矩形 259"/>
          <p:cNvSpPr>
            <a:spLocks noChangeArrowheads="1"/>
          </p:cNvSpPr>
          <p:nvPr/>
        </p:nvSpPr>
        <p:spPr bwMode="auto">
          <a:xfrm>
            <a:off x="3179297" y="3158597"/>
            <a:ext cx="7650828" cy="1354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defTabSz="914400">
              <a:buNone/>
            </a:pPr>
            <a:r>
              <a:rPr lang="zh-CN" altLang="en-US" sz="8800" b="1" cap="all" spc="3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rPr>
              <a:t>谢谢聆听</a:t>
            </a:r>
            <a:endParaRPr lang="zh-CN" altLang="en-US" sz="8800" b="1" cap="all" spc="300" dirty="0">
              <a:solidFill>
                <a:schemeClr val="tx1">
                  <a:lumMod val="75000"/>
                  <a:lumOff val="25000"/>
                </a:schemeClr>
              </a:solidFill>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4375785" y="872490"/>
            <a:ext cx="3187635" cy="460375"/>
            <a:chOff x="4402" y="1374"/>
            <a:chExt cx="5595" cy="725"/>
          </a:xfrm>
        </p:grpSpPr>
        <p:pic>
          <p:nvPicPr>
            <p:cNvPr id="29" name="图片 28"/>
            <p:cNvPicPr>
              <a:picLocks noChangeAspect="1"/>
            </p:cNvPicPr>
            <p:nvPr/>
          </p:nvPicPr>
          <p:blipFill>
            <a:blip r:embed="rId1" cstate="screen">
              <a:extLst>
                <a:ext uri="{28A0092B-C50C-407E-A947-70E740481C1C}">
                  <a14:useLocalDpi xmlns:a14="http://schemas.microsoft.com/office/drawing/2010/main" val="0"/>
                </a:ext>
              </a:extLst>
            </a:blip>
            <a:stretch>
              <a:fillRect/>
            </a:stretch>
          </p:blipFill>
          <p:spPr>
            <a:xfrm flipV="1">
              <a:off x="4402" y="1836"/>
              <a:ext cx="5595" cy="237"/>
            </a:xfrm>
            <a:prstGeom prst="rect">
              <a:avLst/>
            </a:prstGeom>
          </p:spPr>
        </p:pic>
        <p:grpSp>
          <p:nvGrpSpPr>
            <p:cNvPr id="33" name="组合 32"/>
            <p:cNvGrpSpPr/>
            <p:nvPr/>
          </p:nvGrpSpPr>
          <p:grpSpPr>
            <a:xfrm>
              <a:off x="4568" y="1374"/>
              <a:ext cx="5349" cy="725"/>
              <a:chOff x="4643" y="1373"/>
              <a:chExt cx="5220" cy="855"/>
            </a:xfrm>
          </p:grpSpPr>
          <p:pic>
            <p:nvPicPr>
              <p:cNvPr id="34" name="图片 33"/>
              <p:cNvPicPr>
                <a:picLocks noChangeAspect="1"/>
              </p:cNvPicPr>
              <p:nvPr/>
            </p:nvPicPr>
            <p:blipFill>
              <a:blip r:embed="rId1" cstate="screen">
                <a:extLst>
                  <a:ext uri="{28A0092B-C50C-407E-A947-70E740481C1C}">
                    <a14:useLocalDpi xmlns:a14="http://schemas.microsoft.com/office/drawing/2010/main" val="0"/>
                  </a:ext>
                </a:extLst>
              </a:blip>
              <a:stretch>
                <a:fillRect/>
              </a:stretch>
            </p:blipFill>
            <p:spPr>
              <a:xfrm flipV="1">
                <a:off x="4863" y="1918"/>
                <a:ext cx="4675" cy="279"/>
              </a:xfrm>
              <a:prstGeom prst="rect">
                <a:avLst/>
              </a:prstGeom>
            </p:spPr>
          </p:pic>
          <p:sp>
            <p:nvSpPr>
              <p:cNvPr id="35" name="文本框 34"/>
              <p:cNvSpPr txBox="1"/>
              <p:nvPr/>
            </p:nvSpPr>
            <p:spPr>
              <a:xfrm>
                <a:off x="4643" y="1373"/>
                <a:ext cx="5220" cy="855"/>
              </a:xfrm>
              <a:prstGeom prst="rect">
                <a:avLst/>
              </a:prstGeom>
              <a:noFill/>
            </p:spPr>
            <p:txBody>
              <a:bodyPr wrap="square" rtlCol="0">
                <a:spAutoFit/>
              </a:bodyPr>
              <a:p>
                <a:pPr algn="ctr">
                  <a:buClrTx/>
                  <a:buSzTx/>
                  <a:buFontTx/>
                </a:pPr>
                <a:r>
                  <a:rPr lang="zh-CN" altLang="en-US" sz="2400" b="1" dirty="0">
                    <a:solidFill>
                      <a:srgbClr val="539AE5"/>
                    </a:solidFill>
                    <a:latin typeface="微软雅黑" panose="020B0503020204020204" pitchFamily="34" charset="-122"/>
                    <a:ea typeface="微软雅黑" panose="020B0503020204020204" pitchFamily="34" charset="-122"/>
                    <a:cs typeface="微软雅黑" panose="020B0503020204020204" pitchFamily="34" charset="-122"/>
                    <a:sym typeface="+mn-ea"/>
                  </a:rPr>
                  <a:t>计算机视觉基本</a:t>
                </a:r>
                <a:r>
                  <a:rPr lang="zh-CN" altLang="en-US" sz="2400" b="1" dirty="0">
                    <a:solidFill>
                      <a:srgbClr val="539AE5"/>
                    </a:solidFill>
                    <a:latin typeface="微软雅黑" panose="020B0503020204020204" pitchFamily="34" charset="-122"/>
                    <a:ea typeface="微软雅黑" panose="020B0503020204020204" pitchFamily="34" charset="-122"/>
                    <a:cs typeface="微软雅黑" panose="020B0503020204020204" pitchFamily="34" charset="-122"/>
                    <a:sym typeface="+mn-ea"/>
                  </a:rPr>
                  <a:t>概念</a:t>
                </a:r>
                <a:endParaRPr lang="zh-CN" altLang="en-US" sz="2400" b="1" dirty="0">
                  <a:solidFill>
                    <a:srgbClr val="539AE5"/>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grpSp>
      <p:sp>
        <p:nvSpPr>
          <p:cNvPr id="3" name="燕尾形箭头 2"/>
          <p:cNvSpPr/>
          <p:nvPr>
            <p:custDataLst>
              <p:tags r:id="rId2"/>
            </p:custDataLst>
          </p:nvPr>
        </p:nvSpPr>
        <p:spPr>
          <a:xfrm>
            <a:off x="2040658" y="2921923"/>
            <a:ext cx="1754898" cy="1036407"/>
          </a:xfrm>
          <a:prstGeom prst="notchedRightArrow">
            <a:avLst/>
          </a:prstGeom>
          <a:gradFill>
            <a:gsLst>
              <a:gs pos="16000">
                <a:schemeClr val="accent1">
                  <a:lumMod val="60000"/>
                  <a:lumOff val="40000"/>
                </a:schemeClr>
              </a:gs>
              <a:gs pos="100000">
                <a:schemeClr val="accent1">
                  <a:alpha val="100000"/>
                </a:schemeClr>
              </a:gs>
            </a:gsLst>
            <a:lin ang="2700000" scaled="0"/>
          </a:gradFill>
          <a:ln>
            <a:noFill/>
          </a:ln>
          <a:effectLst>
            <a:outerShdw blurRad="63500" dist="63500" dir="2700000" algn="tl"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144145" tIns="71755" rIns="71755" bIns="36195"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spcBef>
                <a:spcPct val="0"/>
              </a:spcBef>
              <a:spcAft>
                <a:spcPct val="0"/>
              </a:spcAft>
              <a:buClrTx/>
              <a:buSzTx/>
              <a:buFontTx/>
            </a:pPr>
            <a:r>
              <a:rPr lang="en-US" altLang="zh-CN" sz="1400" b="1">
                <a:latin typeface="+mn-ea"/>
                <a:cs typeface="+mn-ea"/>
                <a:sym typeface="+mn-ea"/>
              </a:rPr>
              <a:t>01</a:t>
            </a:r>
            <a:endParaRPr lang="en-US" altLang="zh-CN" sz="1400" b="1">
              <a:latin typeface="+mn-ea"/>
              <a:cs typeface="+mn-ea"/>
              <a:sym typeface="+mn-ea"/>
            </a:endParaRPr>
          </a:p>
        </p:txBody>
      </p:sp>
      <p:sp>
        <p:nvSpPr>
          <p:cNvPr id="4" name="燕尾形箭头 3"/>
          <p:cNvSpPr/>
          <p:nvPr>
            <p:custDataLst>
              <p:tags r:id="rId3"/>
            </p:custDataLst>
          </p:nvPr>
        </p:nvSpPr>
        <p:spPr>
          <a:xfrm>
            <a:off x="3763765" y="2921923"/>
            <a:ext cx="1754898" cy="1036407"/>
          </a:xfrm>
          <a:prstGeom prst="notchedRightArrow">
            <a:avLst/>
          </a:prstGeom>
          <a:gradFill>
            <a:gsLst>
              <a:gs pos="16000">
                <a:schemeClr val="accent4">
                  <a:lumMod val="60000"/>
                  <a:lumOff val="40000"/>
                </a:schemeClr>
              </a:gs>
              <a:gs pos="100000">
                <a:schemeClr val="accent4"/>
              </a:gs>
            </a:gsLst>
            <a:lin ang="2700000" scaled="0"/>
          </a:gradFill>
          <a:ln>
            <a:noFill/>
          </a:ln>
          <a:effectLst>
            <a:outerShdw blurRad="63500" dist="63500" dir="2700000" algn="tl"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144145" tIns="71755" rIns="71755" bIns="36195"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spcBef>
                <a:spcPct val="0"/>
              </a:spcBef>
              <a:spcAft>
                <a:spcPct val="0"/>
              </a:spcAft>
              <a:buClrTx/>
              <a:buSzTx/>
              <a:buFontTx/>
            </a:pPr>
            <a:r>
              <a:rPr lang="en-US" altLang="zh-CN" sz="1400" b="1">
                <a:latin typeface="+mn-ea"/>
                <a:cs typeface="+mn-ea"/>
                <a:sym typeface="+mn-ea"/>
              </a:rPr>
              <a:t>02</a:t>
            </a:r>
            <a:endParaRPr lang="en-US" altLang="zh-CN" sz="1400" b="1">
              <a:latin typeface="+mn-ea"/>
              <a:cs typeface="+mn-ea"/>
              <a:sym typeface="+mn-ea"/>
            </a:endParaRPr>
          </a:p>
        </p:txBody>
      </p:sp>
      <p:sp>
        <p:nvSpPr>
          <p:cNvPr id="5" name="矩形 4"/>
          <p:cNvSpPr/>
          <p:nvPr>
            <p:custDataLst>
              <p:tags r:id="rId4"/>
            </p:custDataLst>
          </p:nvPr>
        </p:nvSpPr>
        <p:spPr>
          <a:xfrm>
            <a:off x="2298170" y="1490028"/>
            <a:ext cx="2699110" cy="643463"/>
          </a:xfrm>
          <a:prstGeom prst="rect">
            <a:avLst/>
          </a:prstGeom>
          <a:noFill/>
        </p:spPr>
        <p:txBody>
          <a:bodyPr wrap="square" lIns="0" tIns="0" rIns="0" bIns="0" rtlCol="0" anchor="b" anchorCtr="0">
            <a:noAutofit/>
          </a:bodyPr>
          <a:lstStyle/>
          <a:p>
            <a:pPr marL="0" indent="0" algn="l">
              <a:lnSpc>
                <a:spcPct val="100000"/>
              </a:lnSpc>
              <a:spcBef>
                <a:spcPts val="0"/>
              </a:spcBef>
              <a:spcAft>
                <a:spcPts val="0"/>
              </a:spcAft>
              <a:buSzPct val="100000"/>
            </a:pPr>
            <a:r>
              <a:rPr lang="zh-CN" altLang="en-US"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sym typeface="+mn-ea"/>
              </a:rPr>
              <a:t>图像获取</a:t>
            </a:r>
            <a:endParaRPr lang="zh-CN" altLang="en-US" dirty="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0" name="矩形 19"/>
          <p:cNvSpPr/>
          <p:nvPr>
            <p:custDataLst>
              <p:tags r:id="rId5"/>
            </p:custDataLst>
          </p:nvPr>
        </p:nvSpPr>
        <p:spPr>
          <a:xfrm>
            <a:off x="2298170" y="2157652"/>
            <a:ext cx="2699110" cy="734387"/>
          </a:xfrm>
          <a:prstGeom prst="rect">
            <a:avLst/>
          </a:prstGeom>
          <a:noFill/>
        </p:spPr>
        <p:txBody>
          <a:bodyPr wrap="square" lIns="0" tIns="0" rIns="0" bIns="0" rtlCol="0" anchor="t" anchorCtr="0">
            <a:noAutofit/>
          </a:bodyPr>
          <a:lstStyle/>
          <a:p>
            <a:pPr>
              <a:lnSpc>
                <a:spcPct val="130000"/>
              </a:lnSpc>
              <a:spcBef>
                <a:spcPct val="0"/>
              </a:spcBef>
              <a:spcAft>
                <a:spcPct val="0"/>
              </a:spcAft>
            </a:pP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通过相机、 摄像头等设备获取图像或视频数据。</a:t>
            </a:r>
            <a:endParaRPr lang="zh-CN" altLang="en-US" sz="1400">
              <a:solidFill>
                <a:schemeClr val="tx1">
                  <a:lumMod val="85000"/>
                  <a:lumOff val="15000"/>
                </a:schemeClr>
              </a:solidFill>
              <a:latin typeface="+mn-ea"/>
              <a:cs typeface="+mn-ea"/>
              <a:sym typeface="+mn-ea"/>
            </a:endParaRPr>
          </a:p>
        </p:txBody>
      </p:sp>
      <p:sp>
        <p:nvSpPr>
          <p:cNvPr id="7" name="燕尾形箭头 6"/>
          <p:cNvSpPr/>
          <p:nvPr>
            <p:custDataLst>
              <p:tags r:id="rId6"/>
            </p:custDataLst>
          </p:nvPr>
        </p:nvSpPr>
        <p:spPr>
          <a:xfrm>
            <a:off x="5474791" y="2921923"/>
            <a:ext cx="1754898" cy="1036407"/>
          </a:xfrm>
          <a:prstGeom prst="notchedRightArrow">
            <a:avLst/>
          </a:prstGeom>
          <a:gradFill>
            <a:gsLst>
              <a:gs pos="16000">
                <a:schemeClr val="accent1">
                  <a:lumMod val="60000"/>
                  <a:lumOff val="40000"/>
                </a:schemeClr>
              </a:gs>
              <a:gs pos="100000">
                <a:schemeClr val="accent1">
                  <a:alpha val="100000"/>
                </a:schemeClr>
              </a:gs>
            </a:gsLst>
            <a:lin ang="2700000" scaled="0"/>
          </a:gradFill>
          <a:ln>
            <a:noFill/>
          </a:ln>
          <a:effectLst>
            <a:outerShdw blurRad="63500" dist="63500" dir="2700000" algn="tl"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144145" tIns="71755" rIns="71755" bIns="36195"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spcBef>
                <a:spcPct val="0"/>
              </a:spcBef>
              <a:spcAft>
                <a:spcPct val="0"/>
              </a:spcAft>
              <a:buClrTx/>
              <a:buSzTx/>
              <a:buFontTx/>
            </a:pPr>
            <a:r>
              <a:rPr lang="en-US" altLang="zh-CN" sz="1400" b="1">
                <a:latin typeface="+mn-ea"/>
                <a:cs typeface="+mn-ea"/>
                <a:sym typeface="+mn-ea"/>
              </a:rPr>
              <a:t>03</a:t>
            </a:r>
            <a:endParaRPr lang="en-US" altLang="zh-CN" sz="1400" b="1">
              <a:latin typeface="+mn-ea"/>
              <a:cs typeface="+mn-ea"/>
              <a:sym typeface="+mn-ea"/>
            </a:endParaRPr>
          </a:p>
        </p:txBody>
      </p:sp>
      <p:sp>
        <p:nvSpPr>
          <p:cNvPr id="8" name="燕尾形箭头 7"/>
          <p:cNvSpPr/>
          <p:nvPr>
            <p:custDataLst>
              <p:tags r:id="rId7"/>
            </p:custDataLst>
          </p:nvPr>
        </p:nvSpPr>
        <p:spPr>
          <a:xfrm>
            <a:off x="7197898" y="2921923"/>
            <a:ext cx="1754898" cy="1036407"/>
          </a:xfrm>
          <a:prstGeom prst="notchedRightArrow">
            <a:avLst/>
          </a:prstGeom>
          <a:gradFill>
            <a:gsLst>
              <a:gs pos="16000">
                <a:schemeClr val="accent4">
                  <a:lumMod val="60000"/>
                  <a:lumOff val="40000"/>
                </a:schemeClr>
              </a:gs>
              <a:gs pos="100000">
                <a:schemeClr val="accent4"/>
              </a:gs>
            </a:gsLst>
            <a:lin ang="2700000" scaled="0"/>
          </a:gradFill>
          <a:ln>
            <a:noFill/>
          </a:ln>
          <a:effectLst>
            <a:outerShdw blurRad="63500" dist="63500" dir="2700000" algn="tl"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144145" tIns="71755" rIns="71755" bIns="36195"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spcBef>
                <a:spcPct val="0"/>
              </a:spcBef>
              <a:spcAft>
                <a:spcPct val="0"/>
              </a:spcAft>
              <a:buClrTx/>
              <a:buSzTx/>
              <a:buFontTx/>
            </a:pPr>
            <a:r>
              <a:rPr lang="en-US" altLang="zh-CN" sz="1400" b="1">
                <a:latin typeface="+mn-ea"/>
                <a:cs typeface="+mn-ea"/>
                <a:sym typeface="+mn-ea"/>
              </a:rPr>
              <a:t>04</a:t>
            </a:r>
            <a:endParaRPr lang="en-US" altLang="zh-CN" sz="1400" b="1">
              <a:latin typeface="+mn-ea"/>
              <a:cs typeface="+mn-ea"/>
              <a:sym typeface="+mn-ea"/>
            </a:endParaRPr>
          </a:p>
        </p:txBody>
      </p:sp>
      <p:cxnSp>
        <p:nvCxnSpPr>
          <p:cNvPr id="9" name="直接连接符 8"/>
          <p:cNvCxnSpPr/>
          <p:nvPr>
            <p:custDataLst>
              <p:tags r:id="rId8"/>
            </p:custDataLst>
          </p:nvPr>
        </p:nvCxnSpPr>
        <p:spPr>
          <a:xfrm>
            <a:off x="2050196" y="1811759"/>
            <a:ext cx="0" cy="1369794"/>
          </a:xfrm>
          <a:prstGeom prst="line">
            <a:avLst/>
          </a:prstGeom>
          <a:ln w="3175">
            <a:solidFill>
              <a:schemeClr val="accent1"/>
            </a:solidFill>
            <a:headEnd type="oval" w="sm" len="sm"/>
            <a:tailEnd type="none" w="sm" len="sm"/>
          </a:ln>
        </p:spPr>
        <p:style>
          <a:lnRef idx="2">
            <a:schemeClr val="accent1"/>
          </a:lnRef>
          <a:fillRef idx="0">
            <a:srgbClr val="FFFFFF"/>
          </a:fillRef>
          <a:effectRef idx="0">
            <a:srgbClr val="FFFFFF"/>
          </a:effectRef>
          <a:fontRef idx="minor">
            <a:schemeClr val="tx1"/>
          </a:fontRef>
        </p:style>
      </p:cxnSp>
      <p:sp>
        <p:nvSpPr>
          <p:cNvPr id="21" name="矩形 20"/>
          <p:cNvSpPr/>
          <p:nvPr>
            <p:custDataLst>
              <p:tags r:id="rId9"/>
            </p:custDataLst>
          </p:nvPr>
        </p:nvSpPr>
        <p:spPr>
          <a:xfrm>
            <a:off x="4025728" y="3957059"/>
            <a:ext cx="2699110" cy="643463"/>
          </a:xfrm>
          <a:prstGeom prst="rect">
            <a:avLst/>
          </a:prstGeom>
          <a:noFill/>
        </p:spPr>
        <p:txBody>
          <a:bodyPr wrap="square" lIns="0" tIns="0" rIns="0" bIns="0" rtlCol="0" anchor="b" anchorCtr="0">
            <a:noAutofit/>
          </a:bodyPr>
          <a:lstStyle/>
          <a:p>
            <a:pPr marL="0" indent="0" algn="l">
              <a:lnSpc>
                <a:spcPct val="100000"/>
              </a:lnSpc>
              <a:spcBef>
                <a:spcPts val="0"/>
              </a:spcBef>
              <a:spcAft>
                <a:spcPts val="0"/>
              </a:spcAft>
              <a:buSzPct val="100000"/>
            </a:pPr>
            <a:r>
              <a:rPr lang="zh-CN" altLang="en-US" dirty="0">
                <a:solidFill>
                  <a:srgbClr val="FFC821"/>
                </a:solidFill>
                <a:latin typeface="微软雅黑" panose="020B0503020204020204" pitchFamily="34" charset="-122"/>
                <a:ea typeface="微软雅黑" panose="020B0503020204020204" pitchFamily="34" charset="-122"/>
                <a:cs typeface="微软雅黑" panose="020B0503020204020204" pitchFamily="34" charset="-122"/>
                <a:sym typeface="+mn-ea"/>
              </a:rPr>
              <a:t>特征提取</a:t>
            </a:r>
            <a:endParaRPr lang="zh-CN" altLang="en-US" dirty="0">
              <a:solidFill>
                <a:srgbClr val="FFC82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2" name="矩形 21"/>
          <p:cNvSpPr/>
          <p:nvPr>
            <p:custDataLst>
              <p:tags r:id="rId10"/>
            </p:custDataLst>
          </p:nvPr>
        </p:nvSpPr>
        <p:spPr>
          <a:xfrm>
            <a:off x="4025728" y="4624683"/>
            <a:ext cx="2699110" cy="734387"/>
          </a:xfrm>
          <a:prstGeom prst="rect">
            <a:avLst/>
          </a:prstGeom>
          <a:noFill/>
        </p:spPr>
        <p:txBody>
          <a:bodyPr wrap="square" lIns="0" tIns="0" rIns="0" bIns="0" rtlCol="0" anchor="t" anchorCtr="0">
            <a:noAutofit/>
          </a:bodyPr>
          <a:lstStyle/>
          <a:p>
            <a:pPr>
              <a:lnSpc>
                <a:spcPct val="130000"/>
              </a:lnSpc>
              <a:spcBef>
                <a:spcPct val="0"/>
              </a:spcBef>
              <a:spcAft>
                <a:spcPct val="0"/>
              </a:spcAft>
            </a:pP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特征匹配： 将提取到的特征与已知模式或 数据库 中的特征进行比对匹配。</a:t>
            </a:r>
            <a:endParaRPr lang="zh-CN" altLang="en-US" sz="14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spcBef>
                <a:spcPct val="0"/>
              </a:spcBef>
              <a:spcAft>
                <a:spcPct val="0"/>
              </a:spcAft>
            </a:pPr>
            <a:endParaRPr lang="zh-CN" altLang="en-US" sz="1400">
              <a:solidFill>
                <a:schemeClr val="tx1">
                  <a:lumMod val="85000"/>
                  <a:lumOff val="15000"/>
                </a:schemeClr>
              </a:solidFill>
              <a:latin typeface="+mn-ea"/>
              <a:cs typeface="+mn-ea"/>
              <a:sym typeface="+mn-ea"/>
            </a:endParaRPr>
          </a:p>
        </p:txBody>
      </p:sp>
      <p:cxnSp>
        <p:nvCxnSpPr>
          <p:cNvPr id="12" name="直接连接符 11"/>
          <p:cNvCxnSpPr/>
          <p:nvPr>
            <p:custDataLst>
              <p:tags r:id="rId11"/>
            </p:custDataLst>
          </p:nvPr>
        </p:nvCxnSpPr>
        <p:spPr>
          <a:xfrm>
            <a:off x="3777753" y="3687466"/>
            <a:ext cx="0" cy="1369794"/>
          </a:xfrm>
          <a:prstGeom prst="line">
            <a:avLst/>
          </a:prstGeom>
          <a:ln w="3175">
            <a:solidFill>
              <a:schemeClr val="accent4"/>
            </a:solidFill>
            <a:headEnd type="none" w="sm" len="sm"/>
            <a:tailEnd type="oval" w="sm" len="sm"/>
          </a:ln>
        </p:spPr>
        <p:style>
          <a:lnRef idx="2">
            <a:schemeClr val="accent1"/>
          </a:lnRef>
          <a:fillRef idx="0">
            <a:srgbClr val="FFFFFF"/>
          </a:fillRef>
          <a:effectRef idx="0">
            <a:srgbClr val="FFFFFF"/>
          </a:effectRef>
          <a:fontRef idx="minor">
            <a:schemeClr val="tx1"/>
          </a:fontRef>
        </p:style>
      </p:cxnSp>
      <p:sp>
        <p:nvSpPr>
          <p:cNvPr id="23" name="矩形 22"/>
          <p:cNvSpPr/>
          <p:nvPr>
            <p:custDataLst>
              <p:tags r:id="rId12"/>
            </p:custDataLst>
          </p:nvPr>
        </p:nvSpPr>
        <p:spPr>
          <a:xfrm>
            <a:off x="5725945" y="1490028"/>
            <a:ext cx="2699110" cy="643463"/>
          </a:xfrm>
          <a:prstGeom prst="rect">
            <a:avLst/>
          </a:prstGeom>
          <a:noFill/>
        </p:spPr>
        <p:txBody>
          <a:bodyPr wrap="square" lIns="0" tIns="0" rIns="0" bIns="0" rtlCol="0" anchor="b" anchorCtr="0">
            <a:noAutofit/>
          </a:bodyPr>
          <a:lstStyle/>
          <a:p>
            <a:pPr marL="0" indent="0" algn="l">
              <a:lnSpc>
                <a:spcPct val="100000"/>
              </a:lnSpc>
              <a:spcBef>
                <a:spcPts val="0"/>
              </a:spcBef>
              <a:spcAft>
                <a:spcPts val="0"/>
              </a:spcAft>
              <a:buSzPct val="100000"/>
            </a:pPr>
            <a:r>
              <a:rPr lang="zh-CN" altLang="en-US" dirty="0">
                <a:solidFill>
                  <a:srgbClr val="6DA6DA"/>
                </a:solidFill>
                <a:latin typeface="微软雅黑" panose="020B0503020204020204" pitchFamily="34" charset="-122"/>
                <a:ea typeface="微软雅黑" panose="020B0503020204020204" pitchFamily="34" charset="-122"/>
                <a:cs typeface="微软雅黑" panose="020B0503020204020204" pitchFamily="34" charset="-122"/>
                <a:sym typeface="+mn-ea"/>
              </a:rPr>
              <a:t>特征匹配</a:t>
            </a:r>
            <a:endParaRPr lang="zh-CN" altLang="en-US" dirty="0">
              <a:solidFill>
                <a:srgbClr val="6DA6DA"/>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 name="矩形 5"/>
          <p:cNvSpPr/>
          <p:nvPr>
            <p:custDataLst>
              <p:tags r:id="rId13"/>
            </p:custDataLst>
          </p:nvPr>
        </p:nvSpPr>
        <p:spPr>
          <a:xfrm>
            <a:off x="5725945" y="2157652"/>
            <a:ext cx="2699110" cy="734387"/>
          </a:xfrm>
          <a:prstGeom prst="rect">
            <a:avLst/>
          </a:prstGeom>
          <a:noFill/>
        </p:spPr>
        <p:txBody>
          <a:bodyPr wrap="square" lIns="0" tIns="0" rIns="0" bIns="0" rtlCol="0" anchor="t" anchorCtr="0">
            <a:noAutofit/>
          </a:bodyPr>
          <a:lstStyle/>
          <a:p>
            <a:pPr>
              <a:lnSpc>
                <a:spcPct val="130000"/>
              </a:lnSpc>
              <a:spcBef>
                <a:spcPct val="0"/>
              </a:spcBef>
              <a:spcAft>
                <a:spcPct val="0"/>
              </a:spcAft>
            </a:pP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从预处理后的图像中提取出有意义的特征，例如边缘、纹理、颜色等。</a:t>
            </a:r>
            <a:endParaRPr lang="zh-CN" altLang="en-US" sz="14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spcBef>
                <a:spcPct val="0"/>
              </a:spcBef>
              <a:spcAft>
                <a:spcPct val="0"/>
              </a:spcAft>
            </a:pPr>
            <a:endParaRPr lang="zh-CN" altLang="en-US" sz="1400">
              <a:solidFill>
                <a:schemeClr val="tx1">
                  <a:lumMod val="85000"/>
                  <a:lumOff val="15000"/>
                </a:schemeClr>
              </a:solidFill>
              <a:latin typeface="+mn-ea"/>
              <a:cs typeface="+mn-ea"/>
              <a:sym typeface="+mn-ea"/>
            </a:endParaRPr>
          </a:p>
        </p:txBody>
      </p:sp>
      <p:cxnSp>
        <p:nvCxnSpPr>
          <p:cNvPr id="10" name="直接连接符 9"/>
          <p:cNvCxnSpPr/>
          <p:nvPr>
            <p:custDataLst>
              <p:tags r:id="rId14"/>
            </p:custDataLst>
          </p:nvPr>
        </p:nvCxnSpPr>
        <p:spPr>
          <a:xfrm>
            <a:off x="5477970" y="1811759"/>
            <a:ext cx="0" cy="1369794"/>
          </a:xfrm>
          <a:prstGeom prst="line">
            <a:avLst/>
          </a:prstGeom>
          <a:ln w="3175">
            <a:solidFill>
              <a:schemeClr val="accent1"/>
            </a:solidFill>
            <a:headEnd type="oval" w="sm" len="sm"/>
            <a:tailEnd type="none" w="sm" len="sm"/>
          </a:ln>
        </p:spPr>
        <p:style>
          <a:lnRef idx="2">
            <a:schemeClr val="accent1"/>
          </a:lnRef>
          <a:fillRef idx="0">
            <a:srgbClr val="FFFFFF"/>
          </a:fillRef>
          <a:effectRef idx="0">
            <a:srgbClr val="FFFFFF"/>
          </a:effectRef>
          <a:fontRef idx="minor">
            <a:schemeClr val="tx1"/>
          </a:fontRef>
        </p:style>
      </p:cxnSp>
      <p:sp>
        <p:nvSpPr>
          <p:cNvPr id="11" name="矩形 10"/>
          <p:cNvSpPr/>
          <p:nvPr>
            <p:custDataLst>
              <p:tags r:id="rId15"/>
            </p:custDataLst>
          </p:nvPr>
        </p:nvSpPr>
        <p:spPr>
          <a:xfrm>
            <a:off x="7453503" y="3967232"/>
            <a:ext cx="2699110" cy="643463"/>
          </a:xfrm>
          <a:prstGeom prst="rect">
            <a:avLst/>
          </a:prstGeom>
          <a:noFill/>
        </p:spPr>
        <p:txBody>
          <a:bodyPr wrap="square" lIns="0" tIns="0" rIns="0" bIns="0" rtlCol="0" anchor="b" anchorCtr="0">
            <a:noAutofit/>
          </a:bodyPr>
          <a:lstStyle/>
          <a:p>
            <a:pPr>
              <a:spcBef>
                <a:spcPct val="0"/>
              </a:spcBef>
              <a:spcAft>
                <a:spcPct val="0"/>
              </a:spcAft>
            </a:pPr>
            <a:r>
              <a:rPr lang="zh-CN" altLang="en-US" dirty="0">
                <a:solidFill>
                  <a:srgbClr val="FFC71D"/>
                </a:solidFill>
                <a:latin typeface="微软雅黑" panose="020B0503020204020204" pitchFamily="34" charset="-122"/>
                <a:ea typeface="微软雅黑" panose="020B0503020204020204" pitchFamily="34" charset="-122"/>
                <a:cs typeface="微软雅黑" panose="020B0503020204020204" pitchFamily="34" charset="-122"/>
                <a:sym typeface="+mn-ea"/>
              </a:rPr>
              <a:t>决策判断</a:t>
            </a:r>
            <a:endParaRPr lang="zh-CN" altLang="en-US" b="1" dirty="0">
              <a:solidFill>
                <a:srgbClr val="FFC71D"/>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6" name="矩形 25"/>
          <p:cNvSpPr/>
          <p:nvPr>
            <p:custDataLst>
              <p:tags r:id="rId16"/>
            </p:custDataLst>
          </p:nvPr>
        </p:nvSpPr>
        <p:spPr>
          <a:xfrm>
            <a:off x="7453503" y="4634856"/>
            <a:ext cx="2699110" cy="734387"/>
          </a:xfrm>
          <a:prstGeom prst="rect">
            <a:avLst/>
          </a:prstGeom>
          <a:noFill/>
        </p:spPr>
        <p:txBody>
          <a:bodyPr wrap="square" lIns="0" tIns="0" rIns="0" bIns="0" rtlCol="0" anchor="t" anchorCtr="0">
            <a:noAutofit/>
          </a:bodyPr>
          <a:lstStyle/>
          <a:p>
            <a:pPr>
              <a:lnSpc>
                <a:spcPct val="130000"/>
              </a:lnSpc>
              <a:spcBef>
                <a:spcPct val="0"/>
              </a:spcBef>
              <a:spcAft>
                <a:spcPct val="0"/>
              </a:spcAft>
            </a:pP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决策判断： 根据特征匹配结果进行决策判断，实现对图像内容的识别、分类或分析。</a:t>
            </a:r>
            <a:endParaRPr lang="zh-CN" altLang="en-US" sz="14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spcBef>
                <a:spcPct val="0"/>
              </a:spcBef>
              <a:spcAft>
                <a:spcPct val="0"/>
              </a:spcAft>
            </a:pPr>
            <a:endParaRPr lang="zh-CN" altLang="en-US" sz="1400">
              <a:solidFill>
                <a:schemeClr val="tx1">
                  <a:lumMod val="85000"/>
                  <a:lumOff val="15000"/>
                </a:schemeClr>
              </a:solidFill>
              <a:latin typeface="+mn-ea"/>
              <a:cs typeface="+mn-ea"/>
              <a:sym typeface="+mn-ea"/>
            </a:endParaRPr>
          </a:p>
        </p:txBody>
      </p:sp>
      <p:cxnSp>
        <p:nvCxnSpPr>
          <p:cNvPr id="18" name="直接连接符 17"/>
          <p:cNvCxnSpPr/>
          <p:nvPr>
            <p:custDataLst>
              <p:tags r:id="rId17"/>
            </p:custDataLst>
          </p:nvPr>
        </p:nvCxnSpPr>
        <p:spPr>
          <a:xfrm>
            <a:off x="7205528" y="3697639"/>
            <a:ext cx="0" cy="1369794"/>
          </a:xfrm>
          <a:prstGeom prst="line">
            <a:avLst/>
          </a:prstGeom>
          <a:ln w="3175">
            <a:solidFill>
              <a:schemeClr val="accent4"/>
            </a:solidFill>
            <a:headEnd type="none" w="sm" len="sm"/>
            <a:tailEnd type="oval" w="sm" len="sm"/>
          </a:ln>
        </p:spPr>
        <p:style>
          <a:lnRef idx="2">
            <a:schemeClr val="accent1"/>
          </a:lnRef>
          <a:fillRef idx="0">
            <a:srgbClr val="FFFFFF"/>
          </a:fillRef>
          <a:effectRef idx="0">
            <a:srgbClr val="FFFFFF"/>
          </a:effectRef>
          <a:fontRef idx="minor">
            <a:schemeClr val="tx1"/>
          </a:fontRef>
        </p:style>
      </p:cxnSp>
    </p:spTree>
    <p:custDataLst>
      <p:tags r:id="rId18"/>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4375785" y="872490"/>
            <a:ext cx="3187635" cy="460375"/>
            <a:chOff x="4402" y="1374"/>
            <a:chExt cx="5595" cy="725"/>
          </a:xfrm>
        </p:grpSpPr>
        <p:pic>
          <p:nvPicPr>
            <p:cNvPr id="29" name="图片 28"/>
            <p:cNvPicPr>
              <a:picLocks noChangeAspect="1"/>
            </p:cNvPicPr>
            <p:nvPr/>
          </p:nvPicPr>
          <p:blipFill>
            <a:blip r:embed="rId1" cstate="screen">
              <a:extLst>
                <a:ext uri="{28A0092B-C50C-407E-A947-70E740481C1C}">
                  <a14:useLocalDpi xmlns:a14="http://schemas.microsoft.com/office/drawing/2010/main" val="0"/>
                </a:ext>
              </a:extLst>
            </a:blip>
            <a:stretch>
              <a:fillRect/>
            </a:stretch>
          </p:blipFill>
          <p:spPr>
            <a:xfrm flipV="1">
              <a:off x="4402" y="1836"/>
              <a:ext cx="5595" cy="237"/>
            </a:xfrm>
            <a:prstGeom prst="rect">
              <a:avLst/>
            </a:prstGeom>
          </p:spPr>
        </p:pic>
        <p:grpSp>
          <p:nvGrpSpPr>
            <p:cNvPr id="33" name="组合 32"/>
            <p:cNvGrpSpPr/>
            <p:nvPr/>
          </p:nvGrpSpPr>
          <p:grpSpPr>
            <a:xfrm>
              <a:off x="4568" y="1374"/>
              <a:ext cx="5349" cy="725"/>
              <a:chOff x="4643" y="1373"/>
              <a:chExt cx="5220" cy="855"/>
            </a:xfrm>
          </p:grpSpPr>
          <p:pic>
            <p:nvPicPr>
              <p:cNvPr id="34" name="图片 33"/>
              <p:cNvPicPr>
                <a:picLocks noChangeAspect="1"/>
              </p:cNvPicPr>
              <p:nvPr/>
            </p:nvPicPr>
            <p:blipFill>
              <a:blip r:embed="rId1" cstate="screen">
                <a:extLst>
                  <a:ext uri="{28A0092B-C50C-407E-A947-70E740481C1C}">
                    <a14:useLocalDpi xmlns:a14="http://schemas.microsoft.com/office/drawing/2010/main" val="0"/>
                  </a:ext>
                </a:extLst>
              </a:blip>
              <a:stretch>
                <a:fillRect/>
              </a:stretch>
            </p:blipFill>
            <p:spPr>
              <a:xfrm flipV="1">
                <a:off x="4863" y="1918"/>
                <a:ext cx="4675" cy="279"/>
              </a:xfrm>
              <a:prstGeom prst="rect">
                <a:avLst/>
              </a:prstGeom>
            </p:spPr>
          </p:pic>
          <p:sp>
            <p:nvSpPr>
              <p:cNvPr id="35" name="文本框 34"/>
              <p:cNvSpPr txBox="1"/>
              <p:nvPr/>
            </p:nvSpPr>
            <p:spPr>
              <a:xfrm>
                <a:off x="4643" y="1373"/>
                <a:ext cx="5220" cy="855"/>
              </a:xfrm>
              <a:prstGeom prst="rect">
                <a:avLst/>
              </a:prstGeom>
              <a:noFill/>
            </p:spPr>
            <p:txBody>
              <a:bodyPr wrap="square" rtlCol="0">
                <a:spAutoFit/>
              </a:bodyPr>
              <a:p>
                <a:pPr algn="ctr">
                  <a:buClrTx/>
                  <a:buSzTx/>
                  <a:buFontTx/>
                </a:pPr>
                <a:r>
                  <a:rPr lang="zh-CN" altLang="en-US" sz="2400" b="1" dirty="0">
                    <a:solidFill>
                      <a:srgbClr val="539AE5"/>
                    </a:solidFill>
                    <a:latin typeface="微软雅黑" panose="020B0503020204020204" pitchFamily="34" charset="-122"/>
                    <a:ea typeface="微软雅黑" panose="020B0503020204020204" pitchFamily="34" charset="-122"/>
                    <a:cs typeface="微软雅黑" panose="020B0503020204020204" pitchFamily="34" charset="-122"/>
                    <a:sym typeface="+mn-ea"/>
                  </a:rPr>
                  <a:t>搜索浦育平台</a:t>
                </a:r>
                <a:r>
                  <a:rPr lang="zh-CN" altLang="en-US" sz="2400" b="1" dirty="0">
                    <a:solidFill>
                      <a:srgbClr val="539AE5"/>
                    </a:solidFill>
                    <a:latin typeface="微软雅黑" panose="020B0503020204020204" pitchFamily="34" charset="-122"/>
                    <a:ea typeface="微软雅黑" panose="020B0503020204020204" pitchFamily="34" charset="-122"/>
                    <a:cs typeface="微软雅黑" panose="020B0503020204020204" pitchFamily="34" charset="-122"/>
                    <a:sym typeface="+mn-ea"/>
                  </a:rPr>
                  <a:t>登录</a:t>
                </a:r>
                <a:endParaRPr lang="zh-CN" altLang="en-US" sz="2400" b="1" dirty="0">
                  <a:solidFill>
                    <a:srgbClr val="539AE5"/>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grpSp>
      <p:pic>
        <p:nvPicPr>
          <p:cNvPr id="2" name="图片 1"/>
          <p:cNvPicPr>
            <a:picLocks noChangeAspect="1"/>
          </p:cNvPicPr>
          <p:nvPr/>
        </p:nvPicPr>
        <p:blipFill>
          <a:blip r:embed="rId2"/>
          <a:stretch>
            <a:fillRect/>
          </a:stretch>
        </p:blipFill>
        <p:spPr>
          <a:xfrm>
            <a:off x="1630680" y="1614805"/>
            <a:ext cx="9048750" cy="4479290"/>
          </a:xfrm>
          <a:prstGeom prst="rect">
            <a:avLst/>
          </a:prstGeom>
        </p:spPr>
      </p:pic>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05460" y="1859915"/>
            <a:ext cx="11181715" cy="3784600"/>
          </a:xfrm>
          <a:prstGeom prst="rect">
            <a:avLst/>
          </a:prstGeom>
          <a:noFill/>
        </p:spPr>
        <p:txBody>
          <a:bodyPr wrap="square" rtlCol="0" anchor="t">
            <a:spAutoFit/>
          </a:bodyPr>
          <a:p>
            <a:r>
              <a:rPr lang="zh-CN" altLang="en-US" sz="2000" b="1">
                <a:sym typeface="+mn-ea"/>
              </a:rPr>
              <a:t>三维重建：</a:t>
            </a:r>
            <a:r>
              <a:rPr lang="zh-CN" altLang="en-US" sz="2000">
                <a:sym typeface="+mn-ea"/>
              </a:rPr>
              <a:t>从二维图像中恢复三维结构，这在增强现实、虚拟现实和机器人导航中非常有用。</a:t>
            </a:r>
            <a:endParaRPr lang="zh-CN" altLang="en-US" sz="2000">
              <a:sym typeface="+mn-ea"/>
            </a:endParaRPr>
          </a:p>
          <a:p>
            <a:endParaRPr lang="zh-CN" altLang="en-US" sz="2000"/>
          </a:p>
          <a:p>
            <a:r>
              <a:rPr lang="zh-CN" altLang="en-US" sz="2000" b="1">
                <a:sym typeface="+mn-ea"/>
              </a:rPr>
              <a:t>动作识别：</a:t>
            </a:r>
            <a:r>
              <a:rPr lang="zh-CN" altLang="en-US" sz="2000">
                <a:sym typeface="+mn-ea"/>
              </a:rPr>
              <a:t>分析视频中的动作或行为，这在视频监控和体育分析中非常有用。</a:t>
            </a:r>
            <a:endParaRPr lang="zh-CN" altLang="en-US" sz="2000">
              <a:sym typeface="+mn-ea"/>
            </a:endParaRPr>
          </a:p>
          <a:p>
            <a:endParaRPr lang="zh-CN" altLang="en-US" sz="2000">
              <a:sym typeface="+mn-ea"/>
            </a:endParaRPr>
          </a:p>
          <a:p>
            <a:r>
              <a:rPr lang="zh-CN" altLang="en-US" sz="2000" b="1">
                <a:sym typeface="+mn-ea"/>
              </a:rPr>
              <a:t>风格迁移和生成模型：</a:t>
            </a:r>
            <a:r>
              <a:rPr lang="zh-CN" altLang="en-US" sz="2000">
                <a:sym typeface="+mn-ea"/>
              </a:rPr>
              <a:t>这些模型可以生成新的图像或视频内容，或者将一种图像风格应用到另一种图像上。</a:t>
            </a:r>
            <a:endParaRPr lang="zh-CN" altLang="en-US" sz="2000">
              <a:sym typeface="+mn-ea"/>
            </a:endParaRPr>
          </a:p>
          <a:p>
            <a:endParaRPr lang="zh-CN" altLang="en-US" sz="2000"/>
          </a:p>
          <a:p>
            <a:r>
              <a:rPr lang="zh-CN" altLang="en-US" sz="2000" b="1">
                <a:sym typeface="+mn-ea"/>
              </a:rPr>
              <a:t>自动驾驶和机器人视觉：</a:t>
            </a:r>
            <a:r>
              <a:rPr lang="zh-CN" altLang="en-US" sz="2000">
                <a:sym typeface="+mn-ea"/>
              </a:rPr>
              <a:t>这些领域使用计算机视觉来帮助自动驾驶汽车和机器人理解和导航其环境。</a:t>
            </a:r>
            <a:endParaRPr lang="zh-CN" altLang="en-US" sz="2000">
              <a:sym typeface="+mn-ea"/>
            </a:endParaRPr>
          </a:p>
          <a:p>
            <a:endParaRPr lang="zh-CN" altLang="en-US" sz="2000"/>
          </a:p>
          <a:p>
            <a:r>
              <a:rPr lang="zh-CN" altLang="en-US" sz="2000" b="1">
                <a:sym typeface="+mn-ea"/>
              </a:rPr>
              <a:t>医学图像分析：</a:t>
            </a:r>
            <a:r>
              <a:rPr lang="zh-CN" altLang="en-US" sz="2000">
                <a:sym typeface="+mn-ea"/>
              </a:rPr>
              <a:t>在医疗领域，计算机视觉用于分析X光片、MRI和其他医学图像，以帮助诊断疾病。</a:t>
            </a:r>
            <a:endParaRPr lang="zh-CN" altLang="en-US" sz="2000">
              <a:sym typeface="+mn-ea"/>
            </a:endParaRPr>
          </a:p>
          <a:p>
            <a:endParaRPr lang="zh-CN" altLang="en-US" sz="2000"/>
          </a:p>
          <a:p>
            <a:r>
              <a:rPr lang="zh-CN" altLang="en-US" sz="2000" b="1">
                <a:sym typeface="+mn-ea"/>
              </a:rPr>
              <a:t>遥感图像分析：</a:t>
            </a:r>
            <a:r>
              <a:rPr lang="zh-CN" altLang="en-US" sz="2000">
                <a:sym typeface="+mn-ea"/>
              </a:rPr>
              <a:t>这涉及分析卫星或航空图像，用于地图制作、环境监测等。</a:t>
            </a:r>
            <a:endParaRPr lang="zh-CN" altLang="en-US" sz="2000">
              <a:sym typeface="+mn-ea"/>
            </a:endParaRPr>
          </a:p>
        </p:txBody>
      </p:sp>
      <p:sp>
        <p:nvSpPr>
          <p:cNvPr id="3" name="文本框 2"/>
          <p:cNvSpPr txBox="1"/>
          <p:nvPr/>
        </p:nvSpPr>
        <p:spPr>
          <a:xfrm>
            <a:off x="3531235" y="765810"/>
            <a:ext cx="4204970" cy="521970"/>
          </a:xfrm>
          <a:prstGeom prst="rect">
            <a:avLst/>
          </a:prstGeom>
          <a:noFill/>
        </p:spPr>
        <p:txBody>
          <a:bodyPr wrap="square" rtlCol="0">
            <a:spAutoFit/>
          </a:bodyPr>
          <a:p>
            <a:pPr algn="ctr"/>
            <a:r>
              <a:rPr lang="zh-CN" altLang="en-US" sz="2800" b="1">
                <a:solidFill>
                  <a:srgbClr val="FF0000"/>
                </a:solidFill>
              </a:rPr>
              <a:t>计算机视觉</a:t>
            </a:r>
            <a:r>
              <a:rPr lang="en-US" altLang="zh-CN" sz="2800" b="1">
                <a:solidFill>
                  <a:srgbClr val="FF0000"/>
                </a:solidFill>
              </a:rPr>
              <a:t>-</a:t>
            </a:r>
            <a:r>
              <a:rPr lang="zh-CN" altLang="en-US" sz="2800" b="1">
                <a:solidFill>
                  <a:srgbClr val="FF0000"/>
                </a:solidFill>
              </a:rPr>
              <a:t>主要子领域</a:t>
            </a:r>
            <a:endParaRPr lang="zh-CN" altLang="en-US" sz="2800" b="1">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05460" y="846455"/>
            <a:ext cx="11212195" cy="4707890"/>
          </a:xfrm>
          <a:prstGeom prst="rect">
            <a:avLst/>
          </a:prstGeom>
          <a:noFill/>
        </p:spPr>
        <p:txBody>
          <a:bodyPr wrap="square" rtlCol="0" anchor="t">
            <a:spAutoFit/>
          </a:bodyPr>
          <a:p>
            <a:r>
              <a:rPr lang="zh-CN" altLang="en-US" sz="2000" b="1"/>
              <a:t>图像识别和分类</a:t>
            </a:r>
            <a:r>
              <a:rPr lang="zh-CN" altLang="en-US" sz="2000"/>
              <a:t>：这是计算机视觉中最基础的领域之一，涉及将图像分类到预定义的类别中。例如，识别图片中的动物、物体或场景。</a:t>
            </a:r>
            <a:endParaRPr lang="zh-CN" altLang="en-US" sz="2000"/>
          </a:p>
          <a:p>
            <a:endParaRPr lang="zh-CN" altLang="en-US" sz="2000"/>
          </a:p>
          <a:p>
            <a:r>
              <a:rPr lang="zh-CN" altLang="en-US" sz="2000" b="1"/>
              <a:t>目标检测：</a:t>
            </a:r>
            <a:r>
              <a:rPr lang="zh-CN" altLang="en-US" sz="2000"/>
              <a:t>目标检测不仅识别图像中的对象，还确定它们的位置。这通常涉及在图像中绘制边界框来定位每个对象。</a:t>
            </a:r>
            <a:endParaRPr lang="zh-CN" altLang="en-US" sz="2000"/>
          </a:p>
          <a:p>
            <a:endParaRPr lang="zh-CN" altLang="en-US" sz="2000"/>
          </a:p>
          <a:p>
            <a:r>
              <a:rPr lang="zh-CN" altLang="en-US" sz="2000" b="1"/>
              <a:t>图像分割：</a:t>
            </a:r>
            <a:r>
              <a:rPr lang="zh-CN" altLang="en-US" sz="2000"/>
              <a:t>图像分割进一步细分为语义分割和实例分割。语义分割涉及将图像中的每个像素分类到某个对象或类别，而实例分割则区分图像中同一类别的不同实例。</a:t>
            </a:r>
            <a:endParaRPr lang="zh-CN" altLang="en-US" sz="2000"/>
          </a:p>
          <a:p>
            <a:endParaRPr lang="zh-CN" altLang="en-US" sz="2000"/>
          </a:p>
          <a:p>
            <a:r>
              <a:rPr lang="zh-CN" altLang="en-US" sz="2000" b="1"/>
              <a:t>姿态估计：</a:t>
            </a:r>
            <a:r>
              <a:rPr lang="zh-CN" altLang="en-US" sz="2000"/>
              <a:t>这涉及估计图像或视频中人的身体姿势或物体的姿态。</a:t>
            </a:r>
            <a:endParaRPr lang="zh-CN" altLang="en-US" sz="2000"/>
          </a:p>
          <a:p>
            <a:endParaRPr lang="zh-CN" altLang="en-US" sz="2000"/>
          </a:p>
          <a:p>
            <a:r>
              <a:rPr lang="zh-CN" altLang="en-US" sz="2000" b="1"/>
              <a:t>人脸识别：</a:t>
            </a:r>
            <a:r>
              <a:rPr lang="zh-CN" altLang="en-US" sz="2000"/>
              <a:t>这是一个专门的目标检测和识别领域，专注于识别人脸并进行身份验证或识别。</a:t>
            </a:r>
            <a:endParaRPr lang="zh-CN" altLang="en-US" sz="2000"/>
          </a:p>
          <a:p>
            <a:endParaRPr lang="zh-CN" altLang="en-US" sz="2000"/>
          </a:p>
          <a:p>
            <a:r>
              <a:rPr lang="zh-CN" altLang="en-US" sz="2000" b="1"/>
              <a:t>图像恢复和增强：</a:t>
            </a:r>
            <a:r>
              <a:rPr lang="zh-CN" altLang="en-US" sz="2000"/>
              <a:t>这包括从损坏或低质量的图像中恢复信息，以及提高图像的质量或可解释性。</a:t>
            </a:r>
            <a:endParaRPr lang="zh-CN" altLang="en-US" sz="2000"/>
          </a:p>
          <a:p>
            <a:endParaRPr lang="zh-CN"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sz="2400" b="1">
                <a:latin typeface="楷体" panose="02010609060101010101" charset="-122"/>
                <a:ea typeface="楷体" panose="02010609060101010101" charset="-122"/>
                <a:cs typeface="楷体" panose="02010609060101010101" charset="-122"/>
              </a:rPr>
              <a:t>进入</a:t>
            </a:r>
            <a:r>
              <a:rPr lang="en-US" altLang="zh-CN" sz="2400" b="1">
                <a:latin typeface="楷体" panose="02010609060101010101" charset="-122"/>
                <a:ea typeface="楷体" panose="02010609060101010101" charset="-122"/>
                <a:cs typeface="楷体" panose="02010609060101010101" charset="-122"/>
              </a:rPr>
              <a:t>Ai</a:t>
            </a:r>
            <a:r>
              <a:rPr lang="zh-CN" altLang="en-US" sz="2400" b="1">
                <a:latin typeface="楷体" panose="02010609060101010101" charset="-122"/>
                <a:ea typeface="楷体" panose="02010609060101010101" charset="-122"/>
                <a:cs typeface="楷体" panose="02010609060101010101" charset="-122"/>
              </a:rPr>
              <a:t>画图体验：</a:t>
            </a:r>
            <a:endParaRPr lang="zh-CN" altLang="en-US" sz="2400" b="1">
              <a:latin typeface="楷体" panose="02010609060101010101" charset="-122"/>
              <a:ea typeface="楷体" panose="02010609060101010101" charset="-122"/>
              <a:cs typeface="楷体" panose="02010609060101010101" charset="-122"/>
            </a:endParaRPr>
          </a:p>
        </p:txBody>
      </p:sp>
      <p:pic>
        <p:nvPicPr>
          <p:cNvPr id="3" name="图片 2"/>
          <p:cNvPicPr>
            <a:picLocks noChangeAspect="1"/>
          </p:cNvPicPr>
          <p:nvPr/>
        </p:nvPicPr>
        <p:blipFill>
          <a:blip r:embed="rId1"/>
          <a:stretch>
            <a:fillRect/>
          </a:stretch>
        </p:blipFill>
        <p:spPr>
          <a:xfrm>
            <a:off x="1117600" y="1223645"/>
            <a:ext cx="9523095" cy="4761865"/>
          </a:xfrm>
          <a:prstGeom prst="rect">
            <a:avLst/>
          </a:prstGeom>
        </p:spPr>
      </p:pic>
      <p:sp>
        <p:nvSpPr>
          <p:cNvPr id="5" name="矩形 4"/>
          <p:cNvSpPr/>
          <p:nvPr/>
        </p:nvSpPr>
        <p:spPr>
          <a:xfrm>
            <a:off x="3724275" y="3673475"/>
            <a:ext cx="2248535" cy="1842135"/>
          </a:xfrm>
          <a:prstGeom prst="rect">
            <a:avLst/>
          </a:prstGeom>
          <a:noFill/>
          <a:ln w="381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883920" y="1064895"/>
            <a:ext cx="10607040" cy="1198880"/>
          </a:xfrm>
          <a:prstGeom prst="rect">
            <a:avLst/>
          </a:prstGeom>
          <a:noFill/>
        </p:spPr>
        <p:txBody>
          <a:bodyPr wrap="square" rtlCol="0">
            <a:spAutoFit/>
          </a:bodyPr>
          <a:p>
            <a:r>
              <a:rPr lang="zh-CN" altLang="en-US" sz="2400" b="1">
                <a:latin typeface="楷体" panose="02010609060101010101" charset="-122"/>
                <a:ea typeface="楷体" panose="02010609060101010101" charset="-122"/>
                <a:cs typeface="楷体" panose="02010609060101010101" charset="-122"/>
              </a:rPr>
              <a:t>案例</a:t>
            </a:r>
            <a:r>
              <a:rPr lang="en-US" altLang="zh-CN" sz="2400" b="1">
                <a:latin typeface="楷体" panose="02010609060101010101" charset="-122"/>
                <a:ea typeface="楷体" panose="02010609060101010101" charset="-122"/>
                <a:cs typeface="楷体" panose="02010609060101010101" charset="-122"/>
              </a:rPr>
              <a:t>1</a:t>
            </a:r>
            <a:r>
              <a:rPr lang="zh-CN" altLang="en-US" sz="2400" b="1">
                <a:latin typeface="楷体" panose="02010609060101010101" charset="-122"/>
                <a:ea typeface="楷体" panose="02010609060101010101" charset="-122"/>
                <a:cs typeface="楷体" panose="02010609060101010101" charset="-122"/>
              </a:rPr>
              <a:t>：</a:t>
            </a:r>
            <a:endParaRPr lang="zh-CN" altLang="en-US" sz="2400" b="1">
              <a:latin typeface="楷体" panose="02010609060101010101" charset="-122"/>
              <a:ea typeface="楷体" panose="02010609060101010101" charset="-122"/>
              <a:cs typeface="楷体" panose="02010609060101010101" charset="-122"/>
            </a:endParaRPr>
          </a:p>
          <a:p>
            <a:r>
              <a:rPr lang="zh-CN" altLang="en-US" sz="2400">
                <a:latin typeface="楷体" panose="02010609060101010101" charset="-122"/>
                <a:ea typeface="楷体" panose="02010609060101010101" charset="-122"/>
                <a:cs typeface="楷体" panose="02010609060101010101" charset="-122"/>
              </a:rPr>
              <a:t>输入，森林、自行车、胖子、熊、熊猫追着骑自行车的人跑。看看会出现什么</a:t>
            </a:r>
            <a:r>
              <a:rPr lang="zh-CN" altLang="en-US" sz="2400">
                <a:latin typeface="楷体" panose="02010609060101010101" charset="-122"/>
                <a:ea typeface="楷体" panose="02010609060101010101" charset="-122"/>
                <a:cs typeface="楷体" panose="02010609060101010101" charset="-122"/>
              </a:rPr>
              <a:t>画面？</a:t>
            </a:r>
            <a:endParaRPr lang="zh-CN" altLang="en-US" sz="2400">
              <a:latin typeface="楷体" panose="02010609060101010101" charset="-122"/>
              <a:ea typeface="楷体" panose="02010609060101010101" charset="-122"/>
              <a:cs typeface="楷体" panose="02010609060101010101"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54430" y="1069975"/>
            <a:ext cx="10160000" cy="829945"/>
          </a:xfrm>
          <a:prstGeom prst="rect">
            <a:avLst/>
          </a:prstGeom>
          <a:noFill/>
        </p:spPr>
        <p:txBody>
          <a:bodyPr wrap="square" rtlCol="0" anchor="t">
            <a:spAutoFit/>
          </a:bodyPr>
          <a:p>
            <a:r>
              <a:rPr lang="zh-CN" altLang="en-US" sz="2400" b="1">
                <a:latin typeface="楷体" panose="02010609060101010101" charset="-122"/>
                <a:ea typeface="楷体" panose="02010609060101010101" charset="-122"/>
                <a:cs typeface="楷体" panose="02010609060101010101" charset="-122"/>
                <a:sym typeface="+mn-ea"/>
              </a:rPr>
              <a:t>习题</a:t>
            </a:r>
            <a:r>
              <a:rPr lang="en-US" altLang="zh-CN" sz="2400" b="1">
                <a:latin typeface="楷体" panose="02010609060101010101" charset="-122"/>
                <a:ea typeface="楷体" panose="02010609060101010101" charset="-122"/>
                <a:cs typeface="楷体" panose="02010609060101010101" charset="-122"/>
                <a:sym typeface="+mn-ea"/>
              </a:rPr>
              <a:t>1</a:t>
            </a:r>
            <a:r>
              <a:rPr lang="zh-CN" altLang="en-US" sz="2400" b="1">
                <a:latin typeface="楷体" panose="02010609060101010101" charset="-122"/>
                <a:ea typeface="楷体" panose="02010609060101010101" charset="-122"/>
                <a:cs typeface="楷体" panose="02010609060101010101" charset="-122"/>
                <a:sym typeface="+mn-ea"/>
              </a:rPr>
              <a:t>：</a:t>
            </a:r>
            <a:endParaRPr lang="zh-CN" altLang="en-US" sz="2400" b="1">
              <a:latin typeface="楷体" panose="02010609060101010101" charset="-122"/>
              <a:ea typeface="楷体" panose="02010609060101010101" charset="-122"/>
              <a:cs typeface="楷体" panose="02010609060101010101" charset="-122"/>
            </a:endParaRPr>
          </a:p>
          <a:p>
            <a:r>
              <a:rPr lang="zh-CN" altLang="en-US" sz="2400">
                <a:latin typeface="楷体" panose="02010609060101010101" charset="-122"/>
                <a:ea typeface="楷体" panose="02010609060101010101" charset="-122"/>
                <a:cs typeface="楷体" panose="02010609060101010101" charset="-122"/>
                <a:sym typeface="+mn-ea"/>
              </a:rPr>
              <a:t>大家现在先想一想想要画什么样的图片。给大家</a:t>
            </a:r>
            <a:r>
              <a:rPr lang="en-US" altLang="zh-CN" sz="2400">
                <a:latin typeface="楷体" panose="02010609060101010101" charset="-122"/>
                <a:ea typeface="楷体" panose="02010609060101010101" charset="-122"/>
                <a:cs typeface="楷体" panose="02010609060101010101" charset="-122"/>
                <a:sym typeface="+mn-ea"/>
              </a:rPr>
              <a:t>2</a:t>
            </a:r>
            <a:r>
              <a:rPr lang="zh-CN" altLang="en-US" sz="2400">
                <a:latin typeface="楷体" panose="02010609060101010101" charset="-122"/>
                <a:ea typeface="楷体" panose="02010609060101010101" charset="-122"/>
                <a:cs typeface="楷体" panose="02010609060101010101" charset="-122"/>
                <a:sym typeface="+mn-ea"/>
              </a:rPr>
              <a:t>分钟时间</a:t>
            </a:r>
            <a:r>
              <a:rPr lang="zh-CN" altLang="en-US" sz="2400">
                <a:latin typeface="楷体" panose="02010609060101010101" charset="-122"/>
                <a:ea typeface="楷体" panose="02010609060101010101" charset="-122"/>
                <a:cs typeface="楷体" panose="02010609060101010101" charset="-122"/>
                <a:sym typeface="+mn-ea"/>
              </a:rPr>
              <a:t>讨论。</a:t>
            </a:r>
            <a:endParaRPr lang="zh-CN" altLang="en-US" sz="2400">
              <a:latin typeface="楷体" panose="02010609060101010101" charset="-122"/>
              <a:ea typeface="楷体" panose="02010609060101010101" charset="-122"/>
              <a:cs typeface="楷体" panose="02010609060101010101"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441960" y="652780"/>
            <a:ext cx="11322050" cy="5620385"/>
          </a:xfrm>
          <a:prstGeom prst="rect">
            <a:avLst/>
          </a:prstGeom>
        </p:spPr>
      </p:pic>
    </p:spTree>
    <p:custDataLst>
      <p:tags r:id="rId2"/>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1068_3*m_h_i*1_4_1"/>
  <p:tag name="KSO_WM_TEMPLATE_CATEGORY" val="diagram"/>
  <p:tag name="KSO_WM_TEMPLATE_INDEX" val="20231068"/>
  <p:tag name="KSO_WM_UNIT_LAYERLEVEL" val="1_1_1"/>
  <p:tag name="KSO_WM_TAG_VERSION" val="3.0"/>
  <p:tag name="KSO_WM_DIAGRAM_VERSION" val="3"/>
  <p:tag name="KSO_WM_DIAGRAM_COLOR_TRICK" val="2"/>
  <p:tag name="KSO_WM_DIAGRAM_COLOR_TEXT_CAN_REMOVE" val="n"/>
  <p:tag name="KSO_WM_UNIT_SUBTYPE" val="d"/>
  <p:tag name="KSO_WM_UNIT_TYPE" val="m_h_i"/>
  <p:tag name="KSO_WM_UNIT_INDEX" val="1_4_1"/>
  <p:tag name="KSO_WM_DIAGRAM_MAX_ITEMCNT" val="6"/>
  <p:tag name="KSO_WM_DIAGRAM_MIN_ITEMCNT" val="2"/>
  <p:tag name="KSO_WM_DIAGRAM_VIRTUALLY_FRAME" val="{&quot;height&quot;:305.45003631832094,&quot;left&quot;:57.074957275390624,&quot;top&quot;:117.32500305175782,&quot;width&quot;:845.9000854492188}"/>
  <p:tag name="KSO_WM_DIAGRAM_COLOR_MATCH_VALUE" val="{&quot;shape&quot;:{&quot;fill&quot;:{&quot;gradient&quot;:[{&quot;brightness&quot;:0.4000000059604645,&quot;colorType&quot;:1,&quot;foreColorIndex&quot;:8,&quot;pos&quot;:0.1599999964237213,&quot;transparency&quot;:0},{&quot;brightness&quot;:0,&quot;colorType&quot;:1,&quot;foreColorIndex&quot;:8,&quot;pos&quot;:1,&quot;transparency&quot;:0}],&quot;type&quot;:3},&quot;glow&quot;:{&quot;colorType&quot;:0},&quot;line&quot;:{&quot;type&quot;:0},&quot;shadow&quot;:{&quot;brightness&quot;:0,&quot;colorType&quot;:1,&quot;foreColorIndex&quot;:8,&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1"/>
  <p:tag name="KSO_WM_UNIT_TEXT_FILL_TYPE" val="1"/>
  <p:tag name="KSO_WM_UNIT_PRESET_TEXT" val="04"/>
  <p:tag name="KSO_WM_UNIT_SHADOW_SCHEMECOLOR_INDEX_BRIGHTNESS" val="0"/>
  <p:tag name="KSO_WM_UNIT_SHADOW_SCHEMECOLOR_INDEX" val="8"/>
  <p:tag name="KSO_WM_UNIT_USESOURCEFORMAT_APPLY" val="1"/>
</p:tagLst>
</file>

<file path=ppt/tags/tag1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1068_3*m_h_i*1_1_2"/>
  <p:tag name="KSO_WM_TEMPLATE_CATEGORY" val="diagram"/>
  <p:tag name="KSO_WM_TEMPLATE_INDEX" val="20231068"/>
  <p:tag name="KSO_WM_UNIT_LAYERLEVEL" val="1_1_1"/>
  <p:tag name="KSO_WM_TAG_VERSION" val="3.0"/>
  <p:tag name="KSO_WM_DIAGRAM_VERSION" val="3"/>
  <p:tag name="KSO_WM_DIAGRAM_COLOR_TRICK" val="2"/>
  <p:tag name="KSO_WM_DIAGRAM_COLOR_TEXT_CAN_REMOVE" val="n"/>
  <p:tag name="KSO_WM_UNIT_TYPE" val="m_h_i"/>
  <p:tag name="KSO_WM_UNIT_INDEX" val="1_1_2"/>
  <p:tag name="KSO_WM_DIAGRAM_MAX_ITEMCNT" val="6"/>
  <p:tag name="KSO_WM_DIAGRAM_MIN_ITEMCNT" val="2"/>
  <p:tag name="KSO_WM_DIAGRAM_VIRTUALLY_FRAME" val="{&quot;height&quot;:305.45003631832094,&quot;left&quot;:57.074957275390624,&quot;top&quot;:117.32500305175782,&quot;width&quot;:845.9000854492188}"/>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ORE_SCHEMECOLOR_INDEX_BRIGHTNESS" val="0"/>
  <p:tag name="KSO_WM_UNIT_LINE_FILL_TYPE" val="2"/>
  <p:tag name="KSO_WM_UNIT_USESOURCEFORMAT_APPLY" val="1"/>
</p:tagLst>
</file>

<file path=ppt/tags/tag12.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m_h_a"/>
  <p:tag name="KSO_WM_UNIT_INDEX" val="1_2_1"/>
  <p:tag name="KSO_WM_UNIT_ID" val="diagram20231068_3*m_h_a*1_2_1"/>
  <p:tag name="KSO_WM_TEMPLATE_CATEGORY" val="diagram"/>
  <p:tag name="KSO_WM_TEMPLATE_INDEX" val="20231068"/>
  <p:tag name="KSO_WM_UNIT_LAYERLEVEL" val="1_1_1"/>
  <p:tag name="KSO_WM_TAG_VERSION" val="3.0"/>
  <p:tag name="KSO_WM_BEAUTIFY_FLAG" val="#wm#"/>
  <p:tag name="KSO_WM_DIAGRAM_GROUP_CODE" val="m1-1"/>
  <p:tag name="KSO_WM_DIAGRAM_VERSION" val="3"/>
  <p:tag name="KSO_WM_DIAGRAM_COLOR_TRICK" val="2"/>
  <p:tag name="KSO_WM_DIAGRAM_COLOR_TEXT_CAN_REMOVE" val="n"/>
  <p:tag name="KSO_WM_DIAGRAM_MAX_ITEMCNT" val="6"/>
  <p:tag name="KSO_WM_DIAGRAM_MIN_ITEMCNT" val="2"/>
  <p:tag name="KSO_WM_DIAGRAM_VIRTUALLY_FRAME" val="{&quot;height&quot;:305.45003631832094,&quot;left&quot;:57.074957275390624,&quot;top&quot;:117.32500305175782,&quot;width&quot;:845.90008544921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添加标题"/>
  <p:tag name="KSO_WM_UNIT_USESOURCEFORMAT_APPLY" val="1"/>
</p:tagLst>
</file>

<file path=ppt/tags/tag13.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231068_3*m_h_f*1_2_1"/>
  <p:tag name="KSO_WM_TEMPLATE_CATEGORY" val="diagram"/>
  <p:tag name="KSO_WM_TEMPLATE_INDEX" val="20231068"/>
  <p:tag name="KSO_WM_UNIT_LAYERLEVEL" val="1_1_1"/>
  <p:tag name="KSO_WM_TAG_VERSION" val="3.0"/>
  <p:tag name="KSO_WM_BEAUTIFY_FLAG" val="#wm#"/>
  <p:tag name="KSO_WM_DIAGRAM_VERSION" val="3"/>
  <p:tag name="KSO_WM_DIAGRAM_COLOR_TRICK" val="2"/>
  <p:tag name="KSO_WM_DIAGRAM_COLOR_TEXT_CAN_REMOVE" val="n"/>
  <p:tag name="KSO_WM_DIAGRAM_MAX_ITEMCNT" val="6"/>
  <p:tag name="KSO_WM_DIAGRAM_MIN_ITEMCNT" val="2"/>
  <p:tag name="KSO_WM_DIAGRAM_VIRTUALLY_FRAME" val="{&quot;height&quot;:305.45003631832094,&quot;left&quot;:57.074957275390624,&quot;top&quot;:117.32500305175782,&quot;width&quot;:845.90008544921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输入&#10;你的智能图形项正文"/>
  <p:tag name="KSO_WM_UNIT_USESOURCEFORMAT_APPLY" val="1"/>
</p:tagLst>
</file>

<file path=ppt/tags/tag1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1068_3*m_h_i*1_2_2"/>
  <p:tag name="KSO_WM_TEMPLATE_CATEGORY" val="diagram"/>
  <p:tag name="KSO_WM_TEMPLATE_INDEX" val="20231068"/>
  <p:tag name="KSO_WM_UNIT_LAYERLEVEL" val="1_1_1"/>
  <p:tag name="KSO_WM_TAG_VERSION" val="3.0"/>
  <p:tag name="KSO_WM_DIAGRAM_VERSION" val="3"/>
  <p:tag name="KSO_WM_DIAGRAM_COLOR_TRICK" val="2"/>
  <p:tag name="KSO_WM_DIAGRAM_COLOR_TEXT_CAN_REMOVE" val="n"/>
  <p:tag name="KSO_WM_UNIT_TYPE" val="m_h_i"/>
  <p:tag name="KSO_WM_UNIT_INDEX" val="1_2_2"/>
  <p:tag name="KSO_WM_DIAGRAM_MAX_ITEMCNT" val="6"/>
  <p:tag name="KSO_WM_DIAGRAM_MIN_ITEMCNT" val="2"/>
  <p:tag name="KSO_WM_DIAGRAM_VIRTUALLY_FRAME" val="{&quot;height&quot;:305.45003631832094,&quot;left&quot;:57.074957275390624,&quot;top&quot;:117.32500305175782,&quot;width&quot;:845.9000854492188}"/>
  <p:tag name="KSO_WM_DIAGRAM_COLOR_MATCH_VALUE" val="{&quot;shape&quot;:{&quot;fill&quot;:{&quot;type&quot;:0},&quot;glow&quot;:{&quot;colorType&quot;:0},&quot;line&quot;:{&quot;solidLine&quot;:{&quot;brightness&quot;:0,&quot;colorType&quot;:1,&quot;foreColorIndex&quot;:8,&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8"/>
  <p:tag name="KSO_WM_UNIT_LINE_FORE_SCHEMECOLOR_INDEX_BRIGHTNESS" val="0"/>
  <p:tag name="KSO_WM_UNIT_LINE_FILL_TYPE" val="2"/>
  <p:tag name="KSO_WM_UNIT_USESOURCEFORMAT_APPLY" val="1"/>
</p:tagLst>
</file>

<file path=ppt/tags/tag15.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m_h_a"/>
  <p:tag name="KSO_WM_UNIT_INDEX" val="1_3_1"/>
  <p:tag name="KSO_WM_UNIT_ID" val="diagram20231068_3*m_h_a*1_3_1"/>
  <p:tag name="KSO_WM_TEMPLATE_CATEGORY" val="diagram"/>
  <p:tag name="KSO_WM_TEMPLATE_INDEX" val="20231068"/>
  <p:tag name="KSO_WM_UNIT_LAYERLEVEL" val="1_1_1"/>
  <p:tag name="KSO_WM_TAG_VERSION" val="3.0"/>
  <p:tag name="KSO_WM_BEAUTIFY_FLAG" val="#wm#"/>
  <p:tag name="KSO_WM_DIAGRAM_GROUP_CODE" val="m1-1"/>
  <p:tag name="KSO_WM_DIAGRAM_VERSION" val="3"/>
  <p:tag name="KSO_WM_DIAGRAM_COLOR_TRICK" val="2"/>
  <p:tag name="KSO_WM_DIAGRAM_COLOR_TEXT_CAN_REMOVE" val="n"/>
  <p:tag name="KSO_WM_DIAGRAM_MAX_ITEMCNT" val="6"/>
  <p:tag name="KSO_WM_DIAGRAM_MIN_ITEMCNT" val="2"/>
  <p:tag name="KSO_WM_DIAGRAM_VIRTUALLY_FRAME" val="{&quot;height&quot;:305.45003631832094,&quot;left&quot;:57.074957275390624,&quot;top&quot;:117.32500305175782,&quot;width&quot;:845.90008544921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添加标题"/>
  <p:tag name="KSO_WM_UNIT_USESOURCEFORMAT_APPLY" val="1"/>
</p:tagLst>
</file>

<file path=ppt/tags/tag16.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20231068_3*m_h_f*1_3_1"/>
  <p:tag name="KSO_WM_TEMPLATE_CATEGORY" val="diagram"/>
  <p:tag name="KSO_WM_TEMPLATE_INDEX" val="20231068"/>
  <p:tag name="KSO_WM_UNIT_LAYERLEVEL" val="1_1_1"/>
  <p:tag name="KSO_WM_TAG_VERSION" val="3.0"/>
  <p:tag name="KSO_WM_BEAUTIFY_FLAG" val="#wm#"/>
  <p:tag name="KSO_WM_DIAGRAM_VERSION" val="3"/>
  <p:tag name="KSO_WM_DIAGRAM_COLOR_TRICK" val="2"/>
  <p:tag name="KSO_WM_DIAGRAM_COLOR_TEXT_CAN_REMOVE" val="n"/>
  <p:tag name="KSO_WM_DIAGRAM_MAX_ITEMCNT" val="6"/>
  <p:tag name="KSO_WM_DIAGRAM_MIN_ITEMCNT" val="2"/>
  <p:tag name="KSO_WM_DIAGRAM_VIRTUALLY_FRAME" val="{&quot;height&quot;:305.45003631832094,&quot;left&quot;:57.074957275390624,&quot;top&quot;:117.32500305175782,&quot;width&quot;:845.90008544921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输入&#10;你的智能图形项正文"/>
  <p:tag name="KSO_WM_UNIT_USESOURCEFORMAT_APPLY" val="1"/>
</p:tagLst>
</file>

<file path=ppt/tags/tag1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1068_3*m_h_i*1_3_2"/>
  <p:tag name="KSO_WM_TEMPLATE_CATEGORY" val="diagram"/>
  <p:tag name="KSO_WM_TEMPLATE_INDEX" val="20231068"/>
  <p:tag name="KSO_WM_UNIT_LAYERLEVEL" val="1_1_1"/>
  <p:tag name="KSO_WM_TAG_VERSION" val="3.0"/>
  <p:tag name="KSO_WM_DIAGRAM_VERSION" val="3"/>
  <p:tag name="KSO_WM_DIAGRAM_COLOR_TRICK" val="2"/>
  <p:tag name="KSO_WM_DIAGRAM_COLOR_TEXT_CAN_REMOVE" val="n"/>
  <p:tag name="KSO_WM_UNIT_TYPE" val="m_h_i"/>
  <p:tag name="KSO_WM_UNIT_INDEX" val="1_3_2"/>
  <p:tag name="KSO_WM_DIAGRAM_MAX_ITEMCNT" val="6"/>
  <p:tag name="KSO_WM_DIAGRAM_MIN_ITEMCNT" val="2"/>
  <p:tag name="KSO_WM_DIAGRAM_VIRTUALLY_FRAME" val="{&quot;height&quot;:305.45003631832094,&quot;left&quot;:57.074957275390624,&quot;top&quot;:117.32500305175782,&quot;width&quot;:845.9000854492188}"/>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ORE_SCHEMECOLOR_INDEX_BRIGHTNESS" val="0"/>
  <p:tag name="KSO_WM_UNIT_LINE_FILL_TYPE" val="2"/>
  <p:tag name="KSO_WM_UNIT_USESOURCEFORMAT_APPLY" val="1"/>
</p:tagLst>
</file>

<file path=ppt/tags/tag18.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m_h_a"/>
  <p:tag name="KSO_WM_UNIT_INDEX" val="1_4_1"/>
  <p:tag name="KSO_WM_UNIT_ID" val="diagram20231068_3*m_h_a*1_4_1"/>
  <p:tag name="KSO_WM_TEMPLATE_CATEGORY" val="diagram"/>
  <p:tag name="KSO_WM_TEMPLATE_INDEX" val="20231068"/>
  <p:tag name="KSO_WM_UNIT_LAYERLEVEL" val="1_1_1"/>
  <p:tag name="KSO_WM_TAG_VERSION" val="3.0"/>
  <p:tag name="KSO_WM_BEAUTIFY_FLAG" val="#wm#"/>
  <p:tag name="KSO_WM_DIAGRAM_GROUP_CODE" val="m1-1"/>
  <p:tag name="KSO_WM_DIAGRAM_VERSION" val="3"/>
  <p:tag name="KSO_WM_DIAGRAM_COLOR_TRICK" val="2"/>
  <p:tag name="KSO_WM_DIAGRAM_COLOR_TEXT_CAN_REMOVE" val="n"/>
  <p:tag name="KSO_WM_UNIT_VALUE" val="22"/>
  <p:tag name="KSO_WM_DIAGRAM_MAX_ITEMCNT" val="6"/>
  <p:tag name="KSO_WM_DIAGRAM_MIN_ITEMCNT" val="2"/>
  <p:tag name="KSO_WM_DIAGRAM_VIRTUALLY_FRAME" val="{&quot;height&quot;:305.45003631832094,&quot;left&quot;:57.074957275390624,&quot;top&quot;:117.32500305175782,&quot;width&quot;:845.90008544921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添加标题"/>
  <p:tag name="KSO_WM_UNIT_USESOURCEFORMAT_APPLY" val="1"/>
</p:tagLst>
</file>

<file path=ppt/tags/tag19.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ID" val="diagram20231068_3*m_h_f*1_4_1"/>
  <p:tag name="KSO_WM_TEMPLATE_CATEGORY" val="diagram"/>
  <p:tag name="KSO_WM_TEMPLATE_INDEX" val="20231068"/>
  <p:tag name="KSO_WM_UNIT_LAYERLEVEL" val="1_1_1"/>
  <p:tag name="KSO_WM_TAG_VERSION" val="3.0"/>
  <p:tag name="KSO_WM_BEAUTIFY_FLAG" val="#wm#"/>
  <p:tag name="KSO_WM_DIAGRAM_VERSION" val="3"/>
  <p:tag name="KSO_WM_DIAGRAM_COLOR_TRICK" val="2"/>
  <p:tag name="KSO_WM_DIAGRAM_COLOR_TEXT_CAN_REMOVE" val="n"/>
  <p:tag name="KSO_WM_UNIT_VALUE" val="51"/>
  <p:tag name="KSO_WM_DIAGRAM_MAX_ITEMCNT" val="6"/>
  <p:tag name="KSO_WM_DIAGRAM_MIN_ITEMCNT" val="2"/>
  <p:tag name="KSO_WM_DIAGRAM_VIRTUALLY_FRAME" val="{&quot;height&quot;:305.45003631832094,&quot;left&quot;:57.074957275390624,&quot;top&quot;:117.32500305175782,&quot;width&quot;:845.90008544921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输入&#10;你的智能图形项正文"/>
  <p:tag name="KSO_WM_UNIT_USESOURCEFORMAT_APPLY"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1068_3*m_h_i*1_4_2"/>
  <p:tag name="KSO_WM_TEMPLATE_CATEGORY" val="diagram"/>
  <p:tag name="KSO_WM_TEMPLATE_INDEX" val="20231068"/>
  <p:tag name="KSO_WM_UNIT_LAYERLEVEL" val="1_1_1"/>
  <p:tag name="KSO_WM_TAG_VERSION" val="3.0"/>
  <p:tag name="KSO_WM_DIAGRAM_VERSION" val="3"/>
  <p:tag name="KSO_WM_DIAGRAM_COLOR_TRICK" val="2"/>
  <p:tag name="KSO_WM_DIAGRAM_COLOR_TEXT_CAN_REMOVE" val="n"/>
  <p:tag name="KSO_WM_UNIT_TYPE" val="m_h_i"/>
  <p:tag name="KSO_WM_UNIT_INDEX" val="1_4_2"/>
  <p:tag name="KSO_WM_DIAGRAM_MAX_ITEMCNT" val="6"/>
  <p:tag name="KSO_WM_DIAGRAM_MIN_ITEMCNT" val="2"/>
  <p:tag name="KSO_WM_DIAGRAM_VIRTUALLY_FRAME" val="{&quot;height&quot;:305.45003631832094,&quot;left&quot;:57.074957275390624,&quot;top&quot;:117.32500305175782,&quot;width&quot;:845.9000854492188}"/>
  <p:tag name="KSO_WM_DIAGRAM_COLOR_MATCH_VALUE" val="{&quot;shape&quot;:{&quot;fill&quot;:{&quot;type&quot;:0},&quot;glow&quot;:{&quot;colorType&quot;:0},&quot;line&quot;:{&quot;solidLine&quot;:{&quot;brightness&quot;:0,&quot;colorType&quot;:1,&quot;foreColorIndex&quot;:8,&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8"/>
  <p:tag name="KSO_WM_UNIT_LINE_FORE_SCHEMECOLOR_INDEX_BRIGHTNESS" val="0"/>
  <p:tag name="KSO_WM_UNIT_LINE_FILL_TYPE" val="2"/>
  <p:tag name="KSO_WM_UNIT_USESOURCEFORMAT_APPLY" val="1"/>
</p:tagLst>
</file>

<file path=ppt/tags/tag21.xml><?xml version="1.0" encoding="utf-8"?>
<p:tagLst xmlns:p="http://schemas.openxmlformats.org/presentationml/2006/main">
  <p:tag name="RESOURCE_RECORD_KEY" val="{&quot;70&quot;:[3314163]}"/>
  <p:tag name="KSO_WM_SLIDE_ITEM_CNT" val="4"/>
</p:tagLst>
</file>

<file path=ppt/tags/tag22.xml><?xml version="1.0" encoding="utf-8"?>
<p:tagLst xmlns:p="http://schemas.openxmlformats.org/presentationml/2006/main">
  <p:tag name="RESOURCE_RECORD_KEY" val="{&quot;70&quot;:[3314163]}"/>
  <p:tag name="KSO_WM_SLIDE_ITEM_CNT" val="4"/>
</p:tagLst>
</file>

<file path=ppt/tags/tag23.xml><?xml version="1.0" encoding="utf-8"?>
<p:tagLst xmlns:p="http://schemas.openxmlformats.org/presentationml/2006/main">
  <p:tag name="RESOURCE_RECORD_KEY" val="{&quot;70&quot;:[3314163]}"/>
  <p:tag name="KSO_WM_SLIDE_ITEM_CNT" val="4"/>
</p:tagLst>
</file>

<file path=ppt/tags/tag24.xml><?xml version="1.0" encoding="utf-8"?>
<p:tagLst xmlns:p="http://schemas.openxmlformats.org/presentationml/2006/main">
  <p:tag name="RESOURCE_RECORD_KEY" val="{&quot;70&quot;:[3314163]}"/>
  <p:tag name="KSO_WM_SLIDE_ITEM_CNT" val="4"/>
</p:tagLst>
</file>

<file path=ppt/tags/tag25.xml><?xml version="1.0" encoding="utf-8"?>
<p:tagLst xmlns:p="http://schemas.openxmlformats.org/presentationml/2006/main">
  <p:tag name="ISLIDE.GUIDESSETTING" val="{&quot;Id&quot;:null,&quot;Name&quot;:&quot;正常&quot;,&quot;HeaderHeight&quot;:15.0,&quot;FooterHeight&quot;:9.0,&quot;SideMargin&quot;:5.5,&quot;TopMargin&quot;:0.0,&quot;BottomMargin&quot;:0.0,&quot;IntervalMargin&quot;:1.5,&quot;SettingType&quot;:&quot;System&quot;}"/>
  <p:tag name="commondata" val="eyJjb3VudCI6MjMsImhkaWQiOiI0ZGE4OTg1NGNkMWMwNjgwYTM3MzgzMGY4OWMzNzU1YyIsInVzZXJDb3VudCI6MjN9"/>
  <p:tag name="resource_record_key" val="{&quot;70&quot;:[3314163]}"/>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1068_3*m_h_i*1_1_1"/>
  <p:tag name="KSO_WM_TEMPLATE_CATEGORY" val="diagram"/>
  <p:tag name="KSO_WM_TEMPLATE_INDEX" val="20231068"/>
  <p:tag name="KSO_WM_UNIT_LAYERLEVEL" val="1_1_1"/>
  <p:tag name="KSO_WM_TAG_VERSION" val="3.0"/>
  <p:tag name="KSO_WM_DIAGRAM_VERSION" val="3"/>
  <p:tag name="KSO_WM_DIAGRAM_COLOR_TRICK" val="2"/>
  <p:tag name="KSO_WM_DIAGRAM_COLOR_TEXT_CAN_REMOVE" val="n"/>
  <p:tag name="KSO_WM_UNIT_SUBTYPE" val="d"/>
  <p:tag name="KSO_WM_UNIT_TYPE" val="m_h_i"/>
  <p:tag name="KSO_WM_UNIT_INDEX" val="1_1_1"/>
  <p:tag name="KSO_WM_DIAGRAM_MAX_ITEMCNT" val="6"/>
  <p:tag name="KSO_WM_DIAGRAM_MIN_ITEMCNT" val="2"/>
  <p:tag name="KSO_WM_DIAGRAM_VIRTUALLY_FRAME" val="{&quot;height&quot;:305.45003631832094,&quot;left&quot;:57.074957275390624,&quot;top&quot;:117.32500305175782,&quot;width&quot;:845.9000854492188}"/>
  <p:tag name="KSO_WM_DIAGRAM_COLOR_MATCH_VALUE" val="{&quot;shape&quot;:{&quot;fill&quot;:{&quot;gradient&quot;:[{&quot;brightness&quot;:0.4000000059604645,&quot;colorType&quot;:1,&quot;foreColorIndex&quot;:5,&quot;pos&quot;:0.1599999964237213,&quot;transparency&quot;:0},{&quot;brightness&quot;:0,&quot;colorType&quot;:1,&quot;foreColorIndex&quot;:5,&quot;pos&quot;:1,&quot;transparency&quot;:0}],&quot;type&quot;:3},&quot;glow&quot;:{&quot;colorType&quot;:0},&quot;line&quot;:{&quot;type&quot;:0},&quot;shadow&quot;:{&quot;brightness&quot;:0,&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1"/>
  <p:tag name="KSO_WM_UNIT_TEXT_FILL_TYPE" val="1"/>
  <p:tag name="KSO_WM_UNIT_PRESET_TEXT" val="01"/>
  <p:tag name="KSO_WM_UNIT_SHADOW_SCHEMECOLOR_INDEX_BRIGHTNESS" val="0"/>
  <p:tag name="KSO_WM_UNIT_SHADOW_SCHEMECOLOR_INDEX" val="5"/>
  <p:tag name="KSO_WM_UNIT_USESOURCEFORMAT_APPLY" val="1"/>
</p:tagLst>
</file>

<file path=ppt/tags/tag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1068_3*m_h_i*1_2_1"/>
  <p:tag name="KSO_WM_TEMPLATE_CATEGORY" val="diagram"/>
  <p:tag name="KSO_WM_TEMPLATE_INDEX" val="20231068"/>
  <p:tag name="KSO_WM_UNIT_LAYERLEVEL" val="1_1_1"/>
  <p:tag name="KSO_WM_TAG_VERSION" val="3.0"/>
  <p:tag name="KSO_WM_DIAGRAM_VERSION" val="3"/>
  <p:tag name="KSO_WM_DIAGRAM_COLOR_TRICK" val="2"/>
  <p:tag name="KSO_WM_DIAGRAM_COLOR_TEXT_CAN_REMOVE" val="n"/>
  <p:tag name="KSO_WM_UNIT_SUBTYPE" val="d"/>
  <p:tag name="KSO_WM_UNIT_TYPE" val="m_h_i"/>
  <p:tag name="KSO_WM_UNIT_INDEX" val="1_2_1"/>
  <p:tag name="KSO_WM_DIAGRAM_MAX_ITEMCNT" val="6"/>
  <p:tag name="KSO_WM_DIAGRAM_MIN_ITEMCNT" val="2"/>
  <p:tag name="KSO_WM_DIAGRAM_VIRTUALLY_FRAME" val="{&quot;height&quot;:305.45003631832094,&quot;left&quot;:57.074957275390624,&quot;top&quot;:117.32500305175782,&quot;width&quot;:845.9000854492188}"/>
  <p:tag name="KSO_WM_DIAGRAM_COLOR_MATCH_VALUE" val="{&quot;shape&quot;:{&quot;fill&quot;:{&quot;gradient&quot;:[{&quot;brightness&quot;:0.4000000059604645,&quot;colorType&quot;:1,&quot;foreColorIndex&quot;:8,&quot;pos&quot;:0.1599999964237213,&quot;transparency&quot;:0},{&quot;brightness&quot;:0,&quot;colorType&quot;:1,&quot;foreColorIndex&quot;:8,&quot;pos&quot;:1,&quot;transparency&quot;:0}],&quot;type&quot;:3},&quot;glow&quot;:{&quot;colorType&quot;:0},&quot;line&quot;:{&quot;type&quot;:0},&quot;shadow&quot;:{&quot;brightness&quot;:0,&quot;colorType&quot;:1,&quot;foreColorIndex&quot;:8,&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1"/>
  <p:tag name="KSO_WM_UNIT_TEXT_FILL_TYPE" val="1"/>
  <p:tag name="KSO_WM_UNIT_PRESET_TEXT" val="02"/>
  <p:tag name="KSO_WM_UNIT_SHADOW_SCHEMECOLOR_INDEX_BRIGHTNESS" val="0"/>
  <p:tag name="KSO_WM_UNIT_SHADOW_SCHEMECOLOR_INDEX" val="8"/>
  <p:tag name="KSO_WM_UNIT_USESOURCEFORMAT_APPLY" val="1"/>
</p:tagLst>
</file>

<file path=ppt/tags/tag7.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m_h_a"/>
  <p:tag name="KSO_WM_UNIT_INDEX" val="1_1_1"/>
  <p:tag name="KSO_WM_UNIT_ID" val="diagram20231068_3*m_h_a*1_1_1"/>
  <p:tag name="KSO_WM_TEMPLATE_CATEGORY" val="diagram"/>
  <p:tag name="KSO_WM_TEMPLATE_INDEX" val="20231068"/>
  <p:tag name="KSO_WM_UNIT_LAYERLEVEL" val="1_1_1"/>
  <p:tag name="KSO_WM_TAG_VERSION" val="3.0"/>
  <p:tag name="KSO_WM_BEAUTIFY_FLAG" val="#wm#"/>
  <p:tag name="KSO_WM_DIAGRAM_GROUP_CODE" val="m1-1"/>
  <p:tag name="KSO_WM_DIAGRAM_VERSION" val="3"/>
  <p:tag name="KSO_WM_DIAGRAM_COLOR_TRICK" val="2"/>
  <p:tag name="KSO_WM_DIAGRAM_COLOR_TEXT_CAN_REMOVE" val="n"/>
  <p:tag name="KSO_WM_DIAGRAM_MAX_ITEMCNT" val="6"/>
  <p:tag name="KSO_WM_DIAGRAM_MIN_ITEMCNT" val="2"/>
  <p:tag name="KSO_WM_DIAGRAM_VIRTUALLY_FRAME" val="{&quot;height&quot;:305.45003631832094,&quot;left&quot;:57.074957275390624,&quot;top&quot;:117.32500305175782,&quot;width&quot;:845.90008544921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添加标题"/>
  <p:tag name="KSO_WM_UNIT_USESOURCEFORMAT_APPLY" val="1"/>
</p:tagLst>
</file>

<file path=ppt/tags/tag8.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31068_3*m_h_f*1_1_1"/>
  <p:tag name="KSO_WM_TEMPLATE_CATEGORY" val="diagram"/>
  <p:tag name="KSO_WM_TEMPLATE_INDEX" val="20231068"/>
  <p:tag name="KSO_WM_UNIT_LAYERLEVEL" val="1_1_1"/>
  <p:tag name="KSO_WM_TAG_VERSION" val="3.0"/>
  <p:tag name="KSO_WM_BEAUTIFY_FLAG" val="#wm#"/>
  <p:tag name="KSO_WM_DIAGRAM_VERSION" val="3"/>
  <p:tag name="KSO_WM_DIAGRAM_COLOR_TRICK" val="2"/>
  <p:tag name="KSO_WM_DIAGRAM_COLOR_TEXT_CAN_REMOVE" val="n"/>
  <p:tag name="KSO_WM_DIAGRAM_MAX_ITEMCNT" val="6"/>
  <p:tag name="KSO_WM_DIAGRAM_MIN_ITEMCNT" val="2"/>
  <p:tag name="KSO_WM_DIAGRAM_VIRTUALLY_FRAME" val="{&quot;height&quot;:305.45003631832094,&quot;left&quot;:57.074957275390624,&quot;top&quot;:117.32500305175782,&quot;width&quot;:845.90008544921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输入&#10;你的智能图形项正文"/>
  <p:tag name="KSO_WM_UNIT_USESOURCEFORMAT_APPLY" val="1"/>
</p:tagLst>
</file>

<file path=ppt/tags/tag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1068_3*m_h_i*1_3_1"/>
  <p:tag name="KSO_WM_TEMPLATE_CATEGORY" val="diagram"/>
  <p:tag name="KSO_WM_TEMPLATE_INDEX" val="20231068"/>
  <p:tag name="KSO_WM_UNIT_LAYERLEVEL" val="1_1_1"/>
  <p:tag name="KSO_WM_TAG_VERSION" val="3.0"/>
  <p:tag name="KSO_WM_DIAGRAM_VERSION" val="3"/>
  <p:tag name="KSO_WM_DIAGRAM_COLOR_TRICK" val="2"/>
  <p:tag name="KSO_WM_DIAGRAM_COLOR_TEXT_CAN_REMOVE" val="n"/>
  <p:tag name="KSO_WM_UNIT_SUBTYPE" val="d"/>
  <p:tag name="KSO_WM_UNIT_TYPE" val="m_h_i"/>
  <p:tag name="KSO_WM_UNIT_INDEX" val="1_3_1"/>
  <p:tag name="KSO_WM_DIAGRAM_MAX_ITEMCNT" val="6"/>
  <p:tag name="KSO_WM_DIAGRAM_MIN_ITEMCNT" val="2"/>
  <p:tag name="KSO_WM_DIAGRAM_VIRTUALLY_FRAME" val="{&quot;height&quot;:305.45003631832094,&quot;left&quot;:57.074957275390624,&quot;top&quot;:117.32500305175782,&quot;width&quot;:845.9000854492188}"/>
  <p:tag name="KSO_WM_DIAGRAM_COLOR_MATCH_VALUE" val="{&quot;shape&quot;:{&quot;fill&quot;:{&quot;gradient&quot;:[{&quot;brightness&quot;:0.4000000059604645,&quot;colorType&quot;:1,&quot;foreColorIndex&quot;:5,&quot;pos&quot;:0.1599999964237213,&quot;transparency&quot;:0},{&quot;brightness&quot;:0,&quot;colorType&quot;:1,&quot;foreColorIndex&quot;:5,&quot;pos&quot;:1,&quot;transparency&quot;:0}],&quot;type&quot;:3},&quot;glow&quot;:{&quot;colorType&quot;:0},&quot;line&quot;:{&quot;type&quot;:0},&quot;shadow&quot;:{&quot;brightness&quot;:0,&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1"/>
  <p:tag name="KSO_WM_UNIT_TEXT_FILL_TYPE" val="1"/>
  <p:tag name="KSO_WM_UNIT_PRESET_TEXT" val="03"/>
  <p:tag name="KSO_WM_UNIT_SHADOW_SCHEMECOLOR_INDEX_BRIGHTNESS" val="0"/>
  <p:tag name="KSO_WM_UNIT_SHADOW_SCHEMECOLOR_INDEX" val="5"/>
  <p:tag name="KSO_WM_UNIT_USESOURCEFORMAT_APPLY" val="1"/>
</p:tagLst>
</file>

<file path=ppt/theme/theme1.xml><?xml version="1.0" encoding="utf-8"?>
<a:theme xmlns:a="http://schemas.openxmlformats.org/drawingml/2006/main" name="ok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qnwpkok">
      <a:majorFont>
        <a:latin typeface="汉仪润圆-65简"/>
        <a:ea typeface="汉仪润圆-65简"/>
        <a:cs typeface=""/>
      </a:majorFont>
      <a:minorFont>
        <a:latin typeface="汉仪润圆-65简"/>
        <a:ea typeface="汉仪润圆-65简"/>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k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qnwpkok">
      <a:majorFont>
        <a:latin typeface="汉仪润圆-65简"/>
        <a:ea typeface="汉仪润圆-65简"/>
        <a:cs typeface=""/>
      </a:majorFont>
      <a:minorFont>
        <a:latin typeface="汉仪润圆-65简"/>
        <a:ea typeface="汉仪润圆-65简"/>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汉仪润圆-65简"/>
        <a:ea typeface=""/>
        <a:cs typeface=""/>
        <a:font script="Jpan" typeface="ＭＳ Ｐゴシック"/>
        <a:font script="Hang" typeface="맑은 고딕"/>
        <a:font script="Hans" typeface="汉仪润圆-65简"/>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汉仪润圆-65简"/>
        <a:ea typeface=""/>
        <a:cs typeface=""/>
        <a:font script="Jpan" typeface="ＭＳ Ｐゴシック"/>
        <a:font script="Hang" typeface="맑은 고딕"/>
        <a:font script="Hans" typeface="汉仪润圆-65简"/>
        <a:font script="Hant" typeface="新細明體"/>
        <a:font script="Arab" typeface="汉仪润圆-65简"/>
        <a:font script="Hebr" typeface="汉仪润圆-65简"/>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汉仪润圆-65简"/>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汉仪润圆-65简"/>
        <a:ea typeface=""/>
        <a:cs typeface=""/>
        <a:font script="Jpan" typeface="ＭＳ Ｐゴシック"/>
        <a:font script="Hang" typeface="맑은 고딕"/>
        <a:font script="Hans" typeface="汉仪润圆-65简"/>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汉仪润圆-65简"/>
        <a:ea typeface=""/>
        <a:cs typeface=""/>
        <a:font script="Jpan" typeface="ＭＳ Ｐゴシック"/>
        <a:font script="Hang" typeface="맑은 고딕"/>
        <a:font script="Hans" typeface="汉仪润圆-65简"/>
        <a:font script="Hant" typeface="新細明體"/>
        <a:font script="Arab" typeface="汉仪润圆-65简"/>
        <a:font script="Hebr" typeface="汉仪润圆-65简"/>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汉仪润圆-65简"/>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880</Words>
  <Application>WPS 演示</Application>
  <PresentationFormat>宽屏</PresentationFormat>
  <Paragraphs>83</Paragraphs>
  <Slides>13</Slides>
  <Notes>14</Notes>
  <HiddenSlides>1</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13</vt:i4>
      </vt:variant>
    </vt:vector>
  </HeadingPairs>
  <TitlesOfParts>
    <vt:vector size="26" baseType="lpstr">
      <vt:lpstr>Arial</vt:lpstr>
      <vt:lpstr>宋体</vt:lpstr>
      <vt:lpstr>Wingdings</vt:lpstr>
      <vt:lpstr>汉仪润圆-65简</vt:lpstr>
      <vt:lpstr>Calibri Light</vt:lpstr>
      <vt:lpstr>微软雅黑</vt:lpstr>
      <vt:lpstr>Calibri</vt:lpstr>
      <vt:lpstr>楷体</vt:lpstr>
      <vt:lpstr>Arial Unicode MS</vt:lpstr>
      <vt:lpstr>汉仪润圆-65简</vt:lpstr>
      <vt:lpstr>Segoe Print</vt:lpstr>
      <vt:lpstr>ok主题</vt:lpstr>
      <vt:lpstr>2_ok主题</vt:lpstr>
      <vt:lpstr>PowerPoint 演示文稿</vt:lpstr>
      <vt:lpstr>PowerPoint 演示文稿</vt:lpstr>
      <vt:lpstr>PowerPoint 演示文稿</vt:lpstr>
      <vt:lpstr>PowerPoint 演示文稿</vt:lpstr>
      <vt:lpstr>PowerPoint 演示文稿</vt:lpstr>
      <vt:lpstr>进入Ai画图体验：</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WPS_1615374695</cp:lastModifiedBy>
  <cp:revision>105</cp:revision>
  <dcterms:created xsi:type="dcterms:W3CDTF">2021-09-16T12:40:00Z</dcterms:created>
  <dcterms:modified xsi:type="dcterms:W3CDTF">2024-07-14T00:17:27Z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88D224CC6CC54596A364EE1F65642177_11</vt:lpwstr>
  </property>
  <property fmtid="{D5CDD505-2E9C-101B-9397-08002B2CF9AE}" pid="3" name="KSOProductBuildVer">
    <vt:lpwstr>2052-12.1.0.16929</vt:lpwstr>
  </property>
  <property fmtid="{D5CDD505-2E9C-101B-9397-08002B2CF9AE}" pid="4" name="KSOTemplateUUID">
    <vt:lpwstr>v1.0_mb_4bgMDblzMxu7Mn2OGyUcvA==</vt:lpwstr>
  </property>
</Properties>
</file>