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13"/>
  </p:handoutMasterIdLst>
  <p:sldIdLst>
    <p:sldId id="359" r:id="rId4"/>
    <p:sldId id="318" r:id="rId6"/>
    <p:sldId id="386" r:id="rId7"/>
    <p:sldId id="389" r:id="rId8"/>
    <p:sldId id="387" r:id="rId9"/>
    <p:sldId id="451" r:id="rId10"/>
    <p:sldId id="450" r:id="rId11"/>
    <p:sldId id="355" r:id="rId12"/>
  </p:sldIdLst>
  <p:sldSz cx="12192000" cy="6858000"/>
  <p:notesSz cx="6858000" cy="9144000"/>
  <p:embeddedFontLst>
    <p:embeddedFont>
      <p:font typeface="微软雅黑" panose="020B0503020204020204" pitchFamily="34" charset="-122"/>
      <p:regular r:id="rId18"/>
    </p:embeddedFont>
    <p:embeddedFont>
      <p:font typeface="楷体" panose="02010609060101010101" charset="-122"/>
      <p:regular r:id="rId19"/>
    </p:embeddedFont>
  </p:embeddedFontLst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07" userDrawn="1">
          <p15:clr>
            <a:srgbClr val="A4A3A4"/>
          </p15:clr>
        </p15:guide>
        <p15:guide id="2" pos="7232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6" orient="horz" pos="38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457"/>
    <a:srgbClr val="98BFF8"/>
    <a:srgbClr val="F6CB7E"/>
    <a:srgbClr val="F17356"/>
    <a:srgbClr val="FFC71D"/>
    <a:srgbClr val="6DA6DA"/>
    <a:srgbClr val="FFC821"/>
    <a:srgbClr val="FFD24B"/>
    <a:srgbClr val="F7CC7E"/>
    <a:srgbClr val="F2C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56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34" y="852"/>
      </p:cViewPr>
      <p:guideLst>
        <p:guide pos="507"/>
        <p:guide pos="7232"/>
        <p:guide orient="horz" pos="595"/>
        <p:guide orient="horz" pos="3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8.xml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汉仪润圆-65简" panose="00020600040101010101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汉仪润圆-65简" panose="00020600040101010101" pitchFamily="18" charset="-122"/>
              </a:rPr>
            </a:fld>
            <a:endParaRPr lang="zh-CN" altLang="en-US">
              <a:latin typeface="汉仪润圆-65简" panose="00020600040101010101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汉仪润圆-65简" panose="00020600040101010101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汉仪润圆-65简" panose="00020600040101010101" pitchFamily="18" charset="-122"/>
              </a:rPr>
            </a:fld>
            <a:endParaRPr lang="zh-CN" altLang="en-US">
              <a:latin typeface="汉仪润圆-65简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汉仪润圆-65简" panose="00020600040101010101" pitchFamily="18" charset="-122"/>
                <a:ea typeface="汉仪润圆-65简" panose="00020600040101010101" pitchFamily="18" charset="-122"/>
                <a:cs typeface="汉仪润圆-65简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汉仪润圆-65简" panose="00020600040101010101" pitchFamily="18" charset="-122"/>
                <a:ea typeface="汉仪润圆-65简" panose="00020600040101010101" pitchFamily="18" charset="-122"/>
                <a:cs typeface="汉仪润圆-65简" panose="00020600040101010101" pitchFamily="18" charset="-122"/>
              </a:defRPr>
            </a:lvl1pPr>
          </a:lstStyle>
          <a:p>
            <a:fld id="{52A7A8E6-2B6E-43D1-A67C-639F917BCA3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汉仪润圆-65简" panose="00020600040101010101" pitchFamily="18" charset="-122"/>
                <a:ea typeface="汉仪润圆-65简" panose="00020600040101010101" pitchFamily="18" charset="-122"/>
                <a:cs typeface="汉仪润圆-65简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汉仪润圆-65简" panose="00020600040101010101" pitchFamily="18" charset="-122"/>
                <a:ea typeface="汉仪润圆-65简" panose="00020600040101010101" pitchFamily="18" charset="-122"/>
                <a:cs typeface="汉仪润圆-65简" panose="00020600040101010101" pitchFamily="18" charset="-122"/>
              </a:defRPr>
            </a:lvl1pPr>
          </a:lstStyle>
          <a:p>
            <a:fld id="{B2B905D4-827C-4148-B7A2-BD99F4484BE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汉仪润圆-65简" panose="00020600040101010101" pitchFamily="18" charset="-122"/>
        <a:ea typeface="汉仪润圆-65简" panose="00020600040101010101" pitchFamily="18" charset="-122"/>
        <a:cs typeface="汉仪润圆-65简" panose="00020600040101010101" pitchFamily="18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汉仪润圆-65简" panose="00020600040101010101" pitchFamily="18" charset="-122"/>
        <a:ea typeface="汉仪润圆-65简" panose="00020600040101010101" pitchFamily="18" charset="-122"/>
        <a:cs typeface="汉仪润圆-65简" panose="00020600040101010101" pitchFamily="18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汉仪润圆-65简" panose="00020600040101010101" pitchFamily="18" charset="-122"/>
        <a:ea typeface="汉仪润圆-65简" panose="00020600040101010101" pitchFamily="18" charset="-122"/>
        <a:cs typeface="汉仪润圆-65简" panose="00020600040101010101" pitchFamily="18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汉仪润圆-65简" panose="00020600040101010101" pitchFamily="18" charset="-122"/>
        <a:ea typeface="汉仪润圆-65简" panose="00020600040101010101" pitchFamily="18" charset="-122"/>
        <a:cs typeface="汉仪润圆-65简" panose="00020600040101010101" pitchFamily="18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汉仪润圆-65简" panose="00020600040101010101" pitchFamily="18" charset="-122"/>
        <a:ea typeface="汉仪润圆-65简" panose="00020600040101010101" pitchFamily="18" charset="-122"/>
        <a:cs typeface="汉仪润圆-65简" panose="00020600040101010101" pitchFamily="18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905D4-827C-4148-B7A2-BD99F4484BE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905D4-827C-4148-B7A2-BD99F4484BE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905D4-827C-4148-B7A2-BD99F4484BE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905D4-827C-4148-B7A2-BD99F4484BE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905D4-827C-4148-B7A2-BD99F4484BE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905D4-827C-4148-B7A2-BD99F4484BE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3" y="3"/>
            <a:ext cx="12191997" cy="685799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300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mple clea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>
              <a:cs typeface="汉仪润圆-65简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 userDrawn="1">
            <p:ph type="pic" sz="quarter" idx="14"/>
          </p:nvPr>
        </p:nvSpPr>
        <p:spPr>
          <a:xfrm>
            <a:off x="4565328" y="2126694"/>
            <a:ext cx="3067372" cy="306239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 algn="ctr">
              <a:defRPr sz="3200">
                <a:solidFill>
                  <a:schemeClr val="tx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8692-AB0B-439B-9FDD-7EA4560080D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A499-5351-4113-8C01-EE5D50C53C1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 userDrawn="1">
            <p:ph type="pic" sz="quarter" idx="14"/>
          </p:nvPr>
        </p:nvSpPr>
        <p:spPr>
          <a:xfrm>
            <a:off x="4565328" y="2126694"/>
            <a:ext cx="3067372" cy="306239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4858507" y="1887002"/>
            <a:ext cx="6641556" cy="3899528"/>
          </a:xfrm>
          <a:prstGeom prst="rect">
            <a:avLst/>
          </a:prstGeom>
          <a:effectLst/>
        </p:spPr>
      </p:pic>
      <p:sp>
        <p:nvSpPr>
          <p:cNvPr id="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666128" y="2131267"/>
            <a:ext cx="5026766" cy="316395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汉仪润圆-65简" panose="00020600040101010101" pitchFamily="18" charset="-122"/>
                <a:ea typeface="汉仪润圆-65简" panose="00020600040101010101" pitchFamily="18" charset="-122"/>
                <a:cs typeface="汉仪润圆-65简" panose="00020600040101010101" pitchFamily="18" charset="-122"/>
              </a:defRPr>
            </a:lvl1pPr>
          </a:lstStyle>
          <a:p>
            <a:r>
              <a:rPr lang="en-US"/>
              <a:t>Drag &amp; Drop Image</a:t>
            </a:r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7849085" y="5426679"/>
            <a:ext cx="660400" cy="138910"/>
          </a:xfrm>
          <a:prstGeom prst="rect">
            <a:avLst/>
          </a:prstGeom>
          <a:solidFill>
            <a:srgbClr val="1F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cs typeface="汉仪润圆-65简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790699" y="3429000"/>
            <a:ext cx="2865738" cy="27432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汉仪润圆-65简" panose="00020600040101010101" pitchFamily="18" charset="-122"/>
                <a:ea typeface="汉仪润圆-65简" panose="00020600040101010101" pitchFamily="18" charset="-122"/>
                <a:cs typeface="汉仪润圆-65简" panose="00020600040101010101" pitchFamily="18" charset="-122"/>
              </a:defRPr>
            </a:lvl1pPr>
          </a:lstStyle>
          <a:p>
            <a:r>
              <a:rPr lang="en-US"/>
              <a:t>Insert Image</a:t>
            </a:r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663131" y="685800"/>
            <a:ext cx="2865738" cy="27432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汉仪润圆-65简" panose="00020600040101010101" pitchFamily="18" charset="-122"/>
                <a:ea typeface="汉仪润圆-65简" panose="00020600040101010101" pitchFamily="18" charset="-122"/>
                <a:cs typeface="汉仪润圆-65简" panose="00020600040101010101" pitchFamily="18" charset="-122"/>
              </a:defRPr>
            </a:lvl1pPr>
          </a:lstStyle>
          <a:p>
            <a:r>
              <a:rPr lang="en-US"/>
              <a:t>Insert Image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528869" y="3429000"/>
            <a:ext cx="2865738" cy="27432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汉仪润圆-65简" panose="00020600040101010101" pitchFamily="18" charset="-122"/>
                <a:ea typeface="汉仪润圆-65简" panose="00020600040101010101" pitchFamily="18" charset="-122"/>
                <a:cs typeface="汉仪润圆-65简" panose="00020600040101010101" pitchFamily="18" charset="-122"/>
              </a:defRPr>
            </a:lvl1pPr>
          </a:lstStyle>
          <a:p>
            <a:r>
              <a:rPr lang="en-US"/>
              <a:t>Insert Image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汉仪润圆-65简" panose="00020600040101010101" pitchFamily="18" charset="-122"/>
                <a:ea typeface="汉仪润圆-65简" panose="00020600040101010101" pitchFamily="18" charset="-122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" y="3"/>
            <a:ext cx="12191997" cy="6857997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453571" y="419101"/>
            <a:ext cx="11284858" cy="6019799"/>
          </a:xfrm>
          <a:prstGeom prst="roundRect">
            <a:avLst>
              <a:gd name="adj" fmla="val 1789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sx="102000" sy="102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汉仪润圆-65简" panose="00020600040101010101" pitchFamily="18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汉仪润圆-65简" panose="00020600040101010101" pitchFamily="18" charset="-122"/>
              </a:defRPr>
            </a:lvl1pPr>
          </a:lstStyle>
          <a:p>
            <a:fld id="{8FB98692-AB0B-439B-9FDD-7EA4560080D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汉仪润圆-65简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汉仪润圆-65简" panose="00020600040101010101" pitchFamily="18" charset="-122"/>
              </a:defRPr>
            </a:lvl1pPr>
          </a:lstStyle>
          <a:p>
            <a:fld id="{87F8A499-5351-4113-8C01-EE5D50C53C18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润圆-65简" panose="00020600040101010101" pitchFamily="18" charset="-122"/>
          <a:ea typeface="汉仪润圆-65简" panose="00020600040101010101" pitchFamily="18" charset="-122"/>
          <a:cs typeface="汉仪润圆-65简" panose="00020600040101010101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润圆-65简" panose="00020600040101010101" pitchFamily="18" charset="-122"/>
          <a:ea typeface="汉仪润圆-65简" panose="00020600040101010101" pitchFamily="18" charset="-122"/>
          <a:cs typeface="汉仪润圆-65简" panose="00020600040101010101" pitchFamily="18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润圆-65简" panose="00020600040101010101" pitchFamily="18" charset="-122"/>
          <a:ea typeface="汉仪润圆-65简" panose="00020600040101010101" pitchFamily="18" charset="-122"/>
          <a:cs typeface="汉仪润圆-65简" panose="00020600040101010101" pitchFamily="18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润圆-65简" panose="00020600040101010101" pitchFamily="18" charset="-122"/>
          <a:ea typeface="汉仪润圆-65简" panose="00020600040101010101" pitchFamily="18" charset="-122"/>
          <a:cs typeface="汉仪润圆-65简" panose="00020600040101010101" pitchFamily="18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润圆-65简" panose="00020600040101010101" pitchFamily="18" charset="-122"/>
          <a:ea typeface="汉仪润圆-65简" panose="00020600040101010101" pitchFamily="18" charset="-122"/>
          <a:cs typeface="汉仪润圆-65简" panose="00020600040101010101" pitchFamily="18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润圆-65简" panose="00020600040101010101" pitchFamily="18" charset="-122"/>
          <a:ea typeface="汉仪润圆-65简" panose="00020600040101010101" pitchFamily="18" charset="-122"/>
          <a:cs typeface="汉仪润圆-65简" panose="00020600040101010101" pitchFamily="18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2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 flipH="1">
            <a:off x="3" y="3"/>
            <a:ext cx="12191997" cy="6857997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453571" y="419101"/>
            <a:ext cx="11284858" cy="6019799"/>
          </a:xfrm>
          <a:prstGeom prst="roundRect">
            <a:avLst>
              <a:gd name="adj" fmla="val 1789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sx="102000" sy="102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润圆-65简" panose="00020600040101010101" pitchFamily="18" charset="-122"/>
              <a:ea typeface="汉仪润圆-65简" panose="00020600040101010101" pitchFamily="18" charset="-122"/>
              <a:cs typeface="汉仪润圆-65简" panose="00020600040101010101" pitchFamily="18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汉仪润圆-65简" panose="00020600040101010101" pitchFamily="18" charset="-122"/>
              </a:defRPr>
            </a:lvl1pPr>
          </a:lstStyle>
          <a:p>
            <a:fld id="{8FB98692-AB0B-439B-9FDD-7EA4560080D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汉仪润圆-65简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汉仪润圆-65简" panose="00020600040101010101" pitchFamily="18" charset="-122"/>
              </a:defRPr>
            </a:lvl1pPr>
          </a:lstStyle>
          <a:p>
            <a:fld id="{87F8A499-5351-4113-8C01-EE5D50C53C18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润圆-65简" panose="00020600040101010101" pitchFamily="18" charset="-122"/>
          <a:ea typeface="汉仪润圆-65简" panose="00020600040101010101" pitchFamily="18" charset="-122"/>
          <a:cs typeface="汉仪润圆-65简" panose="00020600040101010101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润圆-65简" panose="00020600040101010101" pitchFamily="18" charset="-122"/>
          <a:ea typeface="汉仪润圆-65简" panose="00020600040101010101" pitchFamily="18" charset="-122"/>
          <a:cs typeface="汉仪润圆-65简" panose="00020600040101010101" pitchFamily="18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润圆-65简" panose="00020600040101010101" pitchFamily="18" charset="-122"/>
          <a:ea typeface="汉仪润圆-65简" panose="00020600040101010101" pitchFamily="18" charset="-122"/>
          <a:cs typeface="汉仪润圆-65简" panose="00020600040101010101" pitchFamily="18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润圆-65简" panose="00020600040101010101" pitchFamily="18" charset="-122"/>
          <a:ea typeface="汉仪润圆-65简" panose="00020600040101010101" pitchFamily="18" charset="-122"/>
          <a:cs typeface="汉仪润圆-65简" panose="00020600040101010101" pitchFamily="18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润圆-65简" panose="00020600040101010101" pitchFamily="18" charset="-122"/>
          <a:ea typeface="汉仪润圆-65简" panose="00020600040101010101" pitchFamily="18" charset="-122"/>
          <a:cs typeface="汉仪润圆-65简" panose="00020600040101010101" pitchFamily="18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润圆-65简" panose="00020600040101010101" pitchFamily="18" charset="-122"/>
          <a:ea typeface="汉仪润圆-65简" panose="00020600040101010101" pitchFamily="18" charset="-122"/>
          <a:cs typeface="汉仪润圆-65简" panose="00020600040101010101" pitchFamily="18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3741298" y="717478"/>
            <a:ext cx="469346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3600" b="1" dirty="0">
                <a:solidFill>
                  <a:srgbClr val="333F50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自我</a:t>
            </a:r>
            <a:r>
              <a:rPr lang="zh-CN" altLang="en-US" sz="3600" b="1" dirty="0">
                <a:solidFill>
                  <a:srgbClr val="333F50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介绍</a:t>
            </a:r>
            <a:endParaRPr lang="zh-CN" altLang="en-US" sz="3600" b="1" dirty="0">
              <a:solidFill>
                <a:srgbClr val="333F50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816276" y="972761"/>
            <a:ext cx="8559449" cy="108542"/>
            <a:chOff x="1185913" y="691984"/>
            <a:chExt cx="8559449" cy="108542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2605258" y="691984"/>
              <a:ext cx="1039545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 flipH="1">
              <a:off x="1185913" y="800526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7286472" y="691984"/>
              <a:ext cx="24588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7286472" y="800526"/>
              <a:ext cx="1372336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1"/>
          <a:srcRect b="5960"/>
          <a:stretch>
            <a:fillRect/>
          </a:stretch>
        </p:blipFill>
        <p:spPr>
          <a:xfrm>
            <a:off x="446405" y="1081405"/>
            <a:ext cx="4248785" cy="533019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128895" y="2414905"/>
            <a:ext cx="5758180" cy="2424430"/>
          </a:xfrm>
          <a:prstGeom prst="roundRect">
            <a:avLst/>
          </a:prstGeom>
          <a:solidFill>
            <a:srgbClr val="98BFF8">
              <a:alpha val="15000"/>
            </a:srgbClr>
          </a:solidFill>
          <a:ln w="152400" cmpd="sng">
            <a:solidFill>
              <a:srgbClr val="F7CC7E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3200" b="1" dirty="0">
              <a:solidFill>
                <a:srgbClr val="F47457"/>
              </a:solidFill>
              <a:effectLst/>
              <a:latin typeface="楷体" panose="02010609060101010101" charset="-122"/>
              <a:ea typeface="楷体" panose="02010609060101010101" charset="-122"/>
              <a:cs typeface="+mn-ea"/>
              <a:sym typeface="汉仪润圆-65简" panose="00020600040101010101" pitchFamily="18" charset="-122"/>
            </a:endParaRPr>
          </a:p>
          <a:p>
            <a:pPr algn="l"/>
            <a:r>
              <a:rPr lang="zh-CN" altLang="en-US" sz="3200" b="1" dirty="0">
                <a:solidFill>
                  <a:srgbClr val="F47457"/>
                </a:solidFill>
                <a:effectLst/>
                <a:latin typeface="楷体" panose="02010609060101010101" charset="-122"/>
                <a:ea typeface="楷体" panose="02010609060101010101" charset="-122"/>
                <a:cs typeface="+mn-ea"/>
                <a:sym typeface="汉仪润圆-65简" panose="00020600040101010101" pitchFamily="18" charset="-122"/>
              </a:rPr>
              <a:t>外号：小胖老师</a:t>
            </a:r>
            <a:endParaRPr lang="zh-CN" altLang="en-US" sz="3200" b="1" dirty="0">
              <a:solidFill>
                <a:srgbClr val="F47457"/>
              </a:solidFill>
              <a:effectLst/>
              <a:latin typeface="楷体" panose="02010609060101010101" charset="-122"/>
              <a:ea typeface="楷体" panose="02010609060101010101" charset="-122"/>
              <a:cs typeface="+mn-ea"/>
              <a:sym typeface="汉仪润圆-65简" panose="00020600040101010101" pitchFamily="18" charset="-122"/>
            </a:endParaRPr>
          </a:p>
          <a:p>
            <a:pPr algn="l"/>
            <a:endParaRPr lang="zh-CN" altLang="en-US" sz="3200" b="1" dirty="0">
              <a:solidFill>
                <a:srgbClr val="F47457"/>
              </a:solidFill>
              <a:effectLst/>
              <a:latin typeface="楷体" panose="02010609060101010101" charset="-122"/>
              <a:ea typeface="楷体" panose="02010609060101010101" charset="-122"/>
              <a:cs typeface="+mn-ea"/>
              <a:sym typeface="汉仪润圆-65简" panose="00020600040101010101" pitchFamily="18" charset="-122"/>
            </a:endParaRPr>
          </a:p>
          <a:p>
            <a:pPr algn="l"/>
            <a:r>
              <a:rPr lang="zh-CN" altLang="en-US" sz="3200" b="1" dirty="0">
                <a:solidFill>
                  <a:srgbClr val="F47457"/>
                </a:solidFill>
                <a:effectLst/>
                <a:latin typeface="楷体" panose="02010609060101010101" charset="-122"/>
                <a:ea typeface="楷体" panose="02010609060101010101" charset="-122"/>
                <a:cs typeface="+mn-ea"/>
                <a:sym typeface="汉仪润圆-65简" panose="00020600040101010101" pitchFamily="18" charset="-122"/>
              </a:rPr>
              <a:t>年龄：像是</a:t>
            </a:r>
            <a:r>
              <a:rPr lang="en-US" altLang="zh-CN" sz="3200" b="1" dirty="0">
                <a:solidFill>
                  <a:srgbClr val="F47457"/>
                </a:solidFill>
                <a:effectLst/>
                <a:latin typeface="楷体" panose="02010609060101010101" charset="-122"/>
                <a:ea typeface="楷体" panose="02010609060101010101" charset="-122"/>
                <a:cs typeface="+mn-ea"/>
                <a:sym typeface="汉仪润圆-65简" panose="00020600040101010101" pitchFamily="18" charset="-122"/>
              </a:rPr>
              <a:t>25</a:t>
            </a:r>
            <a:r>
              <a:rPr lang="zh-CN" altLang="en-US" sz="3200" b="1" dirty="0">
                <a:solidFill>
                  <a:srgbClr val="F47457"/>
                </a:solidFill>
                <a:effectLst/>
                <a:latin typeface="楷体" panose="02010609060101010101" charset="-122"/>
                <a:ea typeface="楷体" panose="02010609060101010101" charset="-122"/>
                <a:cs typeface="+mn-ea"/>
                <a:sym typeface="汉仪润圆-65简" panose="00020600040101010101" pitchFamily="18" charset="-122"/>
              </a:rPr>
              <a:t>，实际</a:t>
            </a:r>
            <a:r>
              <a:rPr lang="en-US" altLang="zh-CN" sz="3200" b="1" dirty="0">
                <a:solidFill>
                  <a:srgbClr val="F47457"/>
                </a:solidFill>
                <a:effectLst/>
                <a:latin typeface="楷体" panose="02010609060101010101" charset="-122"/>
                <a:ea typeface="楷体" panose="02010609060101010101" charset="-122"/>
                <a:cs typeface="+mn-ea"/>
                <a:sym typeface="汉仪润圆-65简" panose="00020600040101010101" pitchFamily="18" charset="-122"/>
              </a:rPr>
              <a:t>22</a:t>
            </a:r>
            <a:endParaRPr lang="en-US" altLang="zh-CN" sz="3200" b="1" dirty="0">
              <a:solidFill>
                <a:srgbClr val="F47457"/>
              </a:solidFill>
              <a:effectLst/>
              <a:latin typeface="楷体" panose="02010609060101010101" charset="-122"/>
              <a:ea typeface="楷体" panose="02010609060101010101" charset="-122"/>
              <a:cs typeface="+mn-ea"/>
              <a:sym typeface="汉仪润圆-65简" panose="00020600040101010101" pitchFamily="18" charset="-122"/>
            </a:endParaRPr>
          </a:p>
          <a:p>
            <a:pPr algn="l"/>
            <a:endParaRPr lang="en-US" altLang="zh-CN" sz="3200" b="1" dirty="0">
              <a:solidFill>
                <a:srgbClr val="F47457"/>
              </a:solidFill>
              <a:effectLst/>
              <a:latin typeface="楷体" panose="02010609060101010101" charset="-122"/>
              <a:ea typeface="楷体" panose="02010609060101010101" charset="-122"/>
              <a:cs typeface="+mn-ea"/>
              <a:sym typeface="汉仪润圆-65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" y="3"/>
            <a:ext cx="12191997" cy="6857997"/>
          </a:xfrm>
        </p:spPr>
      </p:pic>
      <p:cxnSp>
        <p:nvCxnSpPr>
          <p:cNvPr id="10" name="直接箭头连接符 9"/>
          <p:cNvCxnSpPr/>
          <p:nvPr/>
        </p:nvCxnSpPr>
        <p:spPr>
          <a:xfrm>
            <a:off x="1452312" y="1504961"/>
            <a:ext cx="932099" cy="0"/>
          </a:xfrm>
          <a:prstGeom prst="straightConnector1">
            <a:avLst/>
          </a:prstGeom>
          <a:ln w="38100" cmpd="sng">
            <a:solidFill>
              <a:srgbClr val="F7CC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ross 17"/>
          <p:cNvSpPr/>
          <p:nvPr/>
        </p:nvSpPr>
        <p:spPr>
          <a:xfrm>
            <a:off x="1402736" y="3215431"/>
            <a:ext cx="195508" cy="195508"/>
          </a:xfrm>
          <a:prstGeom prst="plus">
            <a:avLst>
              <a:gd name="adj" fmla="val 36980"/>
            </a:avLst>
          </a:prstGeom>
          <a:solidFill>
            <a:srgbClr val="02CC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1368425" y="1805940"/>
            <a:ext cx="8281670" cy="216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buNone/>
            </a:pPr>
            <a:r>
              <a:rPr lang="zh-CN" altLang="en-US" sz="8800" b="1" cap="all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人工智能</a:t>
            </a:r>
            <a:endParaRPr lang="zh-CN" altLang="en-US" sz="8800" b="1" cap="all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  <a:p>
            <a:pPr defTabSz="914400">
              <a:buNone/>
            </a:pPr>
            <a:r>
              <a:rPr lang="en-US" altLang="zh-CN" sz="4400" b="1" cap="all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——</a:t>
            </a:r>
            <a:r>
              <a:rPr lang="zh-CN" altLang="en-US" sz="4400" b="1" cap="all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语音</a:t>
            </a:r>
            <a:r>
              <a:rPr lang="zh-CN" altLang="en-US" sz="4400" b="1" cap="all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识别</a:t>
            </a:r>
            <a:endParaRPr lang="zh-CN" altLang="en-US" sz="4400" b="1" cap="all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381111" y="3770952"/>
            <a:ext cx="618118" cy="0"/>
          </a:xfrm>
          <a:prstGeom prst="line">
            <a:avLst/>
          </a:prstGeom>
          <a:ln>
            <a:solidFill>
              <a:srgbClr val="F7C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285816" y="3891276"/>
            <a:ext cx="261630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时间只不过是考验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种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在心中信念丝毫未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减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坚持住 就会拥有属于你的蓝图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05265" y="5547360"/>
            <a:ext cx="186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制作人：程扬名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4375785" y="872490"/>
            <a:ext cx="3187635" cy="460375"/>
            <a:chOff x="4402" y="1374"/>
            <a:chExt cx="5595" cy="725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402" y="1836"/>
              <a:ext cx="5595" cy="237"/>
            </a:xfrm>
            <a:prstGeom prst="rect">
              <a:avLst/>
            </a:prstGeom>
          </p:spPr>
        </p:pic>
        <p:grpSp>
          <p:nvGrpSpPr>
            <p:cNvPr id="33" name="组合 32"/>
            <p:cNvGrpSpPr/>
            <p:nvPr/>
          </p:nvGrpSpPr>
          <p:grpSpPr>
            <a:xfrm>
              <a:off x="4568" y="1374"/>
              <a:ext cx="5349" cy="725"/>
              <a:chOff x="4643" y="1373"/>
              <a:chExt cx="5220" cy="855"/>
            </a:xfrm>
          </p:grpSpPr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1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4863" y="1918"/>
                <a:ext cx="4675" cy="279"/>
              </a:xfrm>
              <a:prstGeom prst="rect">
                <a:avLst/>
              </a:prstGeom>
            </p:spPr>
          </p:pic>
          <p:sp>
            <p:nvSpPr>
              <p:cNvPr id="35" name="文本框 34"/>
              <p:cNvSpPr txBox="1"/>
              <p:nvPr/>
            </p:nvSpPr>
            <p:spPr>
              <a:xfrm>
                <a:off x="4643" y="1373"/>
                <a:ext cx="5220" cy="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2400" b="1" dirty="0">
                    <a:solidFill>
                      <a:srgbClr val="539AE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什么是语音识别</a:t>
                </a:r>
                <a:r>
                  <a:rPr lang="zh-CN" altLang="en-US" sz="2400" b="1" dirty="0">
                    <a:solidFill>
                      <a:srgbClr val="539AE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呢？</a:t>
                </a:r>
                <a:endParaRPr lang="zh-CN" altLang="en-US" sz="2400" b="1" dirty="0">
                  <a:solidFill>
                    <a:srgbClr val="539AE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805815" y="1795145"/>
            <a:ext cx="1040574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711200" fontAlgn="auto"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语音识别技术就是让智能设备听懂人类的语音。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711200" fontAlgn="auto"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711200" fontAlgn="auto"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语音识别的本质是一种基于语音特征参数的模式识别，即通过学习，系统能够把输入的语音按一定模式进行分类，进而依据判定准则找出最佳匹配结果。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4375785" y="872490"/>
            <a:ext cx="3187635" cy="460375"/>
            <a:chOff x="4402" y="1374"/>
            <a:chExt cx="5595" cy="725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402" y="1836"/>
              <a:ext cx="5595" cy="237"/>
            </a:xfrm>
            <a:prstGeom prst="rect">
              <a:avLst/>
            </a:prstGeom>
          </p:spPr>
        </p:pic>
        <p:grpSp>
          <p:nvGrpSpPr>
            <p:cNvPr id="33" name="组合 32"/>
            <p:cNvGrpSpPr/>
            <p:nvPr/>
          </p:nvGrpSpPr>
          <p:grpSpPr>
            <a:xfrm>
              <a:off x="4568" y="1374"/>
              <a:ext cx="5349" cy="725"/>
              <a:chOff x="4643" y="1373"/>
              <a:chExt cx="5220" cy="855"/>
            </a:xfrm>
          </p:grpSpPr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1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4863" y="1918"/>
                <a:ext cx="4675" cy="279"/>
              </a:xfrm>
              <a:prstGeom prst="rect">
                <a:avLst/>
              </a:prstGeom>
            </p:spPr>
          </p:pic>
          <p:sp>
            <p:nvSpPr>
              <p:cNvPr id="35" name="文本框 34"/>
              <p:cNvSpPr txBox="1"/>
              <p:nvPr/>
            </p:nvSpPr>
            <p:spPr>
              <a:xfrm>
                <a:off x="4643" y="1373"/>
                <a:ext cx="5220" cy="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2400" b="1" dirty="0">
                    <a:solidFill>
                      <a:srgbClr val="539AE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大家</a:t>
                </a:r>
                <a:r>
                  <a:rPr lang="zh-CN" altLang="en-US" sz="2400" b="1" dirty="0">
                    <a:solidFill>
                      <a:srgbClr val="539AE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登录浦育平台</a:t>
                </a:r>
                <a:endParaRPr lang="zh-CN" altLang="en-US" sz="2400" b="1" dirty="0">
                  <a:solidFill>
                    <a:srgbClr val="539AE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1614805"/>
            <a:ext cx="9048750" cy="44792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762000"/>
            <a:ext cx="7096125" cy="2790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2015" y="4307840"/>
            <a:ext cx="888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大家一起都来的话肯定整个教室声音太大了，所以这里让大家一个</a:t>
            </a:r>
            <a:r>
              <a:rPr lang="zh-CN" altLang="en-US"/>
              <a:t>一个来体验</a:t>
            </a:r>
            <a:r>
              <a:rPr lang="zh-CN" altLang="en-US"/>
              <a:t>一下。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3540" y="1874520"/>
            <a:ext cx="8399145" cy="42462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2970" y="721360"/>
            <a:ext cx="1026287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17356"/>
                </a:solidFill>
                <a:latin typeface="楷体" panose="02010609060101010101" charset="-122"/>
                <a:ea typeface="楷体" panose="02010609060101010101" charset="-122"/>
              </a:rPr>
              <a:t>动手试试：</a:t>
            </a:r>
            <a:endParaRPr lang="zh-CN" altLang="en-US" sz="2800" b="1">
              <a:solidFill>
                <a:srgbClr val="F17356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400">
                <a:solidFill>
                  <a:srgbClr val="F47457"/>
                </a:solidFill>
                <a:latin typeface="楷体" panose="02010609060101010101" charset="-122"/>
                <a:ea typeface="楷体" panose="02010609060101010101" charset="-122"/>
              </a:rPr>
              <a:t>同学们大家自己试试，如何使用手势去送鼹鼠上学？</a:t>
            </a:r>
            <a:endParaRPr lang="zh-CN" altLang="en-US" sz="2400">
              <a:solidFill>
                <a:srgbClr val="F47457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5055" y="929005"/>
            <a:ext cx="8301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思考：</a:t>
            </a:r>
            <a:endParaRPr lang="zh-CN" altLang="en-US" sz="24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457200" lvl="1" indent="457200"/>
            <a:r>
              <a: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语音识别这项技术可以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用在那些地方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呢？</a:t>
            </a:r>
            <a:endParaRPr lang="zh-CN" altLang="en-US" sz="24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8264440" y="5153203"/>
            <a:ext cx="247043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 defTabSz="914400">
              <a:buNone/>
            </a:pPr>
            <a:r>
              <a:rPr lang="zh-CN" altLang="en-US" sz="1200" cap="all" dirty="0" smtClean="0">
                <a:solidFill>
                  <a:srgbClr val="2A2A47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教育教学模板</a:t>
            </a:r>
            <a:endParaRPr lang="zh-CN" altLang="en-US" sz="1200" cap="all" dirty="0">
              <a:solidFill>
                <a:srgbClr val="2A2A47"/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9643800" y="2857511"/>
            <a:ext cx="932099" cy="0"/>
          </a:xfrm>
          <a:prstGeom prst="straightConnector1">
            <a:avLst/>
          </a:prstGeom>
          <a:ln w="38100" cmpd="sng">
            <a:solidFill>
              <a:srgbClr val="F7CC7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179297" y="3158597"/>
            <a:ext cx="7650828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defTabSz="914400">
              <a:buNone/>
            </a:pPr>
            <a:r>
              <a:rPr lang="zh-CN" altLang="en-US" sz="8800" b="1" cap="all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  <a:cs typeface="+mn-ea"/>
                <a:sym typeface="汉仪润圆-65简" panose="00020600040101010101" pitchFamily="18" charset="-122"/>
              </a:rPr>
              <a:t>谢谢聆听</a:t>
            </a:r>
            <a:endParaRPr lang="zh-CN" altLang="en-US" sz="8800" b="1" cap="all" spc="300" dirty="0">
              <a:solidFill>
                <a:schemeClr val="tx1">
                  <a:lumMod val="75000"/>
                  <a:lumOff val="25000"/>
                </a:schemeClr>
              </a:solidFill>
              <a:latin typeface="汉仪润圆-65简" panose="00020600040101010101" pitchFamily="18" charset="-122"/>
              <a:ea typeface="汉仪润圆-65简" panose="00020600040101010101" pitchFamily="18" charset="-122"/>
              <a:cs typeface="+mn-ea"/>
              <a:sym typeface="汉仪润圆-65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RESOURCE_RECORD_KEY" val="{&quot;70&quot;:[3314163]}"/>
  <p:tag name="KSO_WM_SLIDE_ITEM_CNT" val="4"/>
</p:tagLst>
</file>

<file path=ppt/tags/tag6.xml><?xml version="1.0" encoding="utf-8"?>
<p:tagLst xmlns:p="http://schemas.openxmlformats.org/presentationml/2006/main">
  <p:tag name="RESOURCE_RECORD_KEY" val="{&quot;70&quot;:[3314163]}"/>
  <p:tag name="KSO_WM_SLIDE_ITEM_CNT" val="4"/>
</p:tagLst>
</file>

<file path=ppt/tags/tag7.xml><?xml version="1.0" encoding="utf-8"?>
<p:tagLst xmlns:p="http://schemas.openxmlformats.org/presentationml/2006/main">
  <p:tag name="RESOURCE_RECORD_KEY" val="{&quot;70&quot;:[3314163]}"/>
  <p:tag name="KSO_WM_SLIDE_ITEM_CNT" val="4"/>
</p:tagLst>
</file>

<file path=ppt/tags/tag8.xml><?xml version="1.0" encoding="utf-8"?>
<p:tagLst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  <p:tag name="commondata" val="eyJjb3VudCI6MjIsImhkaWQiOiI0ZGE4OTg1NGNkMWMwNjgwYTM3MzgzMGY4OWMzNzU1YyIsInVzZXJDb3VudCI6MjJ9"/>
  <p:tag name="resource_record_key" val="{&quot;70&quot;:[3314163]}"/>
</p:tagLst>
</file>

<file path=ppt/theme/theme1.xml><?xml version="1.0" encoding="utf-8"?>
<a:theme xmlns:a="http://schemas.openxmlformats.org/drawingml/2006/main" name="ok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qnwpkok">
      <a:majorFont>
        <a:latin typeface="汉仪润圆-65简"/>
        <a:ea typeface="汉仪润圆-65简"/>
        <a:cs typeface=""/>
      </a:majorFont>
      <a:minorFont>
        <a:latin typeface="汉仪润圆-65简"/>
        <a:ea typeface="汉仪润圆-65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k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qnwpkok">
      <a:majorFont>
        <a:latin typeface="汉仪润圆-65简"/>
        <a:ea typeface="汉仪润圆-65简"/>
        <a:cs typeface=""/>
      </a:majorFont>
      <a:minorFont>
        <a:latin typeface="汉仪润圆-65简"/>
        <a:ea typeface="汉仪润圆-65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润圆-65简"/>
        <a:ea typeface=""/>
        <a:cs typeface=""/>
        <a:font script="Jpan" typeface="ＭＳ Ｐゴシック"/>
        <a:font script="Hang" typeface="맑은 고딕"/>
        <a:font script="Hans" typeface="汉仪润圆-6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润圆-65简"/>
        <a:ea typeface=""/>
        <a:cs typeface=""/>
        <a:font script="Jpan" typeface="ＭＳ Ｐゴシック"/>
        <a:font script="Hang" typeface="맑은 고딕"/>
        <a:font script="Hans" typeface="汉仪润圆-65简"/>
        <a:font script="Hant" typeface="新細明體"/>
        <a:font script="Arab" typeface="汉仪润圆-65简"/>
        <a:font script="Hebr" typeface="汉仪润圆-65简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润圆-65简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润圆-65简"/>
        <a:ea typeface=""/>
        <a:cs typeface=""/>
        <a:font script="Jpan" typeface="ＭＳ Ｐゴシック"/>
        <a:font script="Hang" typeface="맑은 고딕"/>
        <a:font script="Hans" typeface="汉仪润圆-6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润圆-65简"/>
        <a:ea typeface=""/>
        <a:cs typeface=""/>
        <a:font script="Jpan" typeface="ＭＳ Ｐゴシック"/>
        <a:font script="Hang" typeface="맑은 고딕"/>
        <a:font script="Hans" typeface="汉仪润圆-65简"/>
        <a:font script="Hant" typeface="新細明體"/>
        <a:font script="Arab" typeface="汉仪润圆-65简"/>
        <a:font script="Hebr" typeface="汉仪润圆-65简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润圆-65简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WPS 演示</Application>
  <PresentationFormat>宽屏</PresentationFormat>
  <Paragraphs>37</Paragraphs>
  <Slides>8</Slides>
  <Notes>14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汉仪润圆-65简</vt:lpstr>
      <vt:lpstr>Calibri Light</vt:lpstr>
      <vt:lpstr>微软雅黑</vt:lpstr>
      <vt:lpstr>楷体</vt:lpstr>
      <vt:lpstr>Calibri</vt:lpstr>
      <vt:lpstr>Arial Unicode MS</vt:lpstr>
      <vt:lpstr>+中文正文</vt:lpstr>
      <vt:lpstr>Segoe Print</vt:lpstr>
      <vt:lpstr>ok主题</vt:lpstr>
      <vt:lpstr>2_ok主题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WPS_1615374695</cp:lastModifiedBy>
  <cp:revision>104</cp:revision>
  <dcterms:created xsi:type="dcterms:W3CDTF">2021-09-16T12:40:00Z</dcterms:created>
  <dcterms:modified xsi:type="dcterms:W3CDTF">2024-07-07T02:04:05Z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88D224CC6CC54596A364EE1F65642177_11</vt:lpwstr>
  </property>
  <property fmtid="{D5CDD505-2E9C-101B-9397-08002B2CF9AE}" pid="3" name="KSOProductBuildVer">
    <vt:lpwstr>2052-12.1.0.16929</vt:lpwstr>
  </property>
  <property fmtid="{D5CDD505-2E9C-101B-9397-08002B2CF9AE}" pid="4" name="KSOTemplateUUID">
    <vt:lpwstr>v1.0_mb_4bgMDblzMxu7Mn2OGyUcvA==</vt:lpwstr>
  </property>
</Properties>
</file>