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63" r:id="rId3"/>
    <p:sldId id="266" r:id="rId4"/>
    <p:sldId id="265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8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55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2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6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1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chiu/project/blob/master/%E6%9D%B1%E6%A3%AE%E6%88%BF%E4%BB%B2_%E5%8F%B0%E5%8C%97%E5%B8%82.ipynb" TargetMode="External"/><Relationship Id="rId2" Type="http://schemas.openxmlformats.org/officeDocument/2006/relationships/hyperlink" Target="https://github.com/hychiu/project/blob/master/21%E4%B8%96%E7%B4%80%E4%B8%8D%E5%8B%95%E7%94%A2_%E5%8F%B0%E5%8C%97%E5%B8%82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ychiu/project/blob/master/%E5%A4%AA%E5%B9%B3%E6%B4%8B%E6%88%BF%E5%B1%8B_%E5%8F%B0%E5%8C%97%E5%B8%82_%23%20%E7%84%A1%E6%B3%95%E5%8F%96%E5%BE%97%E6%AF%8F%E9%A0%81url%EF%BC%9A%E4%B8%8D%E8%A6%8F%E5%89%87PCode.ipynb" TargetMode="External"/><Relationship Id="rId4" Type="http://schemas.openxmlformats.org/officeDocument/2006/relationships/hyperlink" Target="https://github.com/hychiu/project/blob/master/%E4%B8%AD%E4%BF%A1%E6%88%BF%E5%B1%8B_%E5%8F%B0%E5%8C%97%E5%B8%82_%23%20%E7%84%A1%E9%A0%81%E6%95%B8%EF%BC%8C%E7%95%B6%E6%BB%91%E9%BC%A0%E7%A7%BB%E5%88%B0%E9%A0%81%E5%B0%BE%E8%87%AA%E5%8B%95%E9%A1%AF%E7%8F%BE%EF%BC%8C%E6%89%BE%E4%B8%8D%E5%88%B0%E6%9A%97%E8%97%8F%E4%B9%8B%E8%B3%87%E8%A8%8A.ipyn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房價預測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第二組：邱筱雅、林璟鴻、陳威廷、洪梓益、楊朝舜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86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緣起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R</a:t>
            </a:r>
            <a:r>
              <a:rPr lang="zh-TW" altLang="en-US" dirty="0" smtClean="0"/>
              <a:t>課程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房價</a:t>
            </a:r>
            <a:r>
              <a:rPr lang="en-US" altLang="zh-TW" dirty="0" smtClean="0"/>
              <a:t>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房仲網站資料類型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格式化的資料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非格式化資料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95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使用者輸入房屋條件，提供合理價格區間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3161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賣房者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想賣房的不知行情的人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009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未成交資料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各大房仲網站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2"/>
              </a:rPr>
              <a:t>21</a:t>
            </a:r>
            <a:r>
              <a:rPr lang="zh-TW" altLang="en-US" dirty="0">
                <a:hlinkClick r:id="rId2"/>
              </a:rPr>
              <a:t>世紀不動產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/>
              <a:t>永慶房屋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/>
              <a:t>信義房屋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>
                <a:hlinkClick r:id="rId3"/>
              </a:rPr>
              <a:t>東森房仲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>
                <a:hlinkClick r:id="rId4"/>
              </a:rPr>
              <a:t>中信房屋</a:t>
            </a:r>
            <a:r>
              <a:rPr lang="en-US" altLang="zh-TW" dirty="0">
                <a:hlinkClick r:id="rId4"/>
              </a:rPr>
              <a:t>(</a:t>
            </a:r>
            <a:r>
              <a:rPr lang="zh-TW" altLang="en-US" dirty="0">
                <a:hlinkClick r:id="rId4"/>
              </a:rPr>
              <a:t>卡</a:t>
            </a:r>
            <a:r>
              <a:rPr lang="en-US" altLang="zh-TW" dirty="0">
                <a:hlinkClick r:id="rId4"/>
              </a:rPr>
              <a:t>)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>
                <a:hlinkClick r:id="rId5"/>
              </a:rPr>
              <a:t>太平洋房屋</a:t>
            </a:r>
            <a:r>
              <a:rPr lang="en-US" altLang="zh-TW" dirty="0">
                <a:hlinkClick r:id="rId5"/>
              </a:rPr>
              <a:t>(</a:t>
            </a:r>
            <a:r>
              <a:rPr lang="zh-TW" altLang="en-US" dirty="0">
                <a:hlinkClick r:id="rId5"/>
              </a:rPr>
              <a:t>卡</a:t>
            </a:r>
            <a:r>
              <a:rPr lang="en-US" altLang="zh-TW" dirty="0">
                <a:hlinkClick r:id="rId5"/>
              </a:rPr>
              <a:t>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已成交資料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政府</a:t>
            </a:r>
            <a:r>
              <a:rPr lang="en-US" altLang="zh-TW" dirty="0" smtClean="0"/>
              <a:t>open data</a:t>
            </a:r>
            <a:r>
              <a:rPr lang="zh-TW" altLang="en-US" dirty="0" smtClean="0"/>
              <a:t>：</a:t>
            </a:r>
            <a:r>
              <a:rPr lang="zh-TW" altLang="en-US" dirty="0"/>
              <a:t>實價登錄</a:t>
            </a:r>
          </a:p>
        </p:txBody>
      </p:sp>
    </p:spTree>
    <p:extLst>
      <p:ext uri="{BB962C8B-B14F-4D97-AF65-F5344CB8AC3E}">
        <p14:creationId xmlns:p14="http://schemas.microsoft.com/office/powerpoint/2010/main" val="36441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分群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經緯度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mtClean="0"/>
              <a:t>分類：決策樹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896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</TotalTime>
  <Words>109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Tw Cen MT</vt:lpstr>
      <vt:lpstr>Tw Cen MT Condensed</vt:lpstr>
      <vt:lpstr>Wingdings</vt:lpstr>
      <vt:lpstr>Wingdings 3</vt:lpstr>
      <vt:lpstr>積分</vt:lpstr>
      <vt:lpstr>房價預測</vt:lpstr>
      <vt:lpstr>緣起</vt:lpstr>
      <vt:lpstr>目標</vt:lpstr>
      <vt:lpstr>使用者</vt:lpstr>
      <vt:lpstr>資料來源</vt:lpstr>
      <vt:lpstr>分析方法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房價預測</dc:title>
  <dc:creator>BigData</dc:creator>
  <cp:lastModifiedBy>BigData</cp:lastModifiedBy>
  <cp:revision>3</cp:revision>
  <dcterms:created xsi:type="dcterms:W3CDTF">2015-08-06T08:51:45Z</dcterms:created>
  <dcterms:modified xsi:type="dcterms:W3CDTF">2015-08-06T09:40:02Z</dcterms:modified>
</cp:coreProperties>
</file>