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7" r:id="rId11"/>
    <p:sldId id="266" r:id="rId12"/>
    <p:sldId id="280" r:id="rId13"/>
    <p:sldId id="267" r:id="rId14"/>
    <p:sldId id="268" r:id="rId15"/>
    <p:sldId id="281" r:id="rId16"/>
    <p:sldId id="269" r:id="rId17"/>
    <p:sldId id="270" r:id="rId18"/>
    <p:sldId id="282" r:id="rId19"/>
    <p:sldId id="271" r:id="rId20"/>
    <p:sldId id="272" r:id="rId21"/>
    <p:sldId id="283" r:id="rId22"/>
    <p:sldId id="273" r:id="rId23"/>
    <p:sldId id="274" r:id="rId24"/>
    <p:sldId id="275" r:id="rId25"/>
    <p:sldId id="276" r:id="rId26"/>
    <p:sldId id="27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F7"/>
    <a:srgbClr val="7400CC"/>
    <a:srgbClr val="000000"/>
    <a:srgbClr val="9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D5F42-EA7F-450E-964C-3EF3F140399B}" v="25" dt="2024-03-07T21:10:42.779"/>
    <p1510:client id="{75AF4DEC-3DE6-40B4-AA75-59C5D2501002}" v="1441" dt="2024-03-07T20:59:35.365"/>
    <p1510:client id="{C199242C-BB7F-4FE0-B866-FBF6F0778D3A}" v="1033" dt="2024-03-07T14:47:48.369"/>
    <p1510:client id="{C9D83566-B875-44B0-8A70-090C2EE0899B}" v="1128" dt="2024-03-07T14:18:28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Plan-length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1-6B49-9D02-CC5C629F6C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1-6B49-9D02-CC5C629F6C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1-6B49-9D02-CC5C629F6C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Plan-length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1-6B49-9D02-CC5C629F6C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1-6B49-9D02-CC5C629F6C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1-6B49-9D02-CC5C629F6C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  <c:min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Search-time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974E-AABB-4E6EC43D0A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974E-AABB-4E6EC43D0A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C-974E-AABB-4E6EC43D0A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States Evaluated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80EA83-F72A-6D49-9B95-EF0435EB1F81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B-BB43-BAD4-184BEEDFA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34BE8B-CAFC-0842-87A3-E2F84F96BA45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5B-BB43-BAD4-184BEEDFA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A0DF14-BF62-E442-8CC9-87588FB99774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5B-BB43-BAD4-184BEEDFA3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2"/>
        <c:overlap val="-30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At val="400"/>
        <c:auto val="1"/>
        <c:lblAlgn val="ctr"/>
        <c:lblOffset val="100"/>
        <c:noMultiLvlLbl val="0"/>
      </c:catAx>
      <c:valAx>
        <c:axId val="998396048"/>
        <c:scaling>
          <c:logBase val="2"/>
          <c:orientation val="minMax"/>
          <c:max val="120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Total_path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A-4B65-B32B-E71973401D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A-4B65-B32B-E71973401D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A-4B65-B32B-E71973401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70574008"/>
        <c:axId val="870575808"/>
      </c:barChart>
      <c:catAx>
        <c:axId val="870574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0575808"/>
        <c:crosses val="autoZero"/>
        <c:auto val="1"/>
        <c:lblAlgn val="ctr"/>
        <c:lblOffset val="100"/>
        <c:noMultiLvlLbl val="0"/>
      </c:catAx>
      <c:valAx>
        <c:axId val="87057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057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Planning-time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B1-4422-9C98-4472E5B255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B1-4422-9C98-4472E5B255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B1-4422-9C98-4472E5B255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States Evaluated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80EA83-F72A-6D49-9B95-EF0435EB1F81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7DC-415F-8E07-2654F3D34B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DC-415F-8E07-2654F3D34B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34BE8B-CAFC-0842-87A3-E2F84F96BA45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7DC-415F-8E07-2654F3D34B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DC-415F-8E07-2654F3D34B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A0DF14-BF62-E442-8CC9-87588FB99774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7DC-415F-8E07-2654F3D34B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DC-415F-8E07-2654F3D34B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2"/>
        <c:overlap val="-30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At val="400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Search-time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974E-AABB-4E6EC43D0A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974E-AABB-4E6EC43D0A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C-974E-AABB-4E6EC43D0A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States Evaluated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B-BB43-BAD4-184BEEDFA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5B-BB43-BAD4-184BEEDFA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5B-BB43-BAD4-184BEEDFA3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Plan-length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1-6B49-9D02-CC5C629F6C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1-6B49-9D02-CC5C629F6C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1-6B49-9D02-CC5C629F6C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  <c:min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Search-time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974E-AABB-4E6EC43D0A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974E-AABB-4E6EC43D0A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98711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C-974E-AABB-4E6EC43D0A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logBase val="10"/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States Evaluated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80EA83-F72A-6D49-9B95-EF0435EB1F81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3165446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B-BB43-BAD4-184BEEDFA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34BE8B-CAFC-0842-87A3-E2F84F96BA45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5B-BB43-BAD4-184BEEDFA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A0DF14-BF62-E442-8CC9-87588FB99774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694751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5B-BB43-BAD4-184BEEDFA3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2"/>
        <c:overlap val="-30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logBase val="10"/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Plan-length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1-6B49-9D02-CC5C629F6C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1-6B49-9D02-CC5C629F6C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Plan-length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A1-6B49-9D02-CC5C629F6C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orientation val="minMax"/>
          <c:min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Search-time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C-974E-AABB-4E6EC43D0A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C-974E-AABB-4E6EC43D0A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Search-time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C-974E-AABB-4E6EC43D0A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logBase val="10"/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States Evaluated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Blind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80EA83-F72A-6D49-9B95-EF0435EB1F81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906585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B-BB43-BAD4-184BEEDFA3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34BE8B-CAFC-0842-87A3-E2F84F96BA45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5B-BB43-BAD4-184BEEDFA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hMax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A0DF14-BF62-E442-8CC9-87588FB99774}" type="VALUE">
                      <a:rPr lang="en-US" sz="1000"/>
                      <a:pPr/>
                      <a:t>[VALUE]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B3-024E-BDE0-2FFAC69D7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Evaluated states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5B-BB43-BAD4-184BEEDFA3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2"/>
        <c:overlap val="-30"/>
        <c:axId val="415144015"/>
        <c:axId val="998396048"/>
      </c:barChart>
      <c:catAx>
        <c:axId val="415144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8396048"/>
        <c:crosses val="autoZero"/>
        <c:auto val="1"/>
        <c:lblAlgn val="ctr"/>
        <c:lblOffset val="100"/>
        <c:noMultiLvlLbl val="0"/>
      </c:catAx>
      <c:valAx>
        <c:axId val="998396048"/>
        <c:scaling>
          <c:logBase val="10"/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5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process2" loCatId="process" qsTypeId="urn:microsoft.com/office/officeart/2005/8/quickstyle/simple5" qsCatId="simple" csTypeId="urn:microsoft.com/office/officeart/2005/8/colors/accent4_4" csCatId="accent4" phldr="1"/>
      <dgm:spPr/>
    </dgm:pt>
    <dgm:pt modelId="{6C72ECD9-2035-4DA3-933B-145AE6C64835}">
      <dgm:prSet phldrT="[Text]"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</a:t>
          </a:r>
          <a:r>
            <a:rPr lang="it-IT" sz="1100" b="1" dirty="0" err="1">
              <a:solidFill>
                <a:schemeClr val="tx1"/>
              </a:solidFill>
            </a:rPr>
            <a:t>get_on</a:t>
          </a:r>
          <a:r>
            <a:rPr lang="it-IT" sz="1100" b="1" dirty="0">
              <a:solidFill>
                <a:schemeClr val="tx1"/>
              </a:solidFill>
            </a:rPr>
            <a:t> f1 t1)</a:t>
          </a:r>
        </a:p>
      </dgm:t>
    </dgm:pt>
    <dgm:pt modelId="{63B7004A-FAAE-47A1-8518-D085B25A8758}" type="parTrans" cxnId="{E0B70AC2-5D6E-4AA0-8ABD-E6C182D5F0EF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DAEADE3-9030-4123-8E5E-7A0E4679E9A2}" type="sibTrans" cxnId="{E0B70AC2-5D6E-4AA0-8ABD-E6C182D5F0EF}">
      <dgm:prSet custT="1"/>
      <dgm:spPr>
        <a:gradFill rotWithShape="0">
          <a:gsLst>
            <a:gs pos="0">
              <a:schemeClr val="accent4">
                <a:shade val="90000"/>
                <a:hueOff val="0"/>
                <a:satOff val="0"/>
                <a:alphaOff val="0"/>
                <a:satMod val="103000"/>
                <a:tint val="94000"/>
                <a:lumMod val="96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noFill/>
        </a:ln>
      </dgm:spPr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A0B578D-3593-46CB-92B0-49D58E084AC1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(goto f1 t1 farm s1)</a:t>
          </a:r>
          <a:endParaRPr lang="it-IT" sz="1100" b="1">
            <a:solidFill>
              <a:schemeClr val="tx1"/>
            </a:solidFill>
          </a:endParaRPr>
        </a:p>
      </dgm:t>
    </dgm:pt>
    <dgm:pt modelId="{1188DFE2-5553-42EB-A0A8-0266844909A6}" type="parTrans" cxnId="{34BBA048-FD46-4FD2-8A96-75951BB805A8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22EC1F55-C046-4D1E-8101-78B26F914A99}" type="sibTrans" cxnId="{34BBA048-FD46-4FD2-8A96-75951BB805A8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B0B0EC5-705E-4E9C-82FA-6B38F82A27B5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4A631B76-5A9A-4402-8536-1524FF889795}" type="parTrans" cxnId="{641A0B31-A723-4288-9D80-AA8F2145300E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FC461ACE-29D3-419C-8A79-3DA928321108}" type="sibTrans" cxnId="{641A0B31-A723-4288-9D80-AA8F2145300E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0AF0AA1-F0CF-4EB6-AEC0-170072095A8C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</a:t>
          </a:r>
          <a:r>
            <a:rPr lang="en-US" sz="1100" b="1" dirty="0" err="1">
              <a:solidFill>
                <a:schemeClr val="tx1"/>
              </a:solidFill>
            </a:rPr>
            <a:t>collect_good</a:t>
          </a:r>
          <a:r>
            <a:rPr lang="en-US" sz="1100" b="1" dirty="0">
              <a:solidFill>
                <a:schemeClr val="tx1"/>
              </a:solidFill>
            </a:rPr>
            <a:t> s1 eggplant t1 f1)</a:t>
          </a:r>
          <a:endParaRPr lang="it-IT" sz="1100" b="1" dirty="0">
            <a:solidFill>
              <a:schemeClr val="tx1"/>
            </a:solidFill>
          </a:endParaRPr>
        </a:p>
      </dgm:t>
    </dgm:pt>
    <dgm:pt modelId="{62803BDD-03F5-49B6-B3E6-411E4A61BCFA}" type="parTrans" cxnId="{D656347A-736A-48C8-BF1E-FB78B9CF0D2E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35B4AB08-7346-49C3-A856-3889EAA4D609}" type="sibTrans" cxnId="{D656347A-736A-48C8-BF1E-FB78B9CF0D2E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D4F4DD1-61C8-44AB-9C94-B23414918087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E87DC526-6BE2-4103-8692-1248348635D2}" type="parTrans" cxnId="{2D9B09EA-77C8-425D-A090-D5869EC4BA7F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CA1FA21C-6527-49FB-AE4E-2B1BB8281D76}" type="sibTrans" cxnId="{2D9B09EA-77C8-425D-A090-D5869EC4BA7F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4009DAEC-F0FC-4AB4-83A3-392BAD9A8A63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(goto f1 t1 s1 s2)</a:t>
          </a:r>
        </a:p>
      </dgm:t>
    </dgm:pt>
    <dgm:pt modelId="{36DC439F-640A-46D6-B08E-A2D6A1F85068}" type="parTrans" cxnId="{1125AE13-EA33-447D-96BF-240080FF19F9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48CC5AED-D8B1-4F4C-90FF-AC24CFFF8DDB}" type="sibTrans" cxnId="{1125AE13-EA33-447D-96BF-240080FF19F9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BF0B36FF-44E7-430C-AD8C-2A8BACDCB717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70FAC64D-DC19-4207-9318-A2FBB91212B4}" type="parTrans" cxnId="{9FE8502B-ED0E-4C46-9940-11BADF09BBD8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F8EEB2A2-1D7C-419A-9D5D-36E0BE3E70C0}" type="sibTrans" cxnId="{9FE8502B-ED0E-4C46-9940-11BADF09BBD8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25790191-C8F4-435D-8A54-A0121A61BFC6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</a:t>
          </a:r>
          <a:r>
            <a:rPr lang="en-US" sz="1100" b="1" dirty="0" err="1">
              <a:solidFill>
                <a:schemeClr val="tx1"/>
              </a:solidFill>
            </a:rPr>
            <a:t>collect_good</a:t>
          </a:r>
          <a:r>
            <a:rPr lang="en-US" sz="1100" b="1" dirty="0">
              <a:solidFill>
                <a:schemeClr val="tx1"/>
              </a:solidFill>
            </a:rPr>
            <a:t> s2 eggplant t1 f1)</a:t>
          </a:r>
          <a:endParaRPr lang="it-IT" sz="1100" b="1" dirty="0">
            <a:solidFill>
              <a:schemeClr val="tx1"/>
            </a:solidFill>
          </a:endParaRPr>
        </a:p>
      </dgm:t>
    </dgm:pt>
    <dgm:pt modelId="{363DD9F0-CC52-41DE-A649-69283F753C30}" type="parTrans" cxnId="{AD0A4B14-0356-4D1A-B272-BCB7882FEB47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66FFFE9A-B763-46D7-BC7B-5F7041533100}" type="sibTrans" cxnId="{AD0A4B14-0356-4D1A-B272-BCB7882FEB47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78F2783-3A3E-4D81-8305-66987A991247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</a:t>
          </a:r>
          <a:r>
            <a:rPr lang="en-US" sz="1100" b="1" dirty="0" err="1">
              <a:solidFill>
                <a:schemeClr val="tx1"/>
              </a:solidFill>
            </a:rPr>
            <a:t>collect_good</a:t>
          </a:r>
          <a:r>
            <a:rPr lang="en-US" sz="1100" b="1" dirty="0">
              <a:solidFill>
                <a:schemeClr val="tx1"/>
              </a:solidFill>
            </a:rPr>
            <a:t> s2 apple t1 f1)</a:t>
          </a:r>
          <a:endParaRPr lang="it-IT" sz="1100" b="1" dirty="0">
            <a:solidFill>
              <a:schemeClr val="tx1"/>
            </a:solidFill>
          </a:endParaRPr>
        </a:p>
      </dgm:t>
    </dgm:pt>
    <dgm:pt modelId="{DDF6E921-C750-4413-BE5B-B5A5A5E5A3EA}" type="parTrans" cxnId="{B2EF00C9-FAF0-407E-863E-8C86B4FACD1C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90416B0-845C-490E-9280-C87A0555B4F5}" type="sibTrans" cxnId="{B2EF00C9-FAF0-407E-863E-8C86B4FACD1C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7AF62D28-52A1-4CAD-A83E-EA3762E05477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D5B88434-1DF9-4440-85FB-9A4519F50EED}" type="parTrans" cxnId="{B153EFA7-3993-4D3A-9717-128265B65722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CF562DAE-77A7-4286-B244-4BC920AB6FE6}" type="sibTrans" cxnId="{B153EFA7-3993-4D3A-9717-128265B65722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A2891D00-62CE-49FA-83C7-F8E962C04337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f1 t1 s2 d1)</a:t>
          </a:r>
          <a:endParaRPr lang="it-IT" sz="1100" b="1">
            <a:solidFill>
              <a:schemeClr val="tx1"/>
            </a:solidFill>
          </a:endParaRPr>
        </a:p>
      </dgm:t>
    </dgm:pt>
    <dgm:pt modelId="{19808464-9026-435C-AAF9-A6D4536B8044}" type="parTrans" cxnId="{E5FCCE88-935E-4E90-9B6F-DF31809EDBA6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E2BAA1EC-5553-4C34-B6C4-8A547185FA42}" type="sibTrans" cxnId="{E5FCCE88-935E-4E90-9B6F-DF31809EDBA6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FAB9268B-B16E-4B13-94C9-14BA292A04AA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(release d1 t1 f1)</a:t>
          </a:r>
        </a:p>
      </dgm:t>
    </dgm:pt>
    <dgm:pt modelId="{A6AC76E4-1203-48A1-B2D9-CDB654FB8BFD}" type="parTrans" cxnId="{96341682-BE0E-4082-9E30-E68CAD328B37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9758D3B2-F8C8-4E75-93A6-3BF50BD6AA5F}" type="sibTrans" cxnId="{96341682-BE0E-4082-9E30-E68CAD328B37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14933EB-8F55-4E47-B08A-1F5540D57B1B}" type="pres">
      <dgm:prSet presAssocID="{1FAC533E-C24E-47A8-B215-8581B0D4B20A}" presName="linearFlow" presStyleCnt="0">
        <dgm:presLayoutVars>
          <dgm:resizeHandles val="exact"/>
        </dgm:presLayoutVars>
      </dgm:prSet>
      <dgm:spPr/>
    </dgm:pt>
    <dgm:pt modelId="{AB981BED-0C9E-4277-8FA4-CEEA652111B1}" type="pres">
      <dgm:prSet presAssocID="{6C72ECD9-2035-4DA3-933B-145AE6C64835}" presName="node" presStyleLbl="node1" presStyleIdx="0" presStyleCnt="12">
        <dgm:presLayoutVars>
          <dgm:bulletEnabled val="1"/>
        </dgm:presLayoutVars>
      </dgm:prSet>
      <dgm:spPr/>
    </dgm:pt>
    <dgm:pt modelId="{56DB14BD-DFBF-4F6D-807B-9ABAE5FC81FE}" type="pres">
      <dgm:prSet presAssocID="{0DAEADE3-9030-4123-8E5E-7A0E4679E9A2}" presName="sibTrans" presStyleLbl="sibTrans2D1" presStyleIdx="0" presStyleCnt="11"/>
      <dgm:spPr/>
    </dgm:pt>
    <dgm:pt modelId="{4C1CF12F-F025-466F-937D-549217D024DC}" type="pres">
      <dgm:prSet presAssocID="{0DAEADE3-9030-4123-8E5E-7A0E4679E9A2}" presName="connectorText" presStyleLbl="sibTrans2D1" presStyleIdx="0" presStyleCnt="11"/>
      <dgm:spPr/>
    </dgm:pt>
    <dgm:pt modelId="{D591E7C2-73ED-4E2E-B1CF-CDF6C0623074}" type="pres">
      <dgm:prSet presAssocID="{0A0B578D-3593-46CB-92B0-49D58E084AC1}" presName="node" presStyleLbl="node1" presStyleIdx="1" presStyleCnt="12">
        <dgm:presLayoutVars>
          <dgm:bulletEnabled val="1"/>
        </dgm:presLayoutVars>
      </dgm:prSet>
      <dgm:spPr/>
    </dgm:pt>
    <dgm:pt modelId="{71CC3FBC-6F61-482D-BE43-0EC883760D56}" type="pres">
      <dgm:prSet presAssocID="{22EC1F55-C046-4D1E-8101-78B26F914A99}" presName="sibTrans" presStyleLbl="sibTrans2D1" presStyleIdx="1" presStyleCnt="11"/>
      <dgm:spPr/>
    </dgm:pt>
    <dgm:pt modelId="{9680A452-A301-498C-9B49-92BD10F979AA}" type="pres">
      <dgm:prSet presAssocID="{22EC1F55-C046-4D1E-8101-78B26F914A99}" presName="connectorText" presStyleLbl="sibTrans2D1" presStyleIdx="1" presStyleCnt="11"/>
      <dgm:spPr/>
    </dgm:pt>
    <dgm:pt modelId="{1D668DA5-9285-4B52-9579-5E8280F224BE}" type="pres">
      <dgm:prSet presAssocID="{1B0B0EC5-705E-4E9C-82FA-6B38F82A27B5}" presName="node" presStyleLbl="node1" presStyleIdx="2" presStyleCnt="12">
        <dgm:presLayoutVars>
          <dgm:bulletEnabled val="1"/>
        </dgm:presLayoutVars>
      </dgm:prSet>
      <dgm:spPr/>
    </dgm:pt>
    <dgm:pt modelId="{2825CD64-27AD-4482-B868-6C6604ABFFD2}" type="pres">
      <dgm:prSet presAssocID="{FC461ACE-29D3-419C-8A79-3DA928321108}" presName="sibTrans" presStyleLbl="sibTrans2D1" presStyleIdx="2" presStyleCnt="11"/>
      <dgm:spPr/>
    </dgm:pt>
    <dgm:pt modelId="{056A389C-0B79-4C77-A173-9B6B6BC3BE75}" type="pres">
      <dgm:prSet presAssocID="{FC461ACE-29D3-419C-8A79-3DA928321108}" presName="connectorText" presStyleLbl="sibTrans2D1" presStyleIdx="2" presStyleCnt="11"/>
      <dgm:spPr/>
    </dgm:pt>
    <dgm:pt modelId="{1AA38B68-656F-45AE-B25F-8879E3C93A02}" type="pres">
      <dgm:prSet presAssocID="{00AF0AA1-F0CF-4EB6-AEC0-170072095A8C}" presName="node" presStyleLbl="node1" presStyleIdx="3" presStyleCnt="12">
        <dgm:presLayoutVars>
          <dgm:bulletEnabled val="1"/>
        </dgm:presLayoutVars>
      </dgm:prSet>
      <dgm:spPr/>
    </dgm:pt>
    <dgm:pt modelId="{D4212E77-A5DF-4EDF-A404-65E19C647661}" type="pres">
      <dgm:prSet presAssocID="{35B4AB08-7346-49C3-A856-3889EAA4D609}" presName="sibTrans" presStyleLbl="sibTrans2D1" presStyleIdx="3" presStyleCnt="11"/>
      <dgm:spPr/>
    </dgm:pt>
    <dgm:pt modelId="{8FD71E06-2C03-48F5-A481-AE2F13C52FAB}" type="pres">
      <dgm:prSet presAssocID="{35B4AB08-7346-49C3-A856-3889EAA4D609}" presName="connectorText" presStyleLbl="sibTrans2D1" presStyleIdx="3" presStyleCnt="11"/>
      <dgm:spPr/>
    </dgm:pt>
    <dgm:pt modelId="{C136ED81-F81A-47AE-85F1-52058E027C8A}" type="pres">
      <dgm:prSet presAssocID="{0D4F4DD1-61C8-44AB-9C94-B23414918087}" presName="node" presStyleLbl="node1" presStyleIdx="4" presStyleCnt="12">
        <dgm:presLayoutVars>
          <dgm:bulletEnabled val="1"/>
        </dgm:presLayoutVars>
      </dgm:prSet>
      <dgm:spPr/>
    </dgm:pt>
    <dgm:pt modelId="{61354DE2-4BCD-415F-89A8-7B8A1C7A0464}" type="pres">
      <dgm:prSet presAssocID="{CA1FA21C-6527-49FB-AE4E-2B1BB8281D76}" presName="sibTrans" presStyleLbl="sibTrans2D1" presStyleIdx="4" presStyleCnt="11"/>
      <dgm:spPr/>
    </dgm:pt>
    <dgm:pt modelId="{3FCFE75D-8547-4AC2-AAA2-190808CCF121}" type="pres">
      <dgm:prSet presAssocID="{CA1FA21C-6527-49FB-AE4E-2B1BB8281D76}" presName="connectorText" presStyleLbl="sibTrans2D1" presStyleIdx="4" presStyleCnt="11"/>
      <dgm:spPr/>
    </dgm:pt>
    <dgm:pt modelId="{42C94A7B-16D6-4F18-BBB5-86511372768D}" type="pres">
      <dgm:prSet presAssocID="{4009DAEC-F0FC-4AB4-83A3-392BAD9A8A63}" presName="node" presStyleLbl="node1" presStyleIdx="5" presStyleCnt="12">
        <dgm:presLayoutVars>
          <dgm:bulletEnabled val="1"/>
        </dgm:presLayoutVars>
      </dgm:prSet>
      <dgm:spPr/>
    </dgm:pt>
    <dgm:pt modelId="{24CDB911-8648-41A8-ADD4-5884EA8A7810}" type="pres">
      <dgm:prSet presAssocID="{48CC5AED-D8B1-4F4C-90FF-AC24CFFF8DDB}" presName="sibTrans" presStyleLbl="sibTrans2D1" presStyleIdx="5" presStyleCnt="11"/>
      <dgm:spPr/>
    </dgm:pt>
    <dgm:pt modelId="{49DF1C30-7741-42ED-9132-3548F4E9BF70}" type="pres">
      <dgm:prSet presAssocID="{48CC5AED-D8B1-4F4C-90FF-AC24CFFF8DDB}" presName="connectorText" presStyleLbl="sibTrans2D1" presStyleIdx="5" presStyleCnt="11"/>
      <dgm:spPr/>
    </dgm:pt>
    <dgm:pt modelId="{EFC5533D-2480-417E-AC3B-5B25EBEECFBD}" type="pres">
      <dgm:prSet presAssocID="{BF0B36FF-44E7-430C-AD8C-2A8BACDCB717}" presName="node" presStyleLbl="node1" presStyleIdx="6" presStyleCnt="12">
        <dgm:presLayoutVars>
          <dgm:bulletEnabled val="1"/>
        </dgm:presLayoutVars>
      </dgm:prSet>
      <dgm:spPr/>
    </dgm:pt>
    <dgm:pt modelId="{4BBF671B-2546-4DA1-939E-B097B3BC1461}" type="pres">
      <dgm:prSet presAssocID="{F8EEB2A2-1D7C-419A-9D5D-36E0BE3E70C0}" presName="sibTrans" presStyleLbl="sibTrans2D1" presStyleIdx="6" presStyleCnt="11"/>
      <dgm:spPr/>
    </dgm:pt>
    <dgm:pt modelId="{FE2B5843-AFC1-4CB3-BE88-B8F511F25C9A}" type="pres">
      <dgm:prSet presAssocID="{F8EEB2A2-1D7C-419A-9D5D-36E0BE3E70C0}" presName="connectorText" presStyleLbl="sibTrans2D1" presStyleIdx="6" presStyleCnt="11"/>
      <dgm:spPr/>
    </dgm:pt>
    <dgm:pt modelId="{B51C94F0-CCBD-43AF-B42F-58DBDFCBA4C3}" type="pres">
      <dgm:prSet presAssocID="{25790191-C8F4-435D-8A54-A0121A61BFC6}" presName="node" presStyleLbl="node1" presStyleIdx="7" presStyleCnt="12">
        <dgm:presLayoutVars>
          <dgm:bulletEnabled val="1"/>
        </dgm:presLayoutVars>
      </dgm:prSet>
      <dgm:spPr/>
    </dgm:pt>
    <dgm:pt modelId="{E7F99901-1EFF-42BF-878D-24725F206973}" type="pres">
      <dgm:prSet presAssocID="{66FFFE9A-B763-46D7-BC7B-5F7041533100}" presName="sibTrans" presStyleLbl="sibTrans2D1" presStyleIdx="7" presStyleCnt="11"/>
      <dgm:spPr/>
    </dgm:pt>
    <dgm:pt modelId="{6A0B42B8-F3D0-4928-A1D5-E699F37332B4}" type="pres">
      <dgm:prSet presAssocID="{66FFFE9A-B763-46D7-BC7B-5F7041533100}" presName="connectorText" presStyleLbl="sibTrans2D1" presStyleIdx="7" presStyleCnt="11"/>
      <dgm:spPr/>
    </dgm:pt>
    <dgm:pt modelId="{F74F787D-71B1-4C60-8F05-B8BFE31FE42C}" type="pres">
      <dgm:prSet presAssocID="{578F2783-3A3E-4D81-8305-66987A991247}" presName="node" presStyleLbl="node1" presStyleIdx="8" presStyleCnt="12">
        <dgm:presLayoutVars>
          <dgm:bulletEnabled val="1"/>
        </dgm:presLayoutVars>
      </dgm:prSet>
      <dgm:spPr/>
    </dgm:pt>
    <dgm:pt modelId="{EBB3D3F0-BBEC-4B96-83BF-B2556408F94F}" type="pres">
      <dgm:prSet presAssocID="{090416B0-845C-490E-9280-C87A0555B4F5}" presName="sibTrans" presStyleLbl="sibTrans2D1" presStyleIdx="8" presStyleCnt="11"/>
      <dgm:spPr/>
    </dgm:pt>
    <dgm:pt modelId="{4E57209C-590B-4E95-869E-83522447E67E}" type="pres">
      <dgm:prSet presAssocID="{090416B0-845C-490E-9280-C87A0555B4F5}" presName="connectorText" presStyleLbl="sibTrans2D1" presStyleIdx="8" presStyleCnt="11"/>
      <dgm:spPr/>
    </dgm:pt>
    <dgm:pt modelId="{B254343D-874D-45B4-8E03-4DDE3DCC03D8}" type="pres">
      <dgm:prSet presAssocID="{7AF62D28-52A1-4CAD-A83E-EA3762E05477}" presName="node" presStyleLbl="node1" presStyleIdx="9" presStyleCnt="12">
        <dgm:presLayoutVars>
          <dgm:bulletEnabled val="1"/>
        </dgm:presLayoutVars>
      </dgm:prSet>
      <dgm:spPr/>
    </dgm:pt>
    <dgm:pt modelId="{F3C3B8F3-FC3B-4FE2-BD9E-7DBBEE35D896}" type="pres">
      <dgm:prSet presAssocID="{CF562DAE-77A7-4286-B244-4BC920AB6FE6}" presName="sibTrans" presStyleLbl="sibTrans2D1" presStyleIdx="9" presStyleCnt="11"/>
      <dgm:spPr/>
    </dgm:pt>
    <dgm:pt modelId="{0C88460F-047B-4C1B-8C17-32A364E84155}" type="pres">
      <dgm:prSet presAssocID="{CF562DAE-77A7-4286-B244-4BC920AB6FE6}" presName="connectorText" presStyleLbl="sibTrans2D1" presStyleIdx="9" presStyleCnt="11"/>
      <dgm:spPr/>
    </dgm:pt>
    <dgm:pt modelId="{D47BB0A6-E2DF-4085-B96B-C9E3AD5C7E67}" type="pres">
      <dgm:prSet presAssocID="{A2891D00-62CE-49FA-83C7-F8E962C04337}" presName="node" presStyleLbl="node1" presStyleIdx="10" presStyleCnt="12">
        <dgm:presLayoutVars>
          <dgm:bulletEnabled val="1"/>
        </dgm:presLayoutVars>
      </dgm:prSet>
      <dgm:spPr/>
    </dgm:pt>
    <dgm:pt modelId="{FE6B9398-4D3E-4EF0-AD14-7933149D4BAE}" type="pres">
      <dgm:prSet presAssocID="{E2BAA1EC-5553-4C34-B6C4-8A547185FA42}" presName="sibTrans" presStyleLbl="sibTrans2D1" presStyleIdx="10" presStyleCnt="11"/>
      <dgm:spPr/>
    </dgm:pt>
    <dgm:pt modelId="{C7F9CD5B-0B45-44D2-B969-FC453DFA68CE}" type="pres">
      <dgm:prSet presAssocID="{E2BAA1EC-5553-4C34-B6C4-8A547185FA42}" presName="connectorText" presStyleLbl="sibTrans2D1" presStyleIdx="10" presStyleCnt="11"/>
      <dgm:spPr/>
    </dgm:pt>
    <dgm:pt modelId="{9795CB97-5289-4CA7-B2F8-40600669E5A3}" type="pres">
      <dgm:prSet presAssocID="{FAB9268B-B16E-4B13-94C9-14BA292A04A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0C29100-43FB-473A-AA71-96F6FB6C6481}" type="presOf" srcId="{35B4AB08-7346-49C3-A856-3889EAA4D609}" destId="{8FD71E06-2C03-48F5-A481-AE2F13C52FAB}" srcOrd="1" destOrd="0" presId="urn:microsoft.com/office/officeart/2005/8/layout/process2"/>
    <dgm:cxn modelId="{2CDF640B-5F0F-4714-9BAF-26FBB01EFF73}" type="presOf" srcId="{F8EEB2A2-1D7C-419A-9D5D-36E0BE3E70C0}" destId="{4BBF671B-2546-4DA1-939E-B097B3BC1461}" srcOrd="0" destOrd="0" presId="urn:microsoft.com/office/officeart/2005/8/layout/process2"/>
    <dgm:cxn modelId="{73F8DE11-022B-4C54-98EA-216DF4319F4D}" type="presOf" srcId="{0A0B578D-3593-46CB-92B0-49D58E084AC1}" destId="{D591E7C2-73ED-4E2E-B1CF-CDF6C0623074}" srcOrd="0" destOrd="0" presId="urn:microsoft.com/office/officeart/2005/8/layout/process2"/>
    <dgm:cxn modelId="{1125AE13-EA33-447D-96BF-240080FF19F9}" srcId="{1FAC533E-C24E-47A8-B215-8581B0D4B20A}" destId="{4009DAEC-F0FC-4AB4-83A3-392BAD9A8A63}" srcOrd="5" destOrd="0" parTransId="{36DC439F-640A-46D6-B08E-A2D6A1F85068}" sibTransId="{48CC5AED-D8B1-4F4C-90FF-AC24CFFF8DDB}"/>
    <dgm:cxn modelId="{AD0A4B14-0356-4D1A-B272-BCB7882FEB47}" srcId="{1FAC533E-C24E-47A8-B215-8581B0D4B20A}" destId="{25790191-C8F4-435D-8A54-A0121A61BFC6}" srcOrd="7" destOrd="0" parTransId="{363DD9F0-CC52-41DE-A649-69283F753C30}" sibTransId="{66FFFE9A-B763-46D7-BC7B-5F7041533100}"/>
    <dgm:cxn modelId="{2467C818-8881-4C34-A382-D24ABBD4B973}" type="presOf" srcId="{E2BAA1EC-5553-4C34-B6C4-8A547185FA42}" destId="{C7F9CD5B-0B45-44D2-B969-FC453DFA68CE}" srcOrd="1" destOrd="0" presId="urn:microsoft.com/office/officeart/2005/8/layout/process2"/>
    <dgm:cxn modelId="{378E671F-6083-436C-95CC-1FB77183F238}" type="presOf" srcId="{22EC1F55-C046-4D1E-8101-78B26F914A99}" destId="{71CC3FBC-6F61-482D-BE43-0EC883760D56}" srcOrd="0" destOrd="0" presId="urn:microsoft.com/office/officeart/2005/8/layout/process2"/>
    <dgm:cxn modelId="{4AB69A23-E12B-4A36-9BF7-2ED7A9AD5ED3}" type="presOf" srcId="{CF562DAE-77A7-4286-B244-4BC920AB6FE6}" destId="{0C88460F-047B-4C1B-8C17-32A364E84155}" srcOrd="1" destOrd="0" presId="urn:microsoft.com/office/officeart/2005/8/layout/process2"/>
    <dgm:cxn modelId="{A2696028-00FD-4E9B-AF9F-B3C4022472A8}" type="presOf" srcId="{FC461ACE-29D3-419C-8A79-3DA928321108}" destId="{056A389C-0B79-4C77-A173-9B6B6BC3BE75}" srcOrd="1" destOrd="0" presId="urn:microsoft.com/office/officeart/2005/8/layout/process2"/>
    <dgm:cxn modelId="{DD111929-DFBD-4BD9-9951-521B23A6AA5A}" type="presOf" srcId="{0DAEADE3-9030-4123-8E5E-7A0E4679E9A2}" destId="{56DB14BD-DFBF-4F6D-807B-9ABAE5FC81FE}" srcOrd="0" destOrd="0" presId="urn:microsoft.com/office/officeart/2005/8/layout/process2"/>
    <dgm:cxn modelId="{9FE8502B-ED0E-4C46-9940-11BADF09BBD8}" srcId="{1FAC533E-C24E-47A8-B215-8581B0D4B20A}" destId="{BF0B36FF-44E7-430C-AD8C-2A8BACDCB717}" srcOrd="6" destOrd="0" parTransId="{70FAC64D-DC19-4207-9318-A2FBB91212B4}" sibTransId="{F8EEB2A2-1D7C-419A-9D5D-36E0BE3E70C0}"/>
    <dgm:cxn modelId="{641A0B31-A723-4288-9D80-AA8F2145300E}" srcId="{1FAC533E-C24E-47A8-B215-8581B0D4B20A}" destId="{1B0B0EC5-705E-4E9C-82FA-6B38F82A27B5}" srcOrd="2" destOrd="0" parTransId="{4A631B76-5A9A-4402-8536-1524FF889795}" sibTransId="{FC461ACE-29D3-419C-8A79-3DA928321108}"/>
    <dgm:cxn modelId="{4C056235-7715-4A64-82AF-C9969EC8D240}" type="presOf" srcId="{BF0B36FF-44E7-430C-AD8C-2A8BACDCB717}" destId="{EFC5533D-2480-417E-AC3B-5B25EBEECFBD}" srcOrd="0" destOrd="0" presId="urn:microsoft.com/office/officeart/2005/8/layout/process2"/>
    <dgm:cxn modelId="{DF3F8135-BC8F-4057-BC7C-423011810B7D}" type="presOf" srcId="{1B0B0EC5-705E-4E9C-82FA-6B38F82A27B5}" destId="{1D668DA5-9285-4B52-9579-5E8280F224BE}" srcOrd="0" destOrd="0" presId="urn:microsoft.com/office/officeart/2005/8/layout/process2"/>
    <dgm:cxn modelId="{07D5F438-F1FE-4833-A564-CF9DF093C381}" type="presOf" srcId="{FC461ACE-29D3-419C-8A79-3DA928321108}" destId="{2825CD64-27AD-4482-B868-6C6604ABFFD2}" srcOrd="0" destOrd="0" presId="urn:microsoft.com/office/officeart/2005/8/layout/process2"/>
    <dgm:cxn modelId="{698E6F45-71F7-467C-95C8-75886C749C53}" type="presOf" srcId="{A2891D00-62CE-49FA-83C7-F8E962C04337}" destId="{D47BB0A6-E2DF-4085-B96B-C9E3AD5C7E67}" srcOrd="0" destOrd="0" presId="urn:microsoft.com/office/officeart/2005/8/layout/process2"/>
    <dgm:cxn modelId="{48D09665-298D-421B-8103-9E0846D0A027}" type="presOf" srcId="{F8EEB2A2-1D7C-419A-9D5D-36E0BE3E70C0}" destId="{FE2B5843-AFC1-4CB3-BE88-B8F511F25C9A}" srcOrd="1" destOrd="0" presId="urn:microsoft.com/office/officeart/2005/8/layout/process2"/>
    <dgm:cxn modelId="{34BBA048-FD46-4FD2-8A96-75951BB805A8}" srcId="{1FAC533E-C24E-47A8-B215-8581B0D4B20A}" destId="{0A0B578D-3593-46CB-92B0-49D58E084AC1}" srcOrd="1" destOrd="0" parTransId="{1188DFE2-5553-42EB-A0A8-0266844909A6}" sibTransId="{22EC1F55-C046-4D1E-8101-78B26F914A99}"/>
    <dgm:cxn modelId="{3CDB8F4A-D2B0-4639-B030-AA33FDF2636D}" type="presOf" srcId="{6C72ECD9-2035-4DA3-933B-145AE6C64835}" destId="{AB981BED-0C9E-4277-8FA4-CEEA652111B1}" srcOrd="0" destOrd="0" presId="urn:microsoft.com/office/officeart/2005/8/layout/process2"/>
    <dgm:cxn modelId="{0F28436C-3338-4AA7-87EA-59E62D314C76}" type="presOf" srcId="{090416B0-845C-490E-9280-C87A0555B4F5}" destId="{4E57209C-590B-4E95-869E-83522447E67E}" srcOrd="1" destOrd="0" presId="urn:microsoft.com/office/officeart/2005/8/layout/process2"/>
    <dgm:cxn modelId="{4D37666E-28D3-49E8-B156-00A765CE42EE}" type="presOf" srcId="{25790191-C8F4-435D-8A54-A0121A61BFC6}" destId="{B51C94F0-CCBD-43AF-B42F-58DBDFCBA4C3}" srcOrd="0" destOrd="0" presId="urn:microsoft.com/office/officeart/2005/8/layout/process2"/>
    <dgm:cxn modelId="{A0D2D74E-2A7F-4C44-8F7D-43802D514828}" type="presOf" srcId="{4009DAEC-F0FC-4AB4-83A3-392BAD9A8A63}" destId="{42C94A7B-16D6-4F18-BBB5-86511372768D}" srcOrd="0" destOrd="0" presId="urn:microsoft.com/office/officeart/2005/8/layout/process2"/>
    <dgm:cxn modelId="{D656347A-736A-48C8-BF1E-FB78B9CF0D2E}" srcId="{1FAC533E-C24E-47A8-B215-8581B0D4B20A}" destId="{00AF0AA1-F0CF-4EB6-AEC0-170072095A8C}" srcOrd="3" destOrd="0" parTransId="{62803BDD-03F5-49B6-B3E6-411E4A61BCFA}" sibTransId="{35B4AB08-7346-49C3-A856-3889EAA4D609}"/>
    <dgm:cxn modelId="{A405927A-4CE4-482A-891C-062C2B019B96}" type="presOf" srcId="{00AF0AA1-F0CF-4EB6-AEC0-170072095A8C}" destId="{1AA38B68-656F-45AE-B25F-8879E3C93A02}" srcOrd="0" destOrd="0" presId="urn:microsoft.com/office/officeart/2005/8/layout/process2"/>
    <dgm:cxn modelId="{96341682-BE0E-4082-9E30-E68CAD328B37}" srcId="{1FAC533E-C24E-47A8-B215-8581B0D4B20A}" destId="{FAB9268B-B16E-4B13-94C9-14BA292A04AA}" srcOrd="11" destOrd="0" parTransId="{A6AC76E4-1203-48A1-B2D9-CDB654FB8BFD}" sibTransId="{9758D3B2-F8C8-4E75-93A6-3BF50BD6AA5F}"/>
    <dgm:cxn modelId="{E5FCCE88-935E-4E90-9B6F-DF31809EDBA6}" srcId="{1FAC533E-C24E-47A8-B215-8581B0D4B20A}" destId="{A2891D00-62CE-49FA-83C7-F8E962C04337}" srcOrd="10" destOrd="0" parTransId="{19808464-9026-435C-AAF9-A6D4536B8044}" sibTransId="{E2BAA1EC-5553-4C34-B6C4-8A547185FA42}"/>
    <dgm:cxn modelId="{E1FDD0A1-552B-47DD-A2D0-497C8207291B}" type="presOf" srcId="{48CC5AED-D8B1-4F4C-90FF-AC24CFFF8DDB}" destId="{49DF1C30-7741-42ED-9132-3548F4E9BF70}" srcOrd="1" destOrd="0" presId="urn:microsoft.com/office/officeart/2005/8/layout/process2"/>
    <dgm:cxn modelId="{B153EFA7-3993-4D3A-9717-128265B65722}" srcId="{1FAC533E-C24E-47A8-B215-8581B0D4B20A}" destId="{7AF62D28-52A1-4CAD-A83E-EA3762E05477}" srcOrd="9" destOrd="0" parTransId="{D5B88434-1DF9-4440-85FB-9A4519F50EED}" sibTransId="{CF562DAE-77A7-4286-B244-4BC920AB6FE6}"/>
    <dgm:cxn modelId="{AA5EB6AA-012D-4D26-A77A-C3391FC62EDE}" type="presOf" srcId="{7AF62D28-52A1-4CAD-A83E-EA3762E05477}" destId="{B254343D-874D-45B4-8E03-4DDE3DCC03D8}" srcOrd="0" destOrd="0" presId="urn:microsoft.com/office/officeart/2005/8/layout/process2"/>
    <dgm:cxn modelId="{E5FDDDAC-6701-424D-9BF9-54B99B36A2E1}" type="presOf" srcId="{090416B0-845C-490E-9280-C87A0555B4F5}" destId="{EBB3D3F0-BBEC-4B96-83BF-B2556408F94F}" srcOrd="0" destOrd="0" presId="urn:microsoft.com/office/officeart/2005/8/layout/process2"/>
    <dgm:cxn modelId="{F4FAFDB7-CAF6-411B-9C9C-BD3ADB3072CC}" type="presOf" srcId="{22EC1F55-C046-4D1E-8101-78B26F914A99}" destId="{9680A452-A301-498C-9B49-92BD10F979AA}" srcOrd="1" destOrd="0" presId="urn:microsoft.com/office/officeart/2005/8/layout/process2"/>
    <dgm:cxn modelId="{831FDABA-95B2-4C57-9E65-37681D5811E9}" type="presOf" srcId="{578F2783-3A3E-4D81-8305-66987A991247}" destId="{F74F787D-71B1-4C60-8F05-B8BFE31FE42C}" srcOrd="0" destOrd="0" presId="urn:microsoft.com/office/officeart/2005/8/layout/process2"/>
    <dgm:cxn modelId="{455C04BD-D8D4-470B-A8FE-DDD077BBE2A5}" type="presOf" srcId="{CF562DAE-77A7-4286-B244-4BC920AB6FE6}" destId="{F3C3B8F3-FC3B-4FE2-BD9E-7DBBEE35D896}" srcOrd="0" destOrd="0" presId="urn:microsoft.com/office/officeart/2005/8/layout/process2"/>
    <dgm:cxn modelId="{E0B70AC2-5D6E-4AA0-8ABD-E6C182D5F0EF}" srcId="{1FAC533E-C24E-47A8-B215-8581B0D4B20A}" destId="{6C72ECD9-2035-4DA3-933B-145AE6C64835}" srcOrd="0" destOrd="0" parTransId="{63B7004A-FAAE-47A1-8518-D085B25A8758}" sibTransId="{0DAEADE3-9030-4123-8E5E-7A0E4679E9A2}"/>
    <dgm:cxn modelId="{2ADEA8C3-08E3-435C-9BEA-A195150185A2}" type="presOf" srcId="{0DAEADE3-9030-4123-8E5E-7A0E4679E9A2}" destId="{4C1CF12F-F025-466F-937D-549217D024DC}" srcOrd="1" destOrd="0" presId="urn:microsoft.com/office/officeart/2005/8/layout/process2"/>
    <dgm:cxn modelId="{FE3DB1C4-41FE-4E8A-8EF6-7EE35D4E2D2E}" type="presOf" srcId="{35B4AB08-7346-49C3-A856-3889EAA4D609}" destId="{D4212E77-A5DF-4EDF-A404-65E19C647661}" srcOrd="0" destOrd="0" presId="urn:microsoft.com/office/officeart/2005/8/layout/process2"/>
    <dgm:cxn modelId="{5AEE62C5-4567-4C75-9B4E-60B1318748B3}" type="presOf" srcId="{CA1FA21C-6527-49FB-AE4E-2B1BB8281D76}" destId="{3FCFE75D-8547-4AC2-AAA2-190808CCF121}" srcOrd="1" destOrd="0" presId="urn:microsoft.com/office/officeart/2005/8/layout/process2"/>
    <dgm:cxn modelId="{AE46C1C6-12DD-4AE3-81D3-41EB67EEB129}" type="presOf" srcId="{66FFFE9A-B763-46D7-BC7B-5F7041533100}" destId="{6A0B42B8-F3D0-4928-A1D5-E699F37332B4}" srcOrd="1" destOrd="0" presId="urn:microsoft.com/office/officeart/2005/8/layout/process2"/>
    <dgm:cxn modelId="{B2EF00C9-FAF0-407E-863E-8C86B4FACD1C}" srcId="{1FAC533E-C24E-47A8-B215-8581B0D4B20A}" destId="{578F2783-3A3E-4D81-8305-66987A991247}" srcOrd="8" destOrd="0" parTransId="{DDF6E921-C750-4413-BE5B-B5A5A5E5A3EA}" sibTransId="{090416B0-845C-490E-9280-C87A0555B4F5}"/>
    <dgm:cxn modelId="{399744CE-DB68-4811-85B6-1603D544D8BC}" type="presOf" srcId="{1FAC533E-C24E-47A8-B215-8581B0D4B20A}" destId="{014933EB-8F55-4E47-B08A-1F5540D57B1B}" srcOrd="0" destOrd="0" presId="urn:microsoft.com/office/officeart/2005/8/layout/process2"/>
    <dgm:cxn modelId="{5C59FAD3-54BF-4E98-A1E4-FF95031C23B8}" type="presOf" srcId="{0D4F4DD1-61C8-44AB-9C94-B23414918087}" destId="{C136ED81-F81A-47AE-85F1-52058E027C8A}" srcOrd="0" destOrd="0" presId="urn:microsoft.com/office/officeart/2005/8/layout/process2"/>
    <dgm:cxn modelId="{328B45E0-1D1D-48DA-A412-8DC3B459944F}" type="presOf" srcId="{66FFFE9A-B763-46D7-BC7B-5F7041533100}" destId="{E7F99901-1EFF-42BF-878D-24725F206973}" srcOrd="0" destOrd="0" presId="urn:microsoft.com/office/officeart/2005/8/layout/process2"/>
    <dgm:cxn modelId="{684433E8-4BAC-4860-8438-3456671E428C}" type="presOf" srcId="{FAB9268B-B16E-4B13-94C9-14BA292A04AA}" destId="{9795CB97-5289-4CA7-B2F8-40600669E5A3}" srcOrd="0" destOrd="0" presId="urn:microsoft.com/office/officeart/2005/8/layout/process2"/>
    <dgm:cxn modelId="{2D9B09EA-77C8-425D-A090-D5869EC4BA7F}" srcId="{1FAC533E-C24E-47A8-B215-8581B0D4B20A}" destId="{0D4F4DD1-61C8-44AB-9C94-B23414918087}" srcOrd="4" destOrd="0" parTransId="{E87DC526-6BE2-4103-8692-1248348635D2}" sibTransId="{CA1FA21C-6527-49FB-AE4E-2B1BB8281D76}"/>
    <dgm:cxn modelId="{A26E21EA-C9E5-4ACF-BD85-49D3D719BB2E}" type="presOf" srcId="{E2BAA1EC-5553-4C34-B6C4-8A547185FA42}" destId="{FE6B9398-4D3E-4EF0-AD14-7933149D4BAE}" srcOrd="0" destOrd="0" presId="urn:microsoft.com/office/officeart/2005/8/layout/process2"/>
    <dgm:cxn modelId="{5D0A25EC-D6FC-451C-A142-6DC46F9EF1D6}" type="presOf" srcId="{48CC5AED-D8B1-4F4C-90FF-AC24CFFF8DDB}" destId="{24CDB911-8648-41A8-ADD4-5884EA8A7810}" srcOrd="0" destOrd="0" presId="urn:microsoft.com/office/officeart/2005/8/layout/process2"/>
    <dgm:cxn modelId="{8879B3F6-B2BF-4A76-8B6C-4B826BF67993}" type="presOf" srcId="{CA1FA21C-6527-49FB-AE4E-2B1BB8281D76}" destId="{61354DE2-4BCD-415F-89A8-7B8A1C7A0464}" srcOrd="0" destOrd="0" presId="urn:microsoft.com/office/officeart/2005/8/layout/process2"/>
    <dgm:cxn modelId="{A6846803-D981-42A6-BB0F-A120F431E558}" type="presParOf" srcId="{014933EB-8F55-4E47-B08A-1F5540D57B1B}" destId="{AB981BED-0C9E-4277-8FA4-CEEA652111B1}" srcOrd="0" destOrd="0" presId="urn:microsoft.com/office/officeart/2005/8/layout/process2"/>
    <dgm:cxn modelId="{B67B128A-613D-40D5-92A2-16763ADDE18E}" type="presParOf" srcId="{014933EB-8F55-4E47-B08A-1F5540D57B1B}" destId="{56DB14BD-DFBF-4F6D-807B-9ABAE5FC81FE}" srcOrd="1" destOrd="0" presId="urn:microsoft.com/office/officeart/2005/8/layout/process2"/>
    <dgm:cxn modelId="{EC0566B5-0A91-4688-8EF1-C37E01E7AD87}" type="presParOf" srcId="{56DB14BD-DFBF-4F6D-807B-9ABAE5FC81FE}" destId="{4C1CF12F-F025-466F-937D-549217D024DC}" srcOrd="0" destOrd="0" presId="urn:microsoft.com/office/officeart/2005/8/layout/process2"/>
    <dgm:cxn modelId="{F64F04FE-D29F-49F4-8626-DAA7AC09A928}" type="presParOf" srcId="{014933EB-8F55-4E47-B08A-1F5540D57B1B}" destId="{D591E7C2-73ED-4E2E-B1CF-CDF6C0623074}" srcOrd="2" destOrd="0" presId="urn:microsoft.com/office/officeart/2005/8/layout/process2"/>
    <dgm:cxn modelId="{E778BF9F-DC9E-434A-9C98-4D9379BA8772}" type="presParOf" srcId="{014933EB-8F55-4E47-B08A-1F5540D57B1B}" destId="{71CC3FBC-6F61-482D-BE43-0EC883760D56}" srcOrd="3" destOrd="0" presId="urn:microsoft.com/office/officeart/2005/8/layout/process2"/>
    <dgm:cxn modelId="{BED375A6-1E6A-4A09-93FB-7A0CD23E3C7C}" type="presParOf" srcId="{71CC3FBC-6F61-482D-BE43-0EC883760D56}" destId="{9680A452-A301-498C-9B49-92BD10F979AA}" srcOrd="0" destOrd="0" presId="urn:microsoft.com/office/officeart/2005/8/layout/process2"/>
    <dgm:cxn modelId="{62584ABA-88E2-4964-A882-52B47B7F3BD3}" type="presParOf" srcId="{014933EB-8F55-4E47-B08A-1F5540D57B1B}" destId="{1D668DA5-9285-4B52-9579-5E8280F224BE}" srcOrd="4" destOrd="0" presId="urn:microsoft.com/office/officeart/2005/8/layout/process2"/>
    <dgm:cxn modelId="{B4016D27-E353-49FC-8D02-1495D4A19E44}" type="presParOf" srcId="{014933EB-8F55-4E47-B08A-1F5540D57B1B}" destId="{2825CD64-27AD-4482-B868-6C6604ABFFD2}" srcOrd="5" destOrd="0" presId="urn:microsoft.com/office/officeart/2005/8/layout/process2"/>
    <dgm:cxn modelId="{E41A8E7F-F2CE-4D2F-8B05-BC91058B48E0}" type="presParOf" srcId="{2825CD64-27AD-4482-B868-6C6604ABFFD2}" destId="{056A389C-0B79-4C77-A173-9B6B6BC3BE75}" srcOrd="0" destOrd="0" presId="urn:microsoft.com/office/officeart/2005/8/layout/process2"/>
    <dgm:cxn modelId="{2F51C86E-7CC6-4AC1-BB60-8AA986EBF63E}" type="presParOf" srcId="{014933EB-8F55-4E47-B08A-1F5540D57B1B}" destId="{1AA38B68-656F-45AE-B25F-8879E3C93A02}" srcOrd="6" destOrd="0" presId="urn:microsoft.com/office/officeart/2005/8/layout/process2"/>
    <dgm:cxn modelId="{732BDCBE-F74E-4230-8E74-E9D0443E0ED9}" type="presParOf" srcId="{014933EB-8F55-4E47-B08A-1F5540D57B1B}" destId="{D4212E77-A5DF-4EDF-A404-65E19C647661}" srcOrd="7" destOrd="0" presId="urn:microsoft.com/office/officeart/2005/8/layout/process2"/>
    <dgm:cxn modelId="{596DCAF0-7E38-40D0-96C5-24C7FB9A5ED3}" type="presParOf" srcId="{D4212E77-A5DF-4EDF-A404-65E19C647661}" destId="{8FD71E06-2C03-48F5-A481-AE2F13C52FAB}" srcOrd="0" destOrd="0" presId="urn:microsoft.com/office/officeart/2005/8/layout/process2"/>
    <dgm:cxn modelId="{FDA891BB-A2B9-44C1-9116-25DCCF70FB59}" type="presParOf" srcId="{014933EB-8F55-4E47-B08A-1F5540D57B1B}" destId="{C136ED81-F81A-47AE-85F1-52058E027C8A}" srcOrd="8" destOrd="0" presId="urn:microsoft.com/office/officeart/2005/8/layout/process2"/>
    <dgm:cxn modelId="{E64388FD-DF5B-4371-92D1-B74C09400ABA}" type="presParOf" srcId="{014933EB-8F55-4E47-B08A-1F5540D57B1B}" destId="{61354DE2-4BCD-415F-89A8-7B8A1C7A0464}" srcOrd="9" destOrd="0" presId="urn:microsoft.com/office/officeart/2005/8/layout/process2"/>
    <dgm:cxn modelId="{2ADD940E-0E36-4FF5-949C-CAB7C886260A}" type="presParOf" srcId="{61354DE2-4BCD-415F-89A8-7B8A1C7A0464}" destId="{3FCFE75D-8547-4AC2-AAA2-190808CCF121}" srcOrd="0" destOrd="0" presId="urn:microsoft.com/office/officeart/2005/8/layout/process2"/>
    <dgm:cxn modelId="{B3248966-FB2C-4D40-A216-95459190974C}" type="presParOf" srcId="{014933EB-8F55-4E47-B08A-1F5540D57B1B}" destId="{42C94A7B-16D6-4F18-BBB5-86511372768D}" srcOrd="10" destOrd="0" presId="urn:microsoft.com/office/officeart/2005/8/layout/process2"/>
    <dgm:cxn modelId="{8022DDE2-C1C2-4A5A-A6E2-E96CB97350E1}" type="presParOf" srcId="{014933EB-8F55-4E47-B08A-1F5540D57B1B}" destId="{24CDB911-8648-41A8-ADD4-5884EA8A7810}" srcOrd="11" destOrd="0" presId="urn:microsoft.com/office/officeart/2005/8/layout/process2"/>
    <dgm:cxn modelId="{014A285E-1BE5-4747-9B6C-A80A3720B262}" type="presParOf" srcId="{24CDB911-8648-41A8-ADD4-5884EA8A7810}" destId="{49DF1C30-7741-42ED-9132-3548F4E9BF70}" srcOrd="0" destOrd="0" presId="urn:microsoft.com/office/officeart/2005/8/layout/process2"/>
    <dgm:cxn modelId="{FA12E191-037B-47A0-8184-2824CE682CE8}" type="presParOf" srcId="{014933EB-8F55-4E47-B08A-1F5540D57B1B}" destId="{EFC5533D-2480-417E-AC3B-5B25EBEECFBD}" srcOrd="12" destOrd="0" presId="urn:microsoft.com/office/officeart/2005/8/layout/process2"/>
    <dgm:cxn modelId="{300686DA-DB66-4210-8666-F8F0C15A2B56}" type="presParOf" srcId="{014933EB-8F55-4E47-B08A-1F5540D57B1B}" destId="{4BBF671B-2546-4DA1-939E-B097B3BC1461}" srcOrd="13" destOrd="0" presId="urn:microsoft.com/office/officeart/2005/8/layout/process2"/>
    <dgm:cxn modelId="{47C8C0C1-6AC0-44F3-AACD-D1C2FE9E7F6E}" type="presParOf" srcId="{4BBF671B-2546-4DA1-939E-B097B3BC1461}" destId="{FE2B5843-AFC1-4CB3-BE88-B8F511F25C9A}" srcOrd="0" destOrd="0" presId="urn:microsoft.com/office/officeart/2005/8/layout/process2"/>
    <dgm:cxn modelId="{81478A24-6EF8-4233-96AC-7134A5F0415B}" type="presParOf" srcId="{014933EB-8F55-4E47-B08A-1F5540D57B1B}" destId="{B51C94F0-CCBD-43AF-B42F-58DBDFCBA4C3}" srcOrd="14" destOrd="0" presId="urn:microsoft.com/office/officeart/2005/8/layout/process2"/>
    <dgm:cxn modelId="{48713383-2EAD-46BB-857E-6181F902D984}" type="presParOf" srcId="{014933EB-8F55-4E47-B08A-1F5540D57B1B}" destId="{E7F99901-1EFF-42BF-878D-24725F206973}" srcOrd="15" destOrd="0" presId="urn:microsoft.com/office/officeart/2005/8/layout/process2"/>
    <dgm:cxn modelId="{1D1ED40B-504B-4C7A-8174-FB34EE916091}" type="presParOf" srcId="{E7F99901-1EFF-42BF-878D-24725F206973}" destId="{6A0B42B8-F3D0-4928-A1D5-E699F37332B4}" srcOrd="0" destOrd="0" presId="urn:microsoft.com/office/officeart/2005/8/layout/process2"/>
    <dgm:cxn modelId="{9BBCF96F-EF18-42A3-9713-BCB6BD6877F5}" type="presParOf" srcId="{014933EB-8F55-4E47-B08A-1F5540D57B1B}" destId="{F74F787D-71B1-4C60-8F05-B8BFE31FE42C}" srcOrd="16" destOrd="0" presId="urn:microsoft.com/office/officeart/2005/8/layout/process2"/>
    <dgm:cxn modelId="{DB273972-1565-4C04-8C84-80F49CD29639}" type="presParOf" srcId="{014933EB-8F55-4E47-B08A-1F5540D57B1B}" destId="{EBB3D3F0-BBEC-4B96-83BF-B2556408F94F}" srcOrd="17" destOrd="0" presId="urn:microsoft.com/office/officeart/2005/8/layout/process2"/>
    <dgm:cxn modelId="{82B559C2-D047-4CF4-BAE0-9C052CCE6287}" type="presParOf" srcId="{EBB3D3F0-BBEC-4B96-83BF-B2556408F94F}" destId="{4E57209C-590B-4E95-869E-83522447E67E}" srcOrd="0" destOrd="0" presId="urn:microsoft.com/office/officeart/2005/8/layout/process2"/>
    <dgm:cxn modelId="{45798132-A561-4E4D-8102-A61A0920DB21}" type="presParOf" srcId="{014933EB-8F55-4E47-B08A-1F5540D57B1B}" destId="{B254343D-874D-45B4-8E03-4DDE3DCC03D8}" srcOrd="18" destOrd="0" presId="urn:microsoft.com/office/officeart/2005/8/layout/process2"/>
    <dgm:cxn modelId="{27F4DBBF-B00A-4A9E-AAC0-97387267D7B8}" type="presParOf" srcId="{014933EB-8F55-4E47-B08A-1F5540D57B1B}" destId="{F3C3B8F3-FC3B-4FE2-BD9E-7DBBEE35D896}" srcOrd="19" destOrd="0" presId="urn:microsoft.com/office/officeart/2005/8/layout/process2"/>
    <dgm:cxn modelId="{7A872B98-6037-4FE7-B96A-CBF988E33994}" type="presParOf" srcId="{F3C3B8F3-FC3B-4FE2-BD9E-7DBBEE35D896}" destId="{0C88460F-047B-4C1B-8C17-32A364E84155}" srcOrd="0" destOrd="0" presId="urn:microsoft.com/office/officeart/2005/8/layout/process2"/>
    <dgm:cxn modelId="{BEED6B05-0565-4639-BF55-D84101DF02DD}" type="presParOf" srcId="{014933EB-8F55-4E47-B08A-1F5540D57B1B}" destId="{D47BB0A6-E2DF-4085-B96B-C9E3AD5C7E67}" srcOrd="20" destOrd="0" presId="urn:microsoft.com/office/officeart/2005/8/layout/process2"/>
    <dgm:cxn modelId="{07BBDB64-90CA-4740-AF0B-3CAD316B6513}" type="presParOf" srcId="{014933EB-8F55-4E47-B08A-1F5540D57B1B}" destId="{FE6B9398-4D3E-4EF0-AD14-7933149D4BAE}" srcOrd="21" destOrd="0" presId="urn:microsoft.com/office/officeart/2005/8/layout/process2"/>
    <dgm:cxn modelId="{14866929-3C6F-4D97-925D-C0C6B929B4E6}" type="presParOf" srcId="{FE6B9398-4D3E-4EF0-AD14-7933149D4BAE}" destId="{C7F9CD5B-0B45-44D2-B969-FC453DFA68CE}" srcOrd="0" destOrd="0" presId="urn:microsoft.com/office/officeart/2005/8/layout/process2"/>
    <dgm:cxn modelId="{35D9A7BD-9DAF-4785-A5F0-B97295F806D0}" type="presParOf" srcId="{014933EB-8F55-4E47-B08A-1F5540D57B1B}" destId="{9795CB97-5289-4CA7-B2F8-40600669E5A3}" srcOrd="2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</dgm:pt>
    <dgm:pt modelId="{6C72ECD9-2035-4DA3-933B-145AE6C64835}">
      <dgm:prSet phldrT="[Text]"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</a:t>
          </a:r>
          <a:r>
            <a:rPr lang="it-IT" sz="900" b="1" dirty="0" err="1">
              <a:solidFill>
                <a:schemeClr val="tx1"/>
              </a:solidFill>
            </a:rPr>
            <a:t>get_on</a:t>
          </a:r>
          <a:r>
            <a:rPr lang="it-IT" sz="900" b="1" dirty="0">
              <a:solidFill>
                <a:schemeClr val="tx1"/>
              </a:solidFill>
            </a:rPr>
            <a:t> f1 t1)</a:t>
          </a:r>
        </a:p>
      </dgm:t>
    </dgm:pt>
    <dgm:pt modelId="{63B7004A-FAAE-47A1-8518-D085B25A8758}" type="parTrans" cxnId="{E0B70AC2-5D6E-4AA0-8ABD-E6C182D5F0EF}">
      <dgm:prSet/>
      <dgm:spPr/>
      <dgm:t>
        <a:bodyPr/>
        <a:lstStyle/>
        <a:p>
          <a:endParaRPr lang="it-IT" sz="900" b="1">
            <a:solidFill>
              <a:schemeClr val="tx1"/>
            </a:solidFill>
          </a:endParaRPr>
        </a:p>
      </dgm:t>
    </dgm:pt>
    <dgm:pt modelId="{0DAEADE3-9030-4123-8E5E-7A0E4679E9A2}" type="sibTrans" cxnId="{E0B70AC2-5D6E-4AA0-8ABD-E6C182D5F0EF}">
      <dgm:prSet custT="1"/>
      <dgm:spPr>
        <a:gradFill rotWithShape="0">
          <a:gsLst>
            <a:gs pos="0">
              <a:schemeClr val="accent4">
                <a:shade val="90000"/>
                <a:hueOff val="0"/>
                <a:satOff val="0"/>
                <a:alphaOff val="0"/>
                <a:satMod val="103000"/>
                <a:tint val="94000"/>
                <a:lumMod val="96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noFill/>
        </a:ln>
      </dgm:spPr>
      <dgm:t>
        <a:bodyPr/>
        <a:lstStyle/>
        <a:p>
          <a:endParaRPr lang="it-IT" sz="900" b="1">
            <a:solidFill>
              <a:schemeClr val="tx1"/>
            </a:solidFill>
          </a:endParaRPr>
        </a:p>
      </dgm:t>
    </dgm:pt>
    <dgm:pt modelId="{B92DD9CD-6EE3-4DBC-8B2B-FB4595CEBE34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(goto f1 t1 farm s1)</a:t>
          </a:r>
          <a:endParaRPr lang="it-IT" sz="900" b="1" dirty="0">
            <a:solidFill>
              <a:schemeClr val="tx1"/>
            </a:solidFill>
          </a:endParaRPr>
        </a:p>
      </dgm:t>
    </dgm:pt>
    <dgm:pt modelId="{9B8DCF48-A4F2-44E7-9A54-7EC4B983C989}" type="parTrans" cxnId="{BE3E7062-4B4C-4B1F-AB1C-F0F93510B38F}">
      <dgm:prSet/>
      <dgm:spPr/>
      <dgm:t>
        <a:bodyPr/>
        <a:lstStyle/>
        <a:p>
          <a:endParaRPr lang="it-IT" sz="900"/>
        </a:p>
      </dgm:t>
    </dgm:pt>
    <dgm:pt modelId="{9E15221B-CDA4-45DC-8CB2-4E6111B11B1A}" type="sibTrans" cxnId="{BE3E7062-4B4C-4B1F-AB1C-F0F93510B38F}">
      <dgm:prSet custT="1"/>
      <dgm:spPr/>
      <dgm:t>
        <a:bodyPr/>
        <a:lstStyle/>
        <a:p>
          <a:endParaRPr lang="it-IT" sz="900"/>
        </a:p>
      </dgm:t>
    </dgm:pt>
    <dgm:pt modelId="{D402C5BC-310A-4D69-A301-8D773687A4AC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C8DA0F66-E2A4-4606-89CB-13DDD4F4D517}" type="parTrans" cxnId="{63EBD0DA-BDD0-4848-A756-7838A6C12614}">
      <dgm:prSet/>
      <dgm:spPr/>
      <dgm:t>
        <a:bodyPr/>
        <a:lstStyle/>
        <a:p>
          <a:endParaRPr lang="it-IT" sz="900"/>
        </a:p>
      </dgm:t>
    </dgm:pt>
    <dgm:pt modelId="{C63DC68B-4D39-407C-80E7-14E88B96E213}" type="sibTrans" cxnId="{63EBD0DA-BDD0-4848-A756-7838A6C12614}">
      <dgm:prSet custT="1"/>
      <dgm:spPr/>
      <dgm:t>
        <a:bodyPr/>
        <a:lstStyle/>
        <a:p>
          <a:endParaRPr lang="it-IT" sz="900"/>
        </a:p>
      </dgm:t>
    </dgm:pt>
    <dgm:pt modelId="{9E10DB4C-D6B8-4AD5-A3D7-04F8D25D9657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s1 eggplant t1 f1)</a:t>
          </a:r>
          <a:endParaRPr lang="it-IT" sz="900" b="1" dirty="0">
            <a:solidFill>
              <a:schemeClr val="tx1"/>
            </a:solidFill>
          </a:endParaRPr>
        </a:p>
      </dgm:t>
    </dgm:pt>
    <dgm:pt modelId="{041026E1-4DA7-43B8-8EB1-638F2A2F9D2A}" type="parTrans" cxnId="{3DCCBF16-A863-41D8-BB06-44E766F69859}">
      <dgm:prSet/>
      <dgm:spPr/>
      <dgm:t>
        <a:bodyPr/>
        <a:lstStyle/>
        <a:p>
          <a:endParaRPr lang="it-IT" sz="900"/>
        </a:p>
      </dgm:t>
    </dgm:pt>
    <dgm:pt modelId="{3683BC94-6B64-40E0-BCC1-54146E55428F}" type="sibTrans" cxnId="{3DCCBF16-A863-41D8-BB06-44E766F69859}">
      <dgm:prSet custT="1"/>
      <dgm:spPr/>
      <dgm:t>
        <a:bodyPr/>
        <a:lstStyle/>
        <a:p>
          <a:endParaRPr lang="it-IT" sz="900"/>
        </a:p>
      </dgm:t>
    </dgm:pt>
    <dgm:pt modelId="{CE86AFA4-CC39-4BAB-B747-2E13B4585AD9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s1 apple t1 f1)</a:t>
          </a:r>
          <a:endParaRPr lang="it-IT" sz="900" b="1" dirty="0">
            <a:solidFill>
              <a:schemeClr val="tx1"/>
            </a:solidFill>
          </a:endParaRPr>
        </a:p>
      </dgm:t>
    </dgm:pt>
    <dgm:pt modelId="{A824EA2F-7150-46FD-B5D3-A80759F034F5}" type="parTrans" cxnId="{7E3592E7-EE35-422C-8BCC-0A06749F252E}">
      <dgm:prSet/>
      <dgm:spPr/>
      <dgm:t>
        <a:bodyPr/>
        <a:lstStyle/>
        <a:p>
          <a:endParaRPr lang="it-IT" sz="900"/>
        </a:p>
      </dgm:t>
    </dgm:pt>
    <dgm:pt modelId="{6017BF12-8469-4E9A-BE00-400E3A442374}" type="sibTrans" cxnId="{7E3592E7-EE35-422C-8BCC-0A06749F252E}">
      <dgm:prSet custT="1"/>
      <dgm:spPr/>
      <dgm:t>
        <a:bodyPr/>
        <a:lstStyle/>
        <a:p>
          <a:endParaRPr lang="it-IT" sz="900"/>
        </a:p>
      </dgm:t>
    </dgm:pt>
    <dgm:pt modelId="{C94B6046-754C-4F1A-92BB-880C576FB468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B5A11A4C-1EF8-4D04-A39B-ED179AE3FE0B}" type="parTrans" cxnId="{9129E906-61D3-4F2F-B0FB-AE76BCA95FAE}">
      <dgm:prSet/>
      <dgm:spPr/>
      <dgm:t>
        <a:bodyPr/>
        <a:lstStyle/>
        <a:p>
          <a:endParaRPr lang="it-IT" sz="900"/>
        </a:p>
      </dgm:t>
    </dgm:pt>
    <dgm:pt modelId="{B5F3D6EB-4A27-4D05-A66D-60E5E436D0AB}" type="sibTrans" cxnId="{9129E906-61D3-4F2F-B0FB-AE76BCA95FAE}">
      <dgm:prSet custT="1"/>
      <dgm:spPr/>
      <dgm:t>
        <a:bodyPr/>
        <a:lstStyle/>
        <a:p>
          <a:endParaRPr lang="it-IT" sz="900"/>
        </a:p>
      </dgm:t>
    </dgm:pt>
    <dgm:pt modelId="{9D71E9B6-6ADA-4A85-93D7-88729CDC233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(goto f1 t1 s1 g1)</a:t>
          </a:r>
        </a:p>
      </dgm:t>
    </dgm:pt>
    <dgm:pt modelId="{84D096EE-684B-452C-AE08-D4DA447AB104}" type="parTrans" cxnId="{E3A06AFC-49EA-4795-BD00-53ED42BBF394}">
      <dgm:prSet/>
      <dgm:spPr/>
      <dgm:t>
        <a:bodyPr/>
        <a:lstStyle/>
        <a:p>
          <a:endParaRPr lang="it-IT" sz="900"/>
        </a:p>
      </dgm:t>
    </dgm:pt>
    <dgm:pt modelId="{D4AF66B9-ACB7-46FA-9E90-5197F13F0D0A}" type="sibTrans" cxnId="{E3A06AFC-49EA-4795-BD00-53ED42BBF394}">
      <dgm:prSet custT="1"/>
      <dgm:spPr/>
      <dgm:t>
        <a:bodyPr/>
        <a:lstStyle/>
        <a:p>
          <a:endParaRPr lang="it-IT" sz="900"/>
        </a:p>
      </dgm:t>
    </dgm:pt>
    <dgm:pt modelId="{483E1A55-427F-4140-8BD9-A7B411922162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5EE2A598-9588-475F-A346-71CB9FC3FE7D}" type="parTrans" cxnId="{E7D35D80-0F7B-4700-8657-C800F8B4937B}">
      <dgm:prSet/>
      <dgm:spPr/>
      <dgm:t>
        <a:bodyPr/>
        <a:lstStyle/>
        <a:p>
          <a:endParaRPr lang="it-IT" sz="900"/>
        </a:p>
      </dgm:t>
    </dgm:pt>
    <dgm:pt modelId="{85D8FD9F-D6EB-498A-B31C-40CC6CF4F2A8}" type="sibTrans" cxnId="{E7D35D80-0F7B-4700-8657-C800F8B4937B}">
      <dgm:prSet custT="1"/>
      <dgm:spPr/>
      <dgm:t>
        <a:bodyPr/>
        <a:lstStyle/>
        <a:p>
          <a:endParaRPr lang="it-IT" sz="900"/>
        </a:p>
      </dgm:t>
    </dgm:pt>
    <dgm:pt modelId="{2CAE26C5-5266-43BF-8F5B-13EFF3CA296F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(get_gas f1 g1 t1)</a:t>
          </a:r>
          <a:endParaRPr lang="it-IT" sz="900" b="1" dirty="0">
            <a:solidFill>
              <a:schemeClr val="tx1"/>
            </a:solidFill>
          </a:endParaRPr>
        </a:p>
      </dgm:t>
    </dgm:pt>
    <dgm:pt modelId="{0AF0D156-594D-4089-ACDB-883851A3A411}" type="parTrans" cxnId="{B69A9CFF-B10A-416F-8B9B-A7B879448E55}">
      <dgm:prSet/>
      <dgm:spPr/>
      <dgm:t>
        <a:bodyPr/>
        <a:lstStyle/>
        <a:p>
          <a:endParaRPr lang="it-IT" sz="900"/>
        </a:p>
      </dgm:t>
    </dgm:pt>
    <dgm:pt modelId="{F223F919-24B3-49A2-9958-E8B1CC65A5F4}" type="sibTrans" cxnId="{B69A9CFF-B10A-416F-8B9B-A7B879448E55}">
      <dgm:prSet custT="1"/>
      <dgm:spPr/>
      <dgm:t>
        <a:bodyPr/>
        <a:lstStyle/>
        <a:p>
          <a:endParaRPr lang="it-IT" sz="900"/>
        </a:p>
      </dgm:t>
    </dgm:pt>
    <dgm:pt modelId="{2959BD59-9D66-4EA8-9065-1AC37F34175E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28A428EA-5146-4F84-A31F-231C591E251C}" type="parTrans" cxnId="{A80D0F7E-F604-4587-BDBC-700CDC0A3460}">
      <dgm:prSet/>
      <dgm:spPr/>
      <dgm:t>
        <a:bodyPr/>
        <a:lstStyle/>
        <a:p>
          <a:endParaRPr lang="it-IT" sz="900"/>
        </a:p>
      </dgm:t>
    </dgm:pt>
    <dgm:pt modelId="{C156C36F-1EE5-4C18-9683-324170DE96B4}" type="sibTrans" cxnId="{A80D0F7E-F604-4587-BDBC-700CDC0A3460}">
      <dgm:prSet custT="1"/>
      <dgm:spPr/>
      <dgm:t>
        <a:bodyPr/>
        <a:lstStyle/>
        <a:p>
          <a:endParaRPr lang="it-IT" sz="900"/>
        </a:p>
      </dgm:t>
    </dgm:pt>
    <dgm:pt modelId="{48E4F43C-5A11-499E-8172-2E4D2AEDFD6B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g1 s1)</a:t>
          </a:r>
          <a:endParaRPr lang="it-IT" sz="900" b="1" dirty="0">
            <a:solidFill>
              <a:schemeClr val="tx1"/>
            </a:solidFill>
          </a:endParaRPr>
        </a:p>
      </dgm:t>
    </dgm:pt>
    <dgm:pt modelId="{968762D7-C581-4983-8856-910D16E557B1}" type="parTrans" cxnId="{A91E5C19-2990-44C1-B216-DA71DA594FEE}">
      <dgm:prSet/>
      <dgm:spPr/>
      <dgm:t>
        <a:bodyPr/>
        <a:lstStyle/>
        <a:p>
          <a:endParaRPr lang="it-IT" sz="900"/>
        </a:p>
      </dgm:t>
    </dgm:pt>
    <dgm:pt modelId="{4E0ACBEA-FD7D-432F-9A26-8F2DEEE19B61}" type="sibTrans" cxnId="{A91E5C19-2990-44C1-B216-DA71DA594FEE}">
      <dgm:prSet custT="1"/>
      <dgm:spPr/>
      <dgm:t>
        <a:bodyPr/>
        <a:lstStyle/>
        <a:p>
          <a:endParaRPr lang="it-IT" sz="900"/>
        </a:p>
      </dgm:t>
    </dgm:pt>
    <dgm:pt modelId="{9D0130CB-ECC3-43E9-B90C-96B18319C93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(goto f1 t1 s1 s2)</a:t>
          </a:r>
        </a:p>
      </dgm:t>
    </dgm:pt>
    <dgm:pt modelId="{BEE983AB-69E7-448E-BE3C-0ED524BFA73E}" type="parTrans" cxnId="{3F10333A-0C92-4F72-9001-184FCD76656E}">
      <dgm:prSet/>
      <dgm:spPr/>
      <dgm:t>
        <a:bodyPr/>
        <a:lstStyle/>
        <a:p>
          <a:endParaRPr lang="it-IT" sz="900"/>
        </a:p>
      </dgm:t>
    </dgm:pt>
    <dgm:pt modelId="{E8F9A51B-1637-4776-B2E6-230AC2229B93}" type="sibTrans" cxnId="{3F10333A-0C92-4F72-9001-184FCD76656E}">
      <dgm:prSet custT="1"/>
      <dgm:spPr/>
      <dgm:t>
        <a:bodyPr/>
        <a:lstStyle/>
        <a:p>
          <a:endParaRPr lang="it-IT" sz="900"/>
        </a:p>
      </dgm:t>
    </dgm:pt>
    <dgm:pt modelId="{F5F64C64-30D1-4EEB-AA6B-256589CB6742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4C01DAA4-6E8F-4CB3-BA7F-ACF857CB3B2D}" type="parTrans" cxnId="{B92D801B-C7AC-4FB9-8AFD-BFB9F10E3A90}">
      <dgm:prSet/>
      <dgm:spPr/>
      <dgm:t>
        <a:bodyPr/>
        <a:lstStyle/>
        <a:p>
          <a:endParaRPr lang="it-IT" sz="900"/>
        </a:p>
      </dgm:t>
    </dgm:pt>
    <dgm:pt modelId="{1FD6C105-96A7-48CA-BD92-A63812C9D5B4}" type="sibTrans" cxnId="{B92D801B-C7AC-4FB9-8AFD-BFB9F10E3A90}">
      <dgm:prSet custT="1"/>
      <dgm:spPr/>
      <dgm:t>
        <a:bodyPr/>
        <a:lstStyle/>
        <a:p>
          <a:endParaRPr lang="it-IT" sz="900"/>
        </a:p>
      </dgm:t>
    </dgm:pt>
    <dgm:pt modelId="{F360D936-45E9-49A5-8395-5E843526C892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s2 eggplant t1 f1)</a:t>
          </a:r>
          <a:endParaRPr lang="it-IT" sz="900" b="1" dirty="0">
            <a:solidFill>
              <a:schemeClr val="tx1"/>
            </a:solidFill>
          </a:endParaRPr>
        </a:p>
      </dgm:t>
    </dgm:pt>
    <dgm:pt modelId="{21E0BDD8-17D7-41E3-B748-E755A8B23F94}" type="parTrans" cxnId="{354208F9-36EA-4BE0-8EC3-F416142BF5DC}">
      <dgm:prSet/>
      <dgm:spPr/>
      <dgm:t>
        <a:bodyPr/>
        <a:lstStyle/>
        <a:p>
          <a:endParaRPr lang="it-IT" sz="900"/>
        </a:p>
      </dgm:t>
    </dgm:pt>
    <dgm:pt modelId="{00A295C4-5B64-43E4-AAFF-D58B301C18C5}" type="sibTrans" cxnId="{354208F9-36EA-4BE0-8EC3-F416142BF5DC}">
      <dgm:prSet custT="1"/>
      <dgm:spPr/>
      <dgm:t>
        <a:bodyPr/>
        <a:lstStyle/>
        <a:p>
          <a:endParaRPr lang="it-IT" sz="900"/>
        </a:p>
      </dgm:t>
    </dgm:pt>
    <dgm:pt modelId="{0C91940A-FFBE-4306-A45C-A8E0A32F5E35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s2 apple t1 f1)</a:t>
          </a:r>
          <a:endParaRPr lang="it-IT" sz="900" b="1" dirty="0">
            <a:solidFill>
              <a:schemeClr val="tx1"/>
            </a:solidFill>
          </a:endParaRPr>
        </a:p>
      </dgm:t>
    </dgm:pt>
    <dgm:pt modelId="{55F28084-B49C-4703-AD09-1002FA2171E4}" type="parTrans" cxnId="{EA06A35D-EF82-4FDF-9D75-C05D945D0356}">
      <dgm:prSet/>
      <dgm:spPr/>
      <dgm:t>
        <a:bodyPr/>
        <a:lstStyle/>
        <a:p>
          <a:endParaRPr lang="it-IT" sz="900"/>
        </a:p>
      </dgm:t>
    </dgm:pt>
    <dgm:pt modelId="{3E7DDD48-ABA7-428C-9C18-39D8683E1D84}" type="sibTrans" cxnId="{EA06A35D-EF82-4FDF-9D75-C05D945D0356}">
      <dgm:prSet custT="1"/>
      <dgm:spPr/>
      <dgm:t>
        <a:bodyPr/>
        <a:lstStyle/>
        <a:p>
          <a:endParaRPr lang="it-IT" sz="900"/>
        </a:p>
      </dgm:t>
    </dgm:pt>
    <dgm:pt modelId="{1F535C25-4408-4C0F-8E16-D6B17840199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E94481CE-8095-4728-A200-A7B96054C63D}" type="parTrans" cxnId="{EDB4EDF4-573F-4D78-9445-4D8C58F0336C}">
      <dgm:prSet/>
      <dgm:spPr/>
      <dgm:t>
        <a:bodyPr/>
        <a:lstStyle/>
        <a:p>
          <a:endParaRPr lang="it-IT" sz="900"/>
        </a:p>
      </dgm:t>
    </dgm:pt>
    <dgm:pt modelId="{12978A43-22FE-4F5C-A447-7DF0C77F9D82}" type="sibTrans" cxnId="{EDB4EDF4-573F-4D78-9445-4D8C58F0336C}">
      <dgm:prSet custT="1"/>
      <dgm:spPr/>
      <dgm:t>
        <a:bodyPr/>
        <a:lstStyle/>
        <a:p>
          <a:endParaRPr lang="it-IT" sz="900"/>
        </a:p>
      </dgm:t>
    </dgm:pt>
    <dgm:pt modelId="{31E91A43-31E0-4AD4-AF59-CA5CF4E40CA3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s2 d1)</a:t>
          </a:r>
          <a:endParaRPr lang="it-IT" sz="900" b="1" dirty="0">
            <a:solidFill>
              <a:schemeClr val="tx1"/>
            </a:solidFill>
          </a:endParaRPr>
        </a:p>
      </dgm:t>
    </dgm:pt>
    <dgm:pt modelId="{1535B65F-5F49-4356-98D0-9E214EB3EC65}" type="parTrans" cxnId="{BE8AFB86-8240-45CD-900F-760E5A7543BA}">
      <dgm:prSet/>
      <dgm:spPr/>
      <dgm:t>
        <a:bodyPr/>
        <a:lstStyle/>
        <a:p>
          <a:endParaRPr lang="it-IT" sz="900"/>
        </a:p>
      </dgm:t>
    </dgm:pt>
    <dgm:pt modelId="{72B12A35-CA2A-44BB-A71A-AAB144A51108}" type="sibTrans" cxnId="{BE8AFB86-8240-45CD-900F-760E5A7543BA}">
      <dgm:prSet custT="1"/>
      <dgm:spPr/>
      <dgm:t>
        <a:bodyPr/>
        <a:lstStyle/>
        <a:p>
          <a:endParaRPr lang="it-IT" sz="900"/>
        </a:p>
      </dgm:t>
    </dgm:pt>
    <dgm:pt modelId="{5B77128F-F439-429A-B41C-DB04FB9BEF8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(release d1 t1 f1)</a:t>
          </a:r>
        </a:p>
      </dgm:t>
    </dgm:pt>
    <dgm:pt modelId="{27253DA2-7BA0-44A1-9284-F528543827B3}" type="parTrans" cxnId="{747B1734-F51A-4C14-AC91-5222B3184D11}">
      <dgm:prSet/>
      <dgm:spPr/>
      <dgm:t>
        <a:bodyPr/>
        <a:lstStyle/>
        <a:p>
          <a:endParaRPr lang="it-IT" sz="900"/>
        </a:p>
      </dgm:t>
    </dgm:pt>
    <dgm:pt modelId="{AF48D057-82C1-4652-BD4D-7283CEE4C4A3}" type="sibTrans" cxnId="{747B1734-F51A-4C14-AC91-5222B3184D11}">
      <dgm:prSet custT="1"/>
      <dgm:spPr/>
      <dgm:t>
        <a:bodyPr/>
        <a:lstStyle/>
        <a:p>
          <a:endParaRPr lang="it-IT" sz="900"/>
        </a:p>
      </dgm:t>
    </dgm:pt>
    <dgm:pt modelId="{D09BC90E-2A22-418F-AF27-224E7D7606FB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d1 s4)</a:t>
          </a:r>
          <a:endParaRPr lang="it-IT" sz="900" b="1" dirty="0">
            <a:solidFill>
              <a:schemeClr val="tx1"/>
            </a:solidFill>
          </a:endParaRPr>
        </a:p>
      </dgm:t>
    </dgm:pt>
    <dgm:pt modelId="{72B32E2F-A3B3-4765-8D93-5D60877F17FE}" type="parTrans" cxnId="{77CAE481-6C99-4269-A844-2410D3EF7295}">
      <dgm:prSet/>
      <dgm:spPr/>
      <dgm:t>
        <a:bodyPr/>
        <a:lstStyle/>
        <a:p>
          <a:endParaRPr lang="it-IT" sz="900"/>
        </a:p>
      </dgm:t>
    </dgm:pt>
    <dgm:pt modelId="{0525CDA4-32F1-404F-8722-4DF25A4E17BA}" type="sibTrans" cxnId="{77CAE481-6C99-4269-A844-2410D3EF7295}">
      <dgm:prSet custT="1"/>
      <dgm:spPr/>
      <dgm:t>
        <a:bodyPr/>
        <a:lstStyle/>
        <a:p>
          <a:endParaRPr lang="it-IT" sz="900"/>
        </a:p>
      </dgm:t>
    </dgm:pt>
    <dgm:pt modelId="{C90036E1-01B2-489D-A6AA-531B507A62CE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C710AB8D-9FA9-485D-B42A-7D246970C6E5}" type="parTrans" cxnId="{A7DD996F-5F8E-47DB-9692-83E10F0926A6}">
      <dgm:prSet/>
      <dgm:spPr/>
      <dgm:t>
        <a:bodyPr/>
        <a:lstStyle/>
        <a:p>
          <a:endParaRPr lang="it-IT" sz="900"/>
        </a:p>
      </dgm:t>
    </dgm:pt>
    <dgm:pt modelId="{1C650A08-117E-47BF-94B3-1C66D93E4E6D}" type="sibTrans" cxnId="{A7DD996F-5F8E-47DB-9692-83E10F0926A6}">
      <dgm:prSet custT="1"/>
      <dgm:spPr/>
      <dgm:t>
        <a:bodyPr/>
        <a:lstStyle/>
        <a:p>
          <a:endParaRPr lang="it-IT" sz="900"/>
        </a:p>
      </dgm:t>
    </dgm:pt>
    <dgm:pt modelId="{F34EBCF8-9263-4C14-86D8-B311D76AF86E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s4 pumpkin t1 f1)</a:t>
          </a:r>
          <a:endParaRPr lang="it-IT" sz="900" b="1" dirty="0">
            <a:solidFill>
              <a:schemeClr val="tx1"/>
            </a:solidFill>
          </a:endParaRPr>
        </a:p>
      </dgm:t>
    </dgm:pt>
    <dgm:pt modelId="{0340F494-CE9B-4DA4-B5B2-24E248A2AB6A}" type="parTrans" cxnId="{5918EF1D-EBEC-467B-A813-6F726AD6884F}">
      <dgm:prSet/>
      <dgm:spPr/>
      <dgm:t>
        <a:bodyPr/>
        <a:lstStyle/>
        <a:p>
          <a:endParaRPr lang="it-IT" sz="900"/>
        </a:p>
      </dgm:t>
    </dgm:pt>
    <dgm:pt modelId="{DEC44E78-00F1-4D98-A1AD-A706D756D9E1}" type="sibTrans" cxnId="{5918EF1D-EBEC-467B-A813-6F726AD6884F}">
      <dgm:prSet custT="1"/>
      <dgm:spPr/>
      <dgm:t>
        <a:bodyPr/>
        <a:lstStyle/>
        <a:p>
          <a:endParaRPr lang="it-IT" sz="900"/>
        </a:p>
      </dgm:t>
    </dgm:pt>
    <dgm:pt modelId="{08C5ACAC-43B3-419A-AD6C-516429C2D8E7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s4 banana t1 f1)</a:t>
          </a:r>
          <a:endParaRPr lang="it-IT" sz="900" b="1" dirty="0">
            <a:solidFill>
              <a:schemeClr val="tx1"/>
            </a:solidFill>
          </a:endParaRPr>
        </a:p>
      </dgm:t>
    </dgm:pt>
    <dgm:pt modelId="{2AC3EB64-C95C-4E2F-8BDD-760823FF9BFE}" type="parTrans" cxnId="{CB848729-D713-4A07-942E-E6DAAA024F20}">
      <dgm:prSet/>
      <dgm:spPr/>
      <dgm:t>
        <a:bodyPr/>
        <a:lstStyle/>
        <a:p>
          <a:endParaRPr lang="it-IT" sz="900"/>
        </a:p>
      </dgm:t>
    </dgm:pt>
    <dgm:pt modelId="{51202724-6E14-4252-900F-93DF2BCDA246}" type="sibTrans" cxnId="{CB848729-D713-4A07-942E-E6DAAA024F20}">
      <dgm:prSet custT="1"/>
      <dgm:spPr/>
      <dgm:t>
        <a:bodyPr/>
        <a:lstStyle/>
        <a:p>
          <a:endParaRPr lang="it-IT" sz="900"/>
        </a:p>
      </dgm:t>
    </dgm:pt>
    <dgm:pt modelId="{14D7D680-9DE8-4EB1-B139-B336B51D6E8D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EAB2458A-792D-4FC1-B687-F5515B9211F2}" type="parTrans" cxnId="{5094B755-C9B0-4DBE-8682-CE4861C4AF9A}">
      <dgm:prSet/>
      <dgm:spPr/>
      <dgm:t>
        <a:bodyPr/>
        <a:lstStyle/>
        <a:p>
          <a:endParaRPr lang="it-IT" sz="900"/>
        </a:p>
      </dgm:t>
    </dgm:pt>
    <dgm:pt modelId="{92DEBE56-1E9E-4968-95F5-A13FBD49ADE6}" type="sibTrans" cxnId="{5094B755-C9B0-4DBE-8682-CE4861C4AF9A}">
      <dgm:prSet custT="1"/>
      <dgm:spPr/>
      <dgm:t>
        <a:bodyPr/>
        <a:lstStyle/>
        <a:p>
          <a:endParaRPr lang="it-IT" sz="900"/>
        </a:p>
      </dgm:t>
    </dgm:pt>
    <dgm:pt modelId="{FF1CA062-F7D3-42C3-8F9D-2A7E95514604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s4 d1)</a:t>
          </a:r>
          <a:endParaRPr lang="it-IT" sz="900" b="1" dirty="0">
            <a:solidFill>
              <a:schemeClr val="tx1"/>
            </a:solidFill>
          </a:endParaRPr>
        </a:p>
      </dgm:t>
    </dgm:pt>
    <dgm:pt modelId="{85FD7390-EC3B-4966-BF2C-D7BD4585638B}" type="parTrans" cxnId="{EEE6C777-48B0-4853-A0DD-1CBBFE6AF053}">
      <dgm:prSet/>
      <dgm:spPr/>
      <dgm:t>
        <a:bodyPr/>
        <a:lstStyle/>
        <a:p>
          <a:endParaRPr lang="it-IT" sz="900"/>
        </a:p>
      </dgm:t>
    </dgm:pt>
    <dgm:pt modelId="{B43E22D0-4588-46F6-8A4A-92289064360F}" type="sibTrans" cxnId="{EEE6C777-48B0-4853-A0DD-1CBBFE6AF053}">
      <dgm:prSet custT="1"/>
      <dgm:spPr/>
      <dgm:t>
        <a:bodyPr/>
        <a:lstStyle/>
        <a:p>
          <a:endParaRPr lang="it-IT" sz="900"/>
        </a:p>
      </dgm:t>
    </dgm:pt>
    <dgm:pt modelId="{22946D30-843B-4281-9F40-ADEB4D051790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(release d1 t1 f1)</a:t>
          </a:r>
        </a:p>
      </dgm:t>
    </dgm:pt>
    <dgm:pt modelId="{01AB24D7-7F87-4847-9451-2F664E8C6F16}" type="parTrans" cxnId="{6901C4F0-C813-4D0F-AB38-28C39E7FB79C}">
      <dgm:prSet/>
      <dgm:spPr/>
      <dgm:t>
        <a:bodyPr/>
        <a:lstStyle/>
        <a:p>
          <a:endParaRPr lang="it-IT" sz="900"/>
        </a:p>
      </dgm:t>
    </dgm:pt>
    <dgm:pt modelId="{A7367090-8763-4564-BD1F-5A6467D2C453}" type="sibTrans" cxnId="{6901C4F0-C813-4D0F-AB38-28C39E7FB79C}">
      <dgm:prSet/>
      <dgm:spPr/>
      <dgm:t>
        <a:bodyPr/>
        <a:lstStyle/>
        <a:p>
          <a:endParaRPr lang="it-IT" sz="900"/>
        </a:p>
      </dgm:t>
    </dgm:pt>
    <dgm:pt modelId="{42208115-8A83-43E5-AC12-1605412A1C31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8B58B2B4-72DF-4CE6-B4A5-3D2482DF5840}" type="pres">
      <dgm:prSet presAssocID="{6C72ECD9-2035-4DA3-933B-145AE6C64835}" presName="node" presStyleLbl="node1" presStyleIdx="0" presStyleCnt="25">
        <dgm:presLayoutVars>
          <dgm:bulletEnabled val="1"/>
        </dgm:presLayoutVars>
      </dgm:prSet>
      <dgm:spPr/>
    </dgm:pt>
    <dgm:pt modelId="{583995F2-6B34-4C73-A461-4EE9FCA2B580}" type="pres">
      <dgm:prSet presAssocID="{0DAEADE3-9030-4123-8E5E-7A0E4679E9A2}" presName="sibTrans" presStyleLbl="sibTrans1D1" presStyleIdx="0" presStyleCnt="24"/>
      <dgm:spPr/>
    </dgm:pt>
    <dgm:pt modelId="{AF973929-EAF8-48F3-90DE-9D850879AFD2}" type="pres">
      <dgm:prSet presAssocID="{0DAEADE3-9030-4123-8E5E-7A0E4679E9A2}" presName="connectorText" presStyleLbl="sibTrans1D1" presStyleIdx="0" presStyleCnt="24"/>
      <dgm:spPr/>
    </dgm:pt>
    <dgm:pt modelId="{14A6DD15-9F96-4302-B1B2-1D80ADAA23E0}" type="pres">
      <dgm:prSet presAssocID="{B92DD9CD-6EE3-4DBC-8B2B-FB4595CEBE34}" presName="node" presStyleLbl="node1" presStyleIdx="1" presStyleCnt="25">
        <dgm:presLayoutVars>
          <dgm:bulletEnabled val="1"/>
        </dgm:presLayoutVars>
      </dgm:prSet>
      <dgm:spPr/>
    </dgm:pt>
    <dgm:pt modelId="{ADBC4805-8055-4E55-A94D-1F69F030B3CF}" type="pres">
      <dgm:prSet presAssocID="{9E15221B-CDA4-45DC-8CB2-4E6111B11B1A}" presName="sibTrans" presStyleLbl="sibTrans1D1" presStyleIdx="1" presStyleCnt="24"/>
      <dgm:spPr/>
    </dgm:pt>
    <dgm:pt modelId="{6805AB5A-9097-477A-854E-9FF9A02F9E30}" type="pres">
      <dgm:prSet presAssocID="{9E15221B-CDA4-45DC-8CB2-4E6111B11B1A}" presName="connectorText" presStyleLbl="sibTrans1D1" presStyleIdx="1" presStyleCnt="24"/>
      <dgm:spPr/>
    </dgm:pt>
    <dgm:pt modelId="{4534AC01-DEB0-49F5-BA77-B5C5017D0C67}" type="pres">
      <dgm:prSet presAssocID="{D402C5BC-310A-4D69-A301-8D773687A4AC}" presName="node" presStyleLbl="node1" presStyleIdx="2" presStyleCnt="25">
        <dgm:presLayoutVars>
          <dgm:bulletEnabled val="1"/>
        </dgm:presLayoutVars>
      </dgm:prSet>
      <dgm:spPr/>
    </dgm:pt>
    <dgm:pt modelId="{B6C38DAF-494C-4260-8B69-D74C21AB362D}" type="pres">
      <dgm:prSet presAssocID="{C63DC68B-4D39-407C-80E7-14E88B96E213}" presName="sibTrans" presStyleLbl="sibTrans1D1" presStyleIdx="2" presStyleCnt="24"/>
      <dgm:spPr/>
    </dgm:pt>
    <dgm:pt modelId="{B8ABC0EC-0142-4354-9454-23C449596532}" type="pres">
      <dgm:prSet presAssocID="{C63DC68B-4D39-407C-80E7-14E88B96E213}" presName="connectorText" presStyleLbl="sibTrans1D1" presStyleIdx="2" presStyleCnt="24"/>
      <dgm:spPr/>
    </dgm:pt>
    <dgm:pt modelId="{9741B1E7-85E3-425D-84CE-7F466CE133B5}" type="pres">
      <dgm:prSet presAssocID="{9E10DB4C-D6B8-4AD5-A3D7-04F8D25D9657}" presName="node" presStyleLbl="node1" presStyleIdx="3" presStyleCnt="25">
        <dgm:presLayoutVars>
          <dgm:bulletEnabled val="1"/>
        </dgm:presLayoutVars>
      </dgm:prSet>
      <dgm:spPr/>
    </dgm:pt>
    <dgm:pt modelId="{19076F5E-772A-4862-AE68-D128D90FA8F8}" type="pres">
      <dgm:prSet presAssocID="{3683BC94-6B64-40E0-BCC1-54146E55428F}" presName="sibTrans" presStyleLbl="sibTrans1D1" presStyleIdx="3" presStyleCnt="24"/>
      <dgm:spPr/>
    </dgm:pt>
    <dgm:pt modelId="{9CC713F8-5B11-4EC6-B9EA-C8ED274D5701}" type="pres">
      <dgm:prSet presAssocID="{3683BC94-6B64-40E0-BCC1-54146E55428F}" presName="connectorText" presStyleLbl="sibTrans1D1" presStyleIdx="3" presStyleCnt="24"/>
      <dgm:spPr/>
    </dgm:pt>
    <dgm:pt modelId="{AFE44D2E-1A67-49DD-B907-35CB47AFF15C}" type="pres">
      <dgm:prSet presAssocID="{CE86AFA4-CC39-4BAB-B747-2E13B4585AD9}" presName="node" presStyleLbl="node1" presStyleIdx="4" presStyleCnt="25">
        <dgm:presLayoutVars>
          <dgm:bulletEnabled val="1"/>
        </dgm:presLayoutVars>
      </dgm:prSet>
      <dgm:spPr/>
    </dgm:pt>
    <dgm:pt modelId="{09833F28-377F-476E-ADFC-F277A9DCCA3B}" type="pres">
      <dgm:prSet presAssocID="{6017BF12-8469-4E9A-BE00-400E3A442374}" presName="sibTrans" presStyleLbl="sibTrans1D1" presStyleIdx="4" presStyleCnt="24"/>
      <dgm:spPr/>
    </dgm:pt>
    <dgm:pt modelId="{4E9AE24C-4226-4C27-94C7-CA488A7F9B57}" type="pres">
      <dgm:prSet presAssocID="{6017BF12-8469-4E9A-BE00-400E3A442374}" presName="connectorText" presStyleLbl="sibTrans1D1" presStyleIdx="4" presStyleCnt="24"/>
      <dgm:spPr/>
    </dgm:pt>
    <dgm:pt modelId="{4AED9A51-ACFF-4D0A-B659-4E86090F4993}" type="pres">
      <dgm:prSet presAssocID="{C94B6046-754C-4F1A-92BB-880C576FB468}" presName="node" presStyleLbl="node1" presStyleIdx="5" presStyleCnt="25">
        <dgm:presLayoutVars>
          <dgm:bulletEnabled val="1"/>
        </dgm:presLayoutVars>
      </dgm:prSet>
      <dgm:spPr/>
    </dgm:pt>
    <dgm:pt modelId="{052BD135-4F7B-4F9A-9736-0CFB410350F1}" type="pres">
      <dgm:prSet presAssocID="{B5F3D6EB-4A27-4D05-A66D-60E5E436D0AB}" presName="sibTrans" presStyleLbl="sibTrans1D1" presStyleIdx="5" presStyleCnt="24"/>
      <dgm:spPr/>
    </dgm:pt>
    <dgm:pt modelId="{B5B570B7-D7DF-4F92-AA7E-4ACE491221AB}" type="pres">
      <dgm:prSet presAssocID="{B5F3D6EB-4A27-4D05-A66D-60E5E436D0AB}" presName="connectorText" presStyleLbl="sibTrans1D1" presStyleIdx="5" presStyleCnt="24"/>
      <dgm:spPr/>
    </dgm:pt>
    <dgm:pt modelId="{86E5059F-6855-4EB1-B14D-E3A3FDA45278}" type="pres">
      <dgm:prSet presAssocID="{9D71E9B6-6ADA-4A85-93D7-88729CDC2339}" presName="node" presStyleLbl="node1" presStyleIdx="6" presStyleCnt="25">
        <dgm:presLayoutVars>
          <dgm:bulletEnabled val="1"/>
        </dgm:presLayoutVars>
      </dgm:prSet>
      <dgm:spPr/>
    </dgm:pt>
    <dgm:pt modelId="{16120A60-3FB2-476B-B533-60A9B30273A7}" type="pres">
      <dgm:prSet presAssocID="{D4AF66B9-ACB7-46FA-9E90-5197F13F0D0A}" presName="sibTrans" presStyleLbl="sibTrans1D1" presStyleIdx="6" presStyleCnt="24"/>
      <dgm:spPr/>
    </dgm:pt>
    <dgm:pt modelId="{5D4ED390-9649-421A-8327-D2FEB797F7DD}" type="pres">
      <dgm:prSet presAssocID="{D4AF66B9-ACB7-46FA-9E90-5197F13F0D0A}" presName="connectorText" presStyleLbl="sibTrans1D1" presStyleIdx="6" presStyleCnt="24"/>
      <dgm:spPr/>
    </dgm:pt>
    <dgm:pt modelId="{B92DB35B-80CB-4BCD-8DA7-3936A82FCDAF}" type="pres">
      <dgm:prSet presAssocID="{483E1A55-427F-4140-8BD9-A7B411922162}" presName="node" presStyleLbl="node1" presStyleIdx="7" presStyleCnt="25">
        <dgm:presLayoutVars>
          <dgm:bulletEnabled val="1"/>
        </dgm:presLayoutVars>
      </dgm:prSet>
      <dgm:spPr/>
    </dgm:pt>
    <dgm:pt modelId="{2A33ECC5-98AF-4426-8D41-F5112109BF9B}" type="pres">
      <dgm:prSet presAssocID="{85D8FD9F-D6EB-498A-B31C-40CC6CF4F2A8}" presName="sibTrans" presStyleLbl="sibTrans1D1" presStyleIdx="7" presStyleCnt="24"/>
      <dgm:spPr/>
    </dgm:pt>
    <dgm:pt modelId="{0C811A17-684A-4F50-90FC-C1DF3BBCFFF6}" type="pres">
      <dgm:prSet presAssocID="{85D8FD9F-D6EB-498A-B31C-40CC6CF4F2A8}" presName="connectorText" presStyleLbl="sibTrans1D1" presStyleIdx="7" presStyleCnt="24"/>
      <dgm:spPr/>
    </dgm:pt>
    <dgm:pt modelId="{54992081-AE28-43C4-8309-F5FE4CA3E7AD}" type="pres">
      <dgm:prSet presAssocID="{2CAE26C5-5266-43BF-8F5B-13EFF3CA296F}" presName="node" presStyleLbl="node1" presStyleIdx="8" presStyleCnt="25">
        <dgm:presLayoutVars>
          <dgm:bulletEnabled val="1"/>
        </dgm:presLayoutVars>
      </dgm:prSet>
      <dgm:spPr/>
    </dgm:pt>
    <dgm:pt modelId="{C28269D8-17E2-4B5E-BD3A-5B2BE2884405}" type="pres">
      <dgm:prSet presAssocID="{F223F919-24B3-49A2-9958-E8B1CC65A5F4}" presName="sibTrans" presStyleLbl="sibTrans1D1" presStyleIdx="8" presStyleCnt="24"/>
      <dgm:spPr/>
    </dgm:pt>
    <dgm:pt modelId="{717ED11E-9716-4872-AC62-1558D935DD2D}" type="pres">
      <dgm:prSet presAssocID="{F223F919-24B3-49A2-9958-E8B1CC65A5F4}" presName="connectorText" presStyleLbl="sibTrans1D1" presStyleIdx="8" presStyleCnt="24"/>
      <dgm:spPr/>
    </dgm:pt>
    <dgm:pt modelId="{C23ECA5B-68F0-40D0-BD8C-230E8988024F}" type="pres">
      <dgm:prSet presAssocID="{2959BD59-9D66-4EA8-9065-1AC37F34175E}" presName="node" presStyleLbl="node1" presStyleIdx="9" presStyleCnt="25">
        <dgm:presLayoutVars>
          <dgm:bulletEnabled val="1"/>
        </dgm:presLayoutVars>
      </dgm:prSet>
      <dgm:spPr/>
    </dgm:pt>
    <dgm:pt modelId="{18A95053-0934-4BB9-B8AC-7958E6A379D4}" type="pres">
      <dgm:prSet presAssocID="{C156C36F-1EE5-4C18-9683-324170DE96B4}" presName="sibTrans" presStyleLbl="sibTrans1D1" presStyleIdx="9" presStyleCnt="24"/>
      <dgm:spPr/>
    </dgm:pt>
    <dgm:pt modelId="{E6AF5647-AD07-4DAC-917D-A43B623B1D12}" type="pres">
      <dgm:prSet presAssocID="{C156C36F-1EE5-4C18-9683-324170DE96B4}" presName="connectorText" presStyleLbl="sibTrans1D1" presStyleIdx="9" presStyleCnt="24"/>
      <dgm:spPr/>
    </dgm:pt>
    <dgm:pt modelId="{26A9979E-99E7-4FDA-B644-76FFE448E5AC}" type="pres">
      <dgm:prSet presAssocID="{48E4F43C-5A11-499E-8172-2E4D2AEDFD6B}" presName="node" presStyleLbl="node1" presStyleIdx="10" presStyleCnt="25">
        <dgm:presLayoutVars>
          <dgm:bulletEnabled val="1"/>
        </dgm:presLayoutVars>
      </dgm:prSet>
      <dgm:spPr/>
    </dgm:pt>
    <dgm:pt modelId="{AE6E2B64-C6F0-41BE-A9CE-FC3AAE74754E}" type="pres">
      <dgm:prSet presAssocID="{4E0ACBEA-FD7D-432F-9A26-8F2DEEE19B61}" presName="sibTrans" presStyleLbl="sibTrans1D1" presStyleIdx="10" presStyleCnt="24"/>
      <dgm:spPr/>
    </dgm:pt>
    <dgm:pt modelId="{BF1BA814-420B-475C-A8EA-D225F3E69981}" type="pres">
      <dgm:prSet presAssocID="{4E0ACBEA-FD7D-432F-9A26-8F2DEEE19B61}" presName="connectorText" presStyleLbl="sibTrans1D1" presStyleIdx="10" presStyleCnt="24"/>
      <dgm:spPr/>
    </dgm:pt>
    <dgm:pt modelId="{8959FDFE-9918-4E03-94AB-89E991B7AEF8}" type="pres">
      <dgm:prSet presAssocID="{9D0130CB-ECC3-43E9-B90C-96B18319C934}" presName="node" presStyleLbl="node1" presStyleIdx="11" presStyleCnt="25">
        <dgm:presLayoutVars>
          <dgm:bulletEnabled val="1"/>
        </dgm:presLayoutVars>
      </dgm:prSet>
      <dgm:spPr/>
    </dgm:pt>
    <dgm:pt modelId="{D2DE05D5-2493-4B6A-A32D-D259B38522E1}" type="pres">
      <dgm:prSet presAssocID="{E8F9A51B-1637-4776-B2E6-230AC2229B93}" presName="sibTrans" presStyleLbl="sibTrans1D1" presStyleIdx="11" presStyleCnt="24"/>
      <dgm:spPr/>
    </dgm:pt>
    <dgm:pt modelId="{63360389-1E40-406B-9211-AE211A8EA126}" type="pres">
      <dgm:prSet presAssocID="{E8F9A51B-1637-4776-B2E6-230AC2229B93}" presName="connectorText" presStyleLbl="sibTrans1D1" presStyleIdx="11" presStyleCnt="24"/>
      <dgm:spPr/>
    </dgm:pt>
    <dgm:pt modelId="{818FEF14-5003-46E0-9A68-8940627CFE9A}" type="pres">
      <dgm:prSet presAssocID="{F5F64C64-30D1-4EEB-AA6B-256589CB6742}" presName="node" presStyleLbl="node1" presStyleIdx="12" presStyleCnt="25">
        <dgm:presLayoutVars>
          <dgm:bulletEnabled val="1"/>
        </dgm:presLayoutVars>
      </dgm:prSet>
      <dgm:spPr/>
    </dgm:pt>
    <dgm:pt modelId="{09FA4D89-05B9-4275-83BE-30271E2E95B8}" type="pres">
      <dgm:prSet presAssocID="{1FD6C105-96A7-48CA-BD92-A63812C9D5B4}" presName="sibTrans" presStyleLbl="sibTrans1D1" presStyleIdx="12" presStyleCnt="24"/>
      <dgm:spPr/>
    </dgm:pt>
    <dgm:pt modelId="{E1E7F8E0-2CD7-4B44-B1CB-4E559CE84442}" type="pres">
      <dgm:prSet presAssocID="{1FD6C105-96A7-48CA-BD92-A63812C9D5B4}" presName="connectorText" presStyleLbl="sibTrans1D1" presStyleIdx="12" presStyleCnt="24"/>
      <dgm:spPr/>
    </dgm:pt>
    <dgm:pt modelId="{0BEA5E1F-0E0C-42B7-A9FA-5022C84474C0}" type="pres">
      <dgm:prSet presAssocID="{F360D936-45E9-49A5-8395-5E843526C892}" presName="node" presStyleLbl="node1" presStyleIdx="13" presStyleCnt="25">
        <dgm:presLayoutVars>
          <dgm:bulletEnabled val="1"/>
        </dgm:presLayoutVars>
      </dgm:prSet>
      <dgm:spPr/>
    </dgm:pt>
    <dgm:pt modelId="{8E150021-3BA6-4D16-B07B-511BB2DBAAAC}" type="pres">
      <dgm:prSet presAssocID="{00A295C4-5B64-43E4-AAFF-D58B301C18C5}" presName="sibTrans" presStyleLbl="sibTrans1D1" presStyleIdx="13" presStyleCnt="24"/>
      <dgm:spPr/>
    </dgm:pt>
    <dgm:pt modelId="{205F615F-8BF2-417E-9C95-8462250B3968}" type="pres">
      <dgm:prSet presAssocID="{00A295C4-5B64-43E4-AAFF-D58B301C18C5}" presName="connectorText" presStyleLbl="sibTrans1D1" presStyleIdx="13" presStyleCnt="24"/>
      <dgm:spPr/>
    </dgm:pt>
    <dgm:pt modelId="{59C2BBF0-7D63-4AD0-A079-1D65B43DC027}" type="pres">
      <dgm:prSet presAssocID="{0C91940A-FFBE-4306-A45C-A8E0A32F5E35}" presName="node" presStyleLbl="node1" presStyleIdx="14" presStyleCnt="25">
        <dgm:presLayoutVars>
          <dgm:bulletEnabled val="1"/>
        </dgm:presLayoutVars>
      </dgm:prSet>
      <dgm:spPr/>
    </dgm:pt>
    <dgm:pt modelId="{09904B94-B9C7-4797-9DFD-4585DE063683}" type="pres">
      <dgm:prSet presAssocID="{3E7DDD48-ABA7-428C-9C18-39D8683E1D84}" presName="sibTrans" presStyleLbl="sibTrans1D1" presStyleIdx="14" presStyleCnt="24"/>
      <dgm:spPr/>
    </dgm:pt>
    <dgm:pt modelId="{4ED5BED9-6ADD-4274-8FEA-66EE1C57B51B}" type="pres">
      <dgm:prSet presAssocID="{3E7DDD48-ABA7-428C-9C18-39D8683E1D84}" presName="connectorText" presStyleLbl="sibTrans1D1" presStyleIdx="14" presStyleCnt="24"/>
      <dgm:spPr/>
    </dgm:pt>
    <dgm:pt modelId="{F535EF79-2B24-419C-A6BD-71B5454F39B5}" type="pres">
      <dgm:prSet presAssocID="{1F535C25-4408-4C0F-8E16-D6B178401999}" presName="node" presStyleLbl="node1" presStyleIdx="15" presStyleCnt="25">
        <dgm:presLayoutVars>
          <dgm:bulletEnabled val="1"/>
        </dgm:presLayoutVars>
      </dgm:prSet>
      <dgm:spPr/>
    </dgm:pt>
    <dgm:pt modelId="{7F6EC0FE-EDAC-49B0-91D7-16E44E7FF4FF}" type="pres">
      <dgm:prSet presAssocID="{12978A43-22FE-4F5C-A447-7DF0C77F9D82}" presName="sibTrans" presStyleLbl="sibTrans1D1" presStyleIdx="15" presStyleCnt="24"/>
      <dgm:spPr/>
    </dgm:pt>
    <dgm:pt modelId="{36A46E13-4BAC-4A5A-8FB7-82EF3ED749F6}" type="pres">
      <dgm:prSet presAssocID="{12978A43-22FE-4F5C-A447-7DF0C77F9D82}" presName="connectorText" presStyleLbl="sibTrans1D1" presStyleIdx="15" presStyleCnt="24"/>
      <dgm:spPr/>
    </dgm:pt>
    <dgm:pt modelId="{EA345649-36DE-49B2-A55B-2743D62B1373}" type="pres">
      <dgm:prSet presAssocID="{31E91A43-31E0-4AD4-AF59-CA5CF4E40CA3}" presName="node" presStyleLbl="node1" presStyleIdx="16" presStyleCnt="25">
        <dgm:presLayoutVars>
          <dgm:bulletEnabled val="1"/>
        </dgm:presLayoutVars>
      </dgm:prSet>
      <dgm:spPr/>
    </dgm:pt>
    <dgm:pt modelId="{7ADA7453-9137-4FF7-AD61-0A0ED2919CD5}" type="pres">
      <dgm:prSet presAssocID="{72B12A35-CA2A-44BB-A71A-AAB144A51108}" presName="sibTrans" presStyleLbl="sibTrans1D1" presStyleIdx="16" presStyleCnt="24"/>
      <dgm:spPr/>
    </dgm:pt>
    <dgm:pt modelId="{3781D336-2CEF-407E-8D6E-0EF88CFD8188}" type="pres">
      <dgm:prSet presAssocID="{72B12A35-CA2A-44BB-A71A-AAB144A51108}" presName="connectorText" presStyleLbl="sibTrans1D1" presStyleIdx="16" presStyleCnt="24"/>
      <dgm:spPr/>
    </dgm:pt>
    <dgm:pt modelId="{C9219BE0-3DA7-43FA-A438-F9ECB39B3A2D}" type="pres">
      <dgm:prSet presAssocID="{5B77128F-F439-429A-B41C-DB04FB9BEF84}" presName="node" presStyleLbl="node1" presStyleIdx="17" presStyleCnt="25">
        <dgm:presLayoutVars>
          <dgm:bulletEnabled val="1"/>
        </dgm:presLayoutVars>
      </dgm:prSet>
      <dgm:spPr/>
    </dgm:pt>
    <dgm:pt modelId="{57981D7B-E958-4BEB-B40F-F881EDF122C2}" type="pres">
      <dgm:prSet presAssocID="{AF48D057-82C1-4652-BD4D-7283CEE4C4A3}" presName="sibTrans" presStyleLbl="sibTrans1D1" presStyleIdx="17" presStyleCnt="24"/>
      <dgm:spPr/>
    </dgm:pt>
    <dgm:pt modelId="{37B7D9B8-AF77-4489-9054-9340F6D8458A}" type="pres">
      <dgm:prSet presAssocID="{AF48D057-82C1-4652-BD4D-7283CEE4C4A3}" presName="connectorText" presStyleLbl="sibTrans1D1" presStyleIdx="17" presStyleCnt="24"/>
      <dgm:spPr/>
    </dgm:pt>
    <dgm:pt modelId="{9ABA3A3E-4BA3-4FB9-BBB9-BFF0F27C3221}" type="pres">
      <dgm:prSet presAssocID="{D09BC90E-2A22-418F-AF27-224E7D7606FB}" presName="node" presStyleLbl="node1" presStyleIdx="18" presStyleCnt="25">
        <dgm:presLayoutVars>
          <dgm:bulletEnabled val="1"/>
        </dgm:presLayoutVars>
      </dgm:prSet>
      <dgm:spPr/>
    </dgm:pt>
    <dgm:pt modelId="{FA1E5C16-6F3D-46C7-8083-CBC7630E01F9}" type="pres">
      <dgm:prSet presAssocID="{0525CDA4-32F1-404F-8722-4DF25A4E17BA}" presName="sibTrans" presStyleLbl="sibTrans1D1" presStyleIdx="18" presStyleCnt="24"/>
      <dgm:spPr/>
    </dgm:pt>
    <dgm:pt modelId="{CEDA8148-5143-4A9B-86BF-90D939E0BE4E}" type="pres">
      <dgm:prSet presAssocID="{0525CDA4-32F1-404F-8722-4DF25A4E17BA}" presName="connectorText" presStyleLbl="sibTrans1D1" presStyleIdx="18" presStyleCnt="24"/>
      <dgm:spPr/>
    </dgm:pt>
    <dgm:pt modelId="{1112959F-8E44-4229-8A4B-BBA1F10AD9F7}" type="pres">
      <dgm:prSet presAssocID="{C90036E1-01B2-489D-A6AA-531B507A62CE}" presName="node" presStyleLbl="node1" presStyleIdx="19" presStyleCnt="25">
        <dgm:presLayoutVars>
          <dgm:bulletEnabled val="1"/>
        </dgm:presLayoutVars>
      </dgm:prSet>
      <dgm:spPr/>
    </dgm:pt>
    <dgm:pt modelId="{0E0550E5-DCB2-4379-A71C-1071C16C8A02}" type="pres">
      <dgm:prSet presAssocID="{1C650A08-117E-47BF-94B3-1C66D93E4E6D}" presName="sibTrans" presStyleLbl="sibTrans1D1" presStyleIdx="19" presStyleCnt="24"/>
      <dgm:spPr/>
    </dgm:pt>
    <dgm:pt modelId="{0B0262DB-22AC-4D3E-B62B-27BD3379D466}" type="pres">
      <dgm:prSet presAssocID="{1C650A08-117E-47BF-94B3-1C66D93E4E6D}" presName="connectorText" presStyleLbl="sibTrans1D1" presStyleIdx="19" presStyleCnt="24"/>
      <dgm:spPr/>
    </dgm:pt>
    <dgm:pt modelId="{FD60F356-A7B7-49AF-8D7B-49F6730048E7}" type="pres">
      <dgm:prSet presAssocID="{F34EBCF8-9263-4C14-86D8-B311D76AF86E}" presName="node" presStyleLbl="node1" presStyleIdx="20" presStyleCnt="25">
        <dgm:presLayoutVars>
          <dgm:bulletEnabled val="1"/>
        </dgm:presLayoutVars>
      </dgm:prSet>
      <dgm:spPr/>
    </dgm:pt>
    <dgm:pt modelId="{F6B8F884-5860-4368-9897-702917F93C64}" type="pres">
      <dgm:prSet presAssocID="{DEC44E78-00F1-4D98-A1AD-A706D756D9E1}" presName="sibTrans" presStyleLbl="sibTrans1D1" presStyleIdx="20" presStyleCnt="24"/>
      <dgm:spPr/>
    </dgm:pt>
    <dgm:pt modelId="{38E72134-3BFE-4F46-83DB-AFE3E3650967}" type="pres">
      <dgm:prSet presAssocID="{DEC44E78-00F1-4D98-A1AD-A706D756D9E1}" presName="connectorText" presStyleLbl="sibTrans1D1" presStyleIdx="20" presStyleCnt="24"/>
      <dgm:spPr/>
    </dgm:pt>
    <dgm:pt modelId="{481E6022-5321-41FB-84CF-8B9E6631EFAA}" type="pres">
      <dgm:prSet presAssocID="{08C5ACAC-43B3-419A-AD6C-516429C2D8E7}" presName="node" presStyleLbl="node1" presStyleIdx="21" presStyleCnt="25">
        <dgm:presLayoutVars>
          <dgm:bulletEnabled val="1"/>
        </dgm:presLayoutVars>
      </dgm:prSet>
      <dgm:spPr/>
    </dgm:pt>
    <dgm:pt modelId="{57009CFD-A0AE-4AF3-880E-042EDA8D051A}" type="pres">
      <dgm:prSet presAssocID="{51202724-6E14-4252-900F-93DF2BCDA246}" presName="sibTrans" presStyleLbl="sibTrans1D1" presStyleIdx="21" presStyleCnt="24"/>
      <dgm:spPr/>
    </dgm:pt>
    <dgm:pt modelId="{17B09BFB-0EDA-4DE7-A4AB-598EEF9E0414}" type="pres">
      <dgm:prSet presAssocID="{51202724-6E14-4252-900F-93DF2BCDA246}" presName="connectorText" presStyleLbl="sibTrans1D1" presStyleIdx="21" presStyleCnt="24"/>
      <dgm:spPr/>
    </dgm:pt>
    <dgm:pt modelId="{32436458-F767-4B8B-AD85-C86F3913A6BA}" type="pres">
      <dgm:prSet presAssocID="{14D7D680-9DE8-4EB1-B139-B336B51D6E8D}" presName="node" presStyleLbl="node1" presStyleIdx="22" presStyleCnt="25">
        <dgm:presLayoutVars>
          <dgm:bulletEnabled val="1"/>
        </dgm:presLayoutVars>
      </dgm:prSet>
      <dgm:spPr/>
    </dgm:pt>
    <dgm:pt modelId="{D8174170-0529-4ED5-86DF-DA78237B30E9}" type="pres">
      <dgm:prSet presAssocID="{92DEBE56-1E9E-4968-95F5-A13FBD49ADE6}" presName="sibTrans" presStyleLbl="sibTrans1D1" presStyleIdx="22" presStyleCnt="24"/>
      <dgm:spPr/>
    </dgm:pt>
    <dgm:pt modelId="{7B71ED84-764E-4B8E-AE47-D273F5625CEA}" type="pres">
      <dgm:prSet presAssocID="{92DEBE56-1E9E-4968-95F5-A13FBD49ADE6}" presName="connectorText" presStyleLbl="sibTrans1D1" presStyleIdx="22" presStyleCnt="24"/>
      <dgm:spPr/>
    </dgm:pt>
    <dgm:pt modelId="{DAA08DF7-444A-4917-8CF3-58FD78F3BF4D}" type="pres">
      <dgm:prSet presAssocID="{FF1CA062-F7D3-42C3-8F9D-2A7E95514604}" presName="node" presStyleLbl="node1" presStyleIdx="23" presStyleCnt="25">
        <dgm:presLayoutVars>
          <dgm:bulletEnabled val="1"/>
        </dgm:presLayoutVars>
      </dgm:prSet>
      <dgm:spPr/>
    </dgm:pt>
    <dgm:pt modelId="{8D1F5C2D-897B-49BD-BC43-51347B112D90}" type="pres">
      <dgm:prSet presAssocID="{B43E22D0-4588-46F6-8A4A-92289064360F}" presName="sibTrans" presStyleLbl="sibTrans1D1" presStyleIdx="23" presStyleCnt="24"/>
      <dgm:spPr/>
    </dgm:pt>
    <dgm:pt modelId="{8C5E573A-0959-49A7-8DEC-E795BD19DC14}" type="pres">
      <dgm:prSet presAssocID="{B43E22D0-4588-46F6-8A4A-92289064360F}" presName="connectorText" presStyleLbl="sibTrans1D1" presStyleIdx="23" presStyleCnt="24"/>
      <dgm:spPr/>
    </dgm:pt>
    <dgm:pt modelId="{67E9472F-3CA6-4ED0-8BD7-2951D0DCA1B8}" type="pres">
      <dgm:prSet presAssocID="{22946D30-843B-4281-9F40-ADEB4D051790}" presName="node" presStyleLbl="node1" presStyleIdx="24" presStyleCnt="25">
        <dgm:presLayoutVars>
          <dgm:bulletEnabled val="1"/>
        </dgm:presLayoutVars>
      </dgm:prSet>
      <dgm:spPr/>
    </dgm:pt>
  </dgm:ptLst>
  <dgm:cxnLst>
    <dgm:cxn modelId="{9129E906-61D3-4F2F-B0FB-AE76BCA95FAE}" srcId="{1FAC533E-C24E-47A8-B215-8581B0D4B20A}" destId="{C94B6046-754C-4F1A-92BB-880C576FB468}" srcOrd="5" destOrd="0" parTransId="{B5A11A4C-1EF8-4D04-A39B-ED179AE3FE0B}" sibTransId="{B5F3D6EB-4A27-4D05-A66D-60E5E436D0AB}"/>
    <dgm:cxn modelId="{361F8E07-40F2-4285-8069-313DFC941642}" type="presOf" srcId="{B5F3D6EB-4A27-4D05-A66D-60E5E436D0AB}" destId="{B5B570B7-D7DF-4F92-AA7E-4ACE491221AB}" srcOrd="1" destOrd="0" presId="urn:microsoft.com/office/officeart/2005/8/layout/bProcess3"/>
    <dgm:cxn modelId="{45598D0A-81EE-4E47-B0DC-9D605A2BB9A3}" type="presOf" srcId="{1C650A08-117E-47BF-94B3-1C66D93E4E6D}" destId="{0E0550E5-DCB2-4379-A71C-1071C16C8A02}" srcOrd="0" destOrd="0" presId="urn:microsoft.com/office/officeart/2005/8/layout/bProcess3"/>
    <dgm:cxn modelId="{989DCE0F-8D66-42EA-BA6E-A0D70D47ED26}" type="presOf" srcId="{B43E22D0-4588-46F6-8A4A-92289064360F}" destId="{8D1F5C2D-897B-49BD-BC43-51347B112D90}" srcOrd="0" destOrd="0" presId="urn:microsoft.com/office/officeart/2005/8/layout/bProcess3"/>
    <dgm:cxn modelId="{8B83E10F-1DA2-44DD-B346-9373C220C989}" type="presOf" srcId="{FF1CA062-F7D3-42C3-8F9D-2A7E95514604}" destId="{DAA08DF7-444A-4917-8CF3-58FD78F3BF4D}" srcOrd="0" destOrd="0" presId="urn:microsoft.com/office/officeart/2005/8/layout/bProcess3"/>
    <dgm:cxn modelId="{CCDB6A14-A296-485B-9B0D-13A7B83C9A39}" type="presOf" srcId="{0525CDA4-32F1-404F-8722-4DF25A4E17BA}" destId="{FA1E5C16-6F3D-46C7-8083-CBC7630E01F9}" srcOrd="0" destOrd="0" presId="urn:microsoft.com/office/officeart/2005/8/layout/bProcess3"/>
    <dgm:cxn modelId="{25817314-E52E-456C-93BB-37C25C18298D}" type="presOf" srcId="{12978A43-22FE-4F5C-A447-7DF0C77F9D82}" destId="{7F6EC0FE-EDAC-49B0-91D7-16E44E7FF4FF}" srcOrd="0" destOrd="0" presId="urn:microsoft.com/office/officeart/2005/8/layout/bProcess3"/>
    <dgm:cxn modelId="{4A72FF14-A761-4904-8999-0CEE4E6A1FA1}" type="presOf" srcId="{AF48D057-82C1-4652-BD4D-7283CEE4C4A3}" destId="{57981D7B-E958-4BEB-B40F-F881EDF122C2}" srcOrd="0" destOrd="0" presId="urn:microsoft.com/office/officeart/2005/8/layout/bProcess3"/>
    <dgm:cxn modelId="{3DCCBF16-A863-41D8-BB06-44E766F69859}" srcId="{1FAC533E-C24E-47A8-B215-8581B0D4B20A}" destId="{9E10DB4C-D6B8-4AD5-A3D7-04F8D25D9657}" srcOrd="3" destOrd="0" parTransId="{041026E1-4DA7-43B8-8EB1-638F2A2F9D2A}" sibTransId="{3683BC94-6B64-40E0-BCC1-54146E55428F}"/>
    <dgm:cxn modelId="{A91E5C19-2990-44C1-B216-DA71DA594FEE}" srcId="{1FAC533E-C24E-47A8-B215-8581B0D4B20A}" destId="{48E4F43C-5A11-499E-8172-2E4D2AEDFD6B}" srcOrd="10" destOrd="0" parTransId="{968762D7-C581-4983-8856-910D16E557B1}" sibTransId="{4E0ACBEA-FD7D-432F-9A26-8F2DEEE19B61}"/>
    <dgm:cxn modelId="{B92D801B-C7AC-4FB9-8AFD-BFB9F10E3A90}" srcId="{1FAC533E-C24E-47A8-B215-8581B0D4B20A}" destId="{F5F64C64-30D1-4EEB-AA6B-256589CB6742}" srcOrd="12" destOrd="0" parTransId="{4C01DAA4-6E8F-4CB3-BA7F-ACF857CB3B2D}" sibTransId="{1FD6C105-96A7-48CA-BD92-A63812C9D5B4}"/>
    <dgm:cxn modelId="{5918EF1D-EBEC-467B-A813-6F726AD6884F}" srcId="{1FAC533E-C24E-47A8-B215-8581B0D4B20A}" destId="{F34EBCF8-9263-4C14-86D8-B311D76AF86E}" srcOrd="20" destOrd="0" parTransId="{0340F494-CE9B-4DA4-B5B2-24E248A2AB6A}" sibTransId="{DEC44E78-00F1-4D98-A1AD-A706D756D9E1}"/>
    <dgm:cxn modelId="{0A367620-3A66-467B-8D9D-5DB8F8D31026}" type="presOf" srcId="{C63DC68B-4D39-407C-80E7-14E88B96E213}" destId="{B8ABC0EC-0142-4354-9454-23C449596532}" srcOrd="1" destOrd="0" presId="urn:microsoft.com/office/officeart/2005/8/layout/bProcess3"/>
    <dgm:cxn modelId="{F255A220-621B-430D-8126-E282D2CA2B80}" type="presOf" srcId="{F34EBCF8-9263-4C14-86D8-B311D76AF86E}" destId="{FD60F356-A7B7-49AF-8D7B-49F6730048E7}" srcOrd="0" destOrd="0" presId="urn:microsoft.com/office/officeart/2005/8/layout/bProcess3"/>
    <dgm:cxn modelId="{23905823-48C0-423A-9DB0-67E41B42CEB4}" type="presOf" srcId="{CE86AFA4-CC39-4BAB-B747-2E13B4585AD9}" destId="{AFE44D2E-1A67-49DD-B907-35CB47AFF15C}" srcOrd="0" destOrd="0" presId="urn:microsoft.com/office/officeart/2005/8/layout/bProcess3"/>
    <dgm:cxn modelId="{3815EF23-B49C-493B-A100-7E6AE7F4C907}" type="presOf" srcId="{C94B6046-754C-4F1A-92BB-880C576FB468}" destId="{4AED9A51-ACFF-4D0A-B659-4E86090F4993}" srcOrd="0" destOrd="0" presId="urn:microsoft.com/office/officeart/2005/8/layout/bProcess3"/>
    <dgm:cxn modelId="{9EABFC23-E8B3-4905-8CB3-4386139B5EB1}" type="presOf" srcId="{22946D30-843B-4281-9F40-ADEB4D051790}" destId="{67E9472F-3CA6-4ED0-8BD7-2951D0DCA1B8}" srcOrd="0" destOrd="0" presId="urn:microsoft.com/office/officeart/2005/8/layout/bProcess3"/>
    <dgm:cxn modelId="{CB848729-D713-4A07-942E-E6DAAA024F20}" srcId="{1FAC533E-C24E-47A8-B215-8581B0D4B20A}" destId="{08C5ACAC-43B3-419A-AD6C-516429C2D8E7}" srcOrd="21" destOrd="0" parTransId="{2AC3EB64-C95C-4E2F-8BDD-760823FF9BFE}" sibTransId="{51202724-6E14-4252-900F-93DF2BCDA246}"/>
    <dgm:cxn modelId="{EFB49130-048E-44AD-9153-E2E49CB4C52B}" type="presOf" srcId="{2959BD59-9D66-4EA8-9065-1AC37F34175E}" destId="{C23ECA5B-68F0-40D0-BD8C-230E8988024F}" srcOrd="0" destOrd="0" presId="urn:microsoft.com/office/officeart/2005/8/layout/bProcess3"/>
    <dgm:cxn modelId="{62A45E31-6DCB-4612-8C23-0EC69B0032A5}" type="presOf" srcId="{00A295C4-5B64-43E4-AAFF-D58B301C18C5}" destId="{205F615F-8BF2-417E-9C95-8462250B3968}" srcOrd="1" destOrd="0" presId="urn:microsoft.com/office/officeart/2005/8/layout/bProcess3"/>
    <dgm:cxn modelId="{7C1D0534-846C-457E-82A0-2C6D46A14881}" type="presOf" srcId="{B43E22D0-4588-46F6-8A4A-92289064360F}" destId="{8C5E573A-0959-49A7-8DEC-E795BD19DC14}" srcOrd="1" destOrd="0" presId="urn:microsoft.com/office/officeart/2005/8/layout/bProcess3"/>
    <dgm:cxn modelId="{747B1734-F51A-4C14-AC91-5222B3184D11}" srcId="{1FAC533E-C24E-47A8-B215-8581B0D4B20A}" destId="{5B77128F-F439-429A-B41C-DB04FB9BEF84}" srcOrd="17" destOrd="0" parTransId="{27253DA2-7BA0-44A1-9284-F528543827B3}" sibTransId="{AF48D057-82C1-4652-BD4D-7283CEE4C4A3}"/>
    <dgm:cxn modelId="{3F10333A-0C92-4F72-9001-184FCD76656E}" srcId="{1FAC533E-C24E-47A8-B215-8581B0D4B20A}" destId="{9D0130CB-ECC3-43E9-B90C-96B18319C934}" srcOrd="11" destOrd="0" parTransId="{BEE983AB-69E7-448E-BE3C-0ED524BFA73E}" sibTransId="{E8F9A51B-1637-4776-B2E6-230AC2229B93}"/>
    <dgm:cxn modelId="{1F61F23A-76CF-40C0-B5BF-A4AAE496C13A}" type="presOf" srcId="{9D71E9B6-6ADA-4A85-93D7-88729CDC2339}" destId="{86E5059F-6855-4EB1-B14D-E3A3FDA45278}" srcOrd="0" destOrd="0" presId="urn:microsoft.com/office/officeart/2005/8/layout/bProcess3"/>
    <dgm:cxn modelId="{3540FB3C-67A5-4C1B-A2ED-25B6C7885591}" type="presOf" srcId="{08C5ACAC-43B3-419A-AD6C-516429C2D8E7}" destId="{481E6022-5321-41FB-84CF-8B9E6631EFAA}" srcOrd="0" destOrd="0" presId="urn:microsoft.com/office/officeart/2005/8/layout/bProcess3"/>
    <dgm:cxn modelId="{9FCD893D-1AFF-434E-AE37-796A2451CA20}" type="presOf" srcId="{D402C5BC-310A-4D69-A301-8D773687A4AC}" destId="{4534AC01-DEB0-49F5-BA77-B5C5017D0C67}" srcOrd="0" destOrd="0" presId="urn:microsoft.com/office/officeart/2005/8/layout/bProcess3"/>
    <dgm:cxn modelId="{DDD8AE40-4534-4D56-A0DC-732B63F8F46C}" type="presOf" srcId="{B92DD9CD-6EE3-4DBC-8B2B-FB4595CEBE34}" destId="{14A6DD15-9F96-4302-B1B2-1D80ADAA23E0}" srcOrd="0" destOrd="0" presId="urn:microsoft.com/office/officeart/2005/8/layout/bProcess3"/>
    <dgm:cxn modelId="{EA06A35D-EF82-4FDF-9D75-C05D945D0356}" srcId="{1FAC533E-C24E-47A8-B215-8581B0D4B20A}" destId="{0C91940A-FFBE-4306-A45C-A8E0A32F5E35}" srcOrd="14" destOrd="0" parTransId="{55F28084-B49C-4703-AD09-1002FA2171E4}" sibTransId="{3E7DDD48-ABA7-428C-9C18-39D8683E1D84}"/>
    <dgm:cxn modelId="{89CCA661-4F8A-4618-BF78-A2FF09A3BE64}" type="presOf" srcId="{3E7DDD48-ABA7-428C-9C18-39D8683E1D84}" destId="{4ED5BED9-6ADD-4274-8FEA-66EE1C57B51B}" srcOrd="1" destOrd="0" presId="urn:microsoft.com/office/officeart/2005/8/layout/bProcess3"/>
    <dgm:cxn modelId="{BE3E7062-4B4C-4B1F-AB1C-F0F93510B38F}" srcId="{1FAC533E-C24E-47A8-B215-8581B0D4B20A}" destId="{B92DD9CD-6EE3-4DBC-8B2B-FB4595CEBE34}" srcOrd="1" destOrd="0" parTransId="{9B8DCF48-A4F2-44E7-9A54-7EC4B983C989}" sibTransId="{9E15221B-CDA4-45DC-8CB2-4E6111B11B1A}"/>
    <dgm:cxn modelId="{64961D63-8765-42FB-B96E-025166E5CCE3}" type="presOf" srcId="{C156C36F-1EE5-4C18-9683-324170DE96B4}" destId="{18A95053-0934-4BB9-B8AC-7958E6A379D4}" srcOrd="0" destOrd="0" presId="urn:microsoft.com/office/officeart/2005/8/layout/bProcess3"/>
    <dgm:cxn modelId="{EE9F6E44-8539-4BF3-897F-88571C17A904}" type="presOf" srcId="{1FD6C105-96A7-48CA-BD92-A63812C9D5B4}" destId="{09FA4D89-05B9-4275-83BE-30271E2E95B8}" srcOrd="0" destOrd="0" presId="urn:microsoft.com/office/officeart/2005/8/layout/bProcess3"/>
    <dgm:cxn modelId="{5D787544-CFAC-496A-9F9A-0278A86B8722}" type="presOf" srcId="{9D0130CB-ECC3-43E9-B90C-96B18319C934}" destId="{8959FDFE-9918-4E03-94AB-89E991B7AEF8}" srcOrd="0" destOrd="0" presId="urn:microsoft.com/office/officeart/2005/8/layout/bProcess3"/>
    <dgm:cxn modelId="{38D9C864-8595-4D62-994A-47CC35919A6C}" type="presOf" srcId="{72B12A35-CA2A-44BB-A71A-AAB144A51108}" destId="{7ADA7453-9137-4FF7-AD61-0A0ED2919CD5}" srcOrd="0" destOrd="0" presId="urn:microsoft.com/office/officeart/2005/8/layout/bProcess3"/>
    <dgm:cxn modelId="{3A4D3047-8FC9-4D92-937D-C7AAA4CB90C0}" type="presOf" srcId="{48E4F43C-5A11-499E-8172-2E4D2AEDFD6B}" destId="{26A9979E-99E7-4FDA-B644-76FFE448E5AC}" srcOrd="0" destOrd="0" presId="urn:microsoft.com/office/officeart/2005/8/layout/bProcess3"/>
    <dgm:cxn modelId="{9E18CA6B-8C67-4B3D-A308-AD2C8109379A}" type="presOf" srcId="{DEC44E78-00F1-4D98-A1AD-A706D756D9E1}" destId="{F6B8F884-5860-4368-9897-702917F93C64}" srcOrd="0" destOrd="0" presId="urn:microsoft.com/office/officeart/2005/8/layout/bProcess3"/>
    <dgm:cxn modelId="{59BF664E-3511-42EB-B2D1-511B9D1DA638}" type="presOf" srcId="{2CAE26C5-5266-43BF-8F5B-13EFF3CA296F}" destId="{54992081-AE28-43C4-8309-F5FE4CA3E7AD}" srcOrd="0" destOrd="0" presId="urn:microsoft.com/office/officeart/2005/8/layout/bProcess3"/>
    <dgm:cxn modelId="{A7DD996F-5F8E-47DB-9692-83E10F0926A6}" srcId="{1FAC533E-C24E-47A8-B215-8581B0D4B20A}" destId="{C90036E1-01B2-489D-A6AA-531B507A62CE}" srcOrd="19" destOrd="0" parTransId="{C710AB8D-9FA9-485D-B42A-7D246970C6E5}" sibTransId="{1C650A08-117E-47BF-94B3-1C66D93E4E6D}"/>
    <dgm:cxn modelId="{9E2F0150-5CD4-4167-9F49-207A1D44E445}" type="presOf" srcId="{483E1A55-427F-4140-8BD9-A7B411922162}" destId="{B92DB35B-80CB-4BCD-8DA7-3936A82FCDAF}" srcOrd="0" destOrd="0" presId="urn:microsoft.com/office/officeart/2005/8/layout/bProcess3"/>
    <dgm:cxn modelId="{3D155C53-E615-4B35-86FC-DEF46A3F78C9}" type="presOf" srcId="{DEC44E78-00F1-4D98-A1AD-A706D756D9E1}" destId="{38E72134-3BFE-4F46-83DB-AFE3E3650967}" srcOrd="1" destOrd="0" presId="urn:microsoft.com/office/officeart/2005/8/layout/bProcess3"/>
    <dgm:cxn modelId="{D389C173-D1B6-4CEA-946B-C4EAF2A4450B}" type="presOf" srcId="{5B77128F-F439-429A-B41C-DB04FB9BEF84}" destId="{C9219BE0-3DA7-43FA-A438-F9ECB39B3A2D}" srcOrd="0" destOrd="0" presId="urn:microsoft.com/office/officeart/2005/8/layout/bProcess3"/>
    <dgm:cxn modelId="{5094B755-C9B0-4DBE-8682-CE4861C4AF9A}" srcId="{1FAC533E-C24E-47A8-B215-8581B0D4B20A}" destId="{14D7D680-9DE8-4EB1-B139-B336B51D6E8D}" srcOrd="22" destOrd="0" parTransId="{EAB2458A-792D-4FC1-B687-F5515B9211F2}" sibTransId="{92DEBE56-1E9E-4968-95F5-A13FBD49ADE6}"/>
    <dgm:cxn modelId="{EEE6C777-48B0-4853-A0DD-1CBBFE6AF053}" srcId="{1FAC533E-C24E-47A8-B215-8581B0D4B20A}" destId="{FF1CA062-F7D3-42C3-8F9D-2A7E95514604}" srcOrd="23" destOrd="0" parTransId="{85FD7390-EC3B-4966-BF2C-D7BD4585638B}" sibTransId="{B43E22D0-4588-46F6-8A4A-92289064360F}"/>
    <dgm:cxn modelId="{B3D91979-39B5-46C0-B835-3A770AD3DC27}" type="presOf" srcId="{D4AF66B9-ACB7-46FA-9E90-5197F13F0D0A}" destId="{16120A60-3FB2-476B-B533-60A9B30273A7}" srcOrd="0" destOrd="0" presId="urn:microsoft.com/office/officeart/2005/8/layout/bProcess3"/>
    <dgm:cxn modelId="{49C37C79-3058-45D1-BCFA-7730B282D218}" type="presOf" srcId="{F5F64C64-30D1-4EEB-AA6B-256589CB6742}" destId="{818FEF14-5003-46E0-9A68-8940627CFE9A}" srcOrd="0" destOrd="0" presId="urn:microsoft.com/office/officeart/2005/8/layout/bProcess3"/>
    <dgm:cxn modelId="{9BA08559-2B81-4F1A-A479-F5BA1710D8B8}" type="presOf" srcId="{3683BC94-6B64-40E0-BCC1-54146E55428F}" destId="{9CC713F8-5B11-4EC6-B9EA-C8ED274D5701}" srcOrd="1" destOrd="0" presId="urn:microsoft.com/office/officeart/2005/8/layout/bProcess3"/>
    <dgm:cxn modelId="{CD63687C-0880-4953-A028-CD8A14D55B95}" type="presOf" srcId="{1C650A08-117E-47BF-94B3-1C66D93E4E6D}" destId="{0B0262DB-22AC-4D3E-B62B-27BD3379D466}" srcOrd="1" destOrd="0" presId="urn:microsoft.com/office/officeart/2005/8/layout/bProcess3"/>
    <dgm:cxn modelId="{A80D0F7E-F604-4587-BDBC-700CDC0A3460}" srcId="{1FAC533E-C24E-47A8-B215-8581B0D4B20A}" destId="{2959BD59-9D66-4EA8-9065-1AC37F34175E}" srcOrd="9" destOrd="0" parTransId="{28A428EA-5146-4F84-A31F-231C591E251C}" sibTransId="{C156C36F-1EE5-4C18-9683-324170DE96B4}"/>
    <dgm:cxn modelId="{2113987E-B2D6-4308-8A4D-A32D49FFACA0}" type="presOf" srcId="{51202724-6E14-4252-900F-93DF2BCDA246}" destId="{57009CFD-A0AE-4AF3-880E-042EDA8D051A}" srcOrd="0" destOrd="0" presId="urn:microsoft.com/office/officeart/2005/8/layout/bProcess3"/>
    <dgm:cxn modelId="{E7D35D80-0F7B-4700-8657-C800F8B4937B}" srcId="{1FAC533E-C24E-47A8-B215-8581B0D4B20A}" destId="{483E1A55-427F-4140-8BD9-A7B411922162}" srcOrd="7" destOrd="0" parTransId="{5EE2A598-9588-475F-A346-71CB9FC3FE7D}" sibTransId="{85D8FD9F-D6EB-498A-B31C-40CC6CF4F2A8}"/>
    <dgm:cxn modelId="{77CAE481-6C99-4269-A844-2410D3EF7295}" srcId="{1FAC533E-C24E-47A8-B215-8581B0D4B20A}" destId="{D09BC90E-2A22-418F-AF27-224E7D7606FB}" srcOrd="18" destOrd="0" parTransId="{72B32E2F-A3B3-4765-8D93-5D60877F17FE}" sibTransId="{0525CDA4-32F1-404F-8722-4DF25A4E17BA}"/>
    <dgm:cxn modelId="{3A3B6F82-BF81-4620-9AA0-C6575A0644B0}" type="presOf" srcId="{6C72ECD9-2035-4DA3-933B-145AE6C64835}" destId="{8B58B2B4-72DF-4CE6-B4A5-3D2482DF5840}" srcOrd="0" destOrd="0" presId="urn:microsoft.com/office/officeart/2005/8/layout/bProcess3"/>
    <dgm:cxn modelId="{BE8AFB86-8240-45CD-900F-760E5A7543BA}" srcId="{1FAC533E-C24E-47A8-B215-8581B0D4B20A}" destId="{31E91A43-31E0-4AD4-AF59-CA5CF4E40CA3}" srcOrd="16" destOrd="0" parTransId="{1535B65F-5F49-4356-98D0-9E214EB3EC65}" sibTransId="{72B12A35-CA2A-44BB-A71A-AAB144A51108}"/>
    <dgm:cxn modelId="{A9018687-16CD-45FC-90D2-B1C90F56A8DF}" type="presOf" srcId="{C63DC68B-4D39-407C-80E7-14E88B96E213}" destId="{B6C38DAF-494C-4260-8B69-D74C21AB362D}" srcOrd="0" destOrd="0" presId="urn:microsoft.com/office/officeart/2005/8/layout/bProcess3"/>
    <dgm:cxn modelId="{74E4A28B-BAC3-452B-9215-4AEDB368ADA5}" type="presOf" srcId="{AF48D057-82C1-4652-BD4D-7283CEE4C4A3}" destId="{37B7D9B8-AF77-4489-9054-9340F6D8458A}" srcOrd="1" destOrd="0" presId="urn:microsoft.com/office/officeart/2005/8/layout/bProcess3"/>
    <dgm:cxn modelId="{5CFC698F-3355-4AEE-BBC1-A3C42AE4C89C}" type="presOf" srcId="{12978A43-22FE-4F5C-A447-7DF0C77F9D82}" destId="{36A46E13-4BAC-4A5A-8FB7-82EF3ED749F6}" srcOrd="1" destOrd="0" presId="urn:microsoft.com/office/officeart/2005/8/layout/bProcess3"/>
    <dgm:cxn modelId="{FBAB2496-FAFB-466A-937D-5CBA2AA97D0B}" type="presOf" srcId="{0525CDA4-32F1-404F-8722-4DF25A4E17BA}" destId="{CEDA8148-5143-4A9B-86BF-90D939E0BE4E}" srcOrd="1" destOrd="0" presId="urn:microsoft.com/office/officeart/2005/8/layout/bProcess3"/>
    <dgm:cxn modelId="{8B241697-3196-4FD6-BE84-B596CAFC4A3F}" type="presOf" srcId="{4E0ACBEA-FD7D-432F-9A26-8F2DEEE19B61}" destId="{BF1BA814-420B-475C-A8EA-D225F3E69981}" srcOrd="1" destOrd="0" presId="urn:microsoft.com/office/officeart/2005/8/layout/bProcess3"/>
    <dgm:cxn modelId="{A8E5229B-0362-4A04-B9F8-CBA0A1595D8A}" type="presOf" srcId="{6017BF12-8469-4E9A-BE00-400E3A442374}" destId="{09833F28-377F-476E-ADFC-F277A9DCCA3B}" srcOrd="0" destOrd="0" presId="urn:microsoft.com/office/officeart/2005/8/layout/bProcess3"/>
    <dgm:cxn modelId="{49003C9D-790D-4767-8B9A-0964F7421457}" type="presOf" srcId="{F360D936-45E9-49A5-8395-5E843526C892}" destId="{0BEA5E1F-0E0C-42B7-A9FA-5022C84474C0}" srcOrd="0" destOrd="0" presId="urn:microsoft.com/office/officeart/2005/8/layout/bProcess3"/>
    <dgm:cxn modelId="{6A9CE4A2-48C0-4D1B-89A7-A01865C956AC}" type="presOf" srcId="{F223F919-24B3-49A2-9958-E8B1CC65A5F4}" destId="{717ED11E-9716-4872-AC62-1558D935DD2D}" srcOrd="1" destOrd="0" presId="urn:microsoft.com/office/officeart/2005/8/layout/bProcess3"/>
    <dgm:cxn modelId="{EC5C12A3-33D0-44D2-A769-2F42B70646B8}" type="presOf" srcId="{9E10DB4C-D6B8-4AD5-A3D7-04F8D25D9657}" destId="{9741B1E7-85E3-425D-84CE-7F466CE133B5}" srcOrd="0" destOrd="0" presId="urn:microsoft.com/office/officeart/2005/8/layout/bProcess3"/>
    <dgm:cxn modelId="{FB8BD0A7-D68C-4D11-97A0-EFBB09DDE281}" type="presOf" srcId="{31E91A43-31E0-4AD4-AF59-CA5CF4E40CA3}" destId="{EA345649-36DE-49B2-A55B-2743D62B1373}" srcOrd="0" destOrd="0" presId="urn:microsoft.com/office/officeart/2005/8/layout/bProcess3"/>
    <dgm:cxn modelId="{EE7E1BA8-85BA-4F5D-AAE7-996A5513A9A5}" type="presOf" srcId="{4E0ACBEA-FD7D-432F-9A26-8F2DEEE19B61}" destId="{AE6E2B64-C6F0-41BE-A9CE-FC3AAE74754E}" srcOrd="0" destOrd="0" presId="urn:microsoft.com/office/officeart/2005/8/layout/bProcess3"/>
    <dgm:cxn modelId="{50B146B3-0299-4586-952A-23392C434086}" type="presOf" srcId="{1FD6C105-96A7-48CA-BD92-A63812C9D5B4}" destId="{E1E7F8E0-2CD7-4B44-B1CB-4E559CE84442}" srcOrd="1" destOrd="0" presId="urn:microsoft.com/office/officeart/2005/8/layout/bProcess3"/>
    <dgm:cxn modelId="{EA7C6AB3-F23F-4893-B049-CC272226670A}" type="presOf" srcId="{0DAEADE3-9030-4123-8E5E-7A0E4679E9A2}" destId="{AF973929-EAF8-48F3-90DE-9D850879AFD2}" srcOrd="1" destOrd="0" presId="urn:microsoft.com/office/officeart/2005/8/layout/bProcess3"/>
    <dgm:cxn modelId="{97D617B5-77B6-4656-9BE6-FFA216937185}" type="presOf" srcId="{6017BF12-8469-4E9A-BE00-400E3A442374}" destId="{4E9AE24C-4226-4C27-94C7-CA488A7F9B57}" srcOrd="1" destOrd="0" presId="urn:microsoft.com/office/officeart/2005/8/layout/bProcess3"/>
    <dgm:cxn modelId="{980A9DBA-AEE6-4C4C-BA00-07FB0FC0F831}" type="presOf" srcId="{9E15221B-CDA4-45DC-8CB2-4E6111B11B1A}" destId="{ADBC4805-8055-4E55-A94D-1F69F030B3CF}" srcOrd="0" destOrd="0" presId="urn:microsoft.com/office/officeart/2005/8/layout/bProcess3"/>
    <dgm:cxn modelId="{F83259BB-AD4B-4E13-AFAF-261A74262B8A}" type="presOf" srcId="{C90036E1-01B2-489D-A6AA-531B507A62CE}" destId="{1112959F-8E44-4229-8A4B-BBA1F10AD9F7}" srcOrd="0" destOrd="0" presId="urn:microsoft.com/office/officeart/2005/8/layout/bProcess3"/>
    <dgm:cxn modelId="{0191C2BC-46F6-4E25-9D78-33F219EAA832}" type="presOf" srcId="{3683BC94-6B64-40E0-BCC1-54146E55428F}" destId="{19076F5E-772A-4862-AE68-D128D90FA8F8}" srcOrd="0" destOrd="0" presId="urn:microsoft.com/office/officeart/2005/8/layout/bProcess3"/>
    <dgm:cxn modelId="{356AAEBD-9C65-468F-A005-4CC7CF087C54}" type="presOf" srcId="{85D8FD9F-D6EB-498A-B31C-40CC6CF4F2A8}" destId="{0C811A17-684A-4F50-90FC-C1DF3BBCFFF6}" srcOrd="1" destOrd="0" presId="urn:microsoft.com/office/officeart/2005/8/layout/bProcess3"/>
    <dgm:cxn modelId="{219BBFBD-0D48-43CF-9B68-EB3B94BC2D34}" type="presOf" srcId="{92DEBE56-1E9E-4968-95F5-A13FBD49ADE6}" destId="{7B71ED84-764E-4B8E-AE47-D273F5625CEA}" srcOrd="1" destOrd="0" presId="urn:microsoft.com/office/officeart/2005/8/layout/bProcess3"/>
    <dgm:cxn modelId="{0BDBF1BE-2D59-4CAE-9B35-C2BB9120BCB2}" type="presOf" srcId="{3E7DDD48-ABA7-428C-9C18-39D8683E1D84}" destId="{09904B94-B9C7-4797-9DFD-4585DE063683}" srcOrd="0" destOrd="0" presId="urn:microsoft.com/office/officeart/2005/8/layout/bProcess3"/>
    <dgm:cxn modelId="{829763C0-ACDF-4EFE-B80B-75AC8D65BD09}" type="presOf" srcId="{72B12A35-CA2A-44BB-A71A-AAB144A51108}" destId="{3781D336-2CEF-407E-8D6E-0EF88CFD8188}" srcOrd="1" destOrd="0" presId="urn:microsoft.com/office/officeart/2005/8/layout/bProcess3"/>
    <dgm:cxn modelId="{FFB2C7C0-135F-4F0B-AB3C-EB607A4D3A9E}" type="presOf" srcId="{D4AF66B9-ACB7-46FA-9E90-5197F13F0D0A}" destId="{5D4ED390-9649-421A-8327-D2FEB797F7DD}" srcOrd="1" destOrd="0" presId="urn:microsoft.com/office/officeart/2005/8/layout/bProcess3"/>
    <dgm:cxn modelId="{E0B70AC2-5D6E-4AA0-8ABD-E6C182D5F0EF}" srcId="{1FAC533E-C24E-47A8-B215-8581B0D4B20A}" destId="{6C72ECD9-2035-4DA3-933B-145AE6C64835}" srcOrd="0" destOrd="0" parTransId="{63B7004A-FAAE-47A1-8518-D085B25A8758}" sibTransId="{0DAEADE3-9030-4123-8E5E-7A0E4679E9A2}"/>
    <dgm:cxn modelId="{DFD21CC3-AB77-4651-BE3C-6806C2E15F7D}" type="presOf" srcId="{1FAC533E-C24E-47A8-B215-8581B0D4B20A}" destId="{42208115-8A83-43E5-AC12-1605412A1C31}" srcOrd="0" destOrd="0" presId="urn:microsoft.com/office/officeart/2005/8/layout/bProcess3"/>
    <dgm:cxn modelId="{139DC9C5-37EA-46D0-83C1-01AFF94F7612}" type="presOf" srcId="{F223F919-24B3-49A2-9958-E8B1CC65A5F4}" destId="{C28269D8-17E2-4B5E-BD3A-5B2BE2884405}" srcOrd="0" destOrd="0" presId="urn:microsoft.com/office/officeart/2005/8/layout/bProcess3"/>
    <dgm:cxn modelId="{9301CDC7-9308-415A-A0F2-EEAB71AB02B3}" type="presOf" srcId="{D09BC90E-2A22-418F-AF27-224E7D7606FB}" destId="{9ABA3A3E-4BA3-4FB9-BBB9-BFF0F27C3221}" srcOrd="0" destOrd="0" presId="urn:microsoft.com/office/officeart/2005/8/layout/bProcess3"/>
    <dgm:cxn modelId="{1CD939CB-2E42-49B8-8837-7398C7182CC3}" type="presOf" srcId="{9E15221B-CDA4-45DC-8CB2-4E6111B11B1A}" destId="{6805AB5A-9097-477A-854E-9FF9A02F9E30}" srcOrd="1" destOrd="0" presId="urn:microsoft.com/office/officeart/2005/8/layout/bProcess3"/>
    <dgm:cxn modelId="{20D63FD0-9871-4088-AB54-3F57ECE63CA7}" type="presOf" srcId="{51202724-6E14-4252-900F-93DF2BCDA246}" destId="{17B09BFB-0EDA-4DE7-A4AB-598EEF9E0414}" srcOrd="1" destOrd="0" presId="urn:microsoft.com/office/officeart/2005/8/layout/bProcess3"/>
    <dgm:cxn modelId="{562B65D0-808B-490B-BCD8-4DCEA3B805B0}" type="presOf" srcId="{C156C36F-1EE5-4C18-9683-324170DE96B4}" destId="{E6AF5647-AD07-4DAC-917D-A43B623B1D12}" srcOrd="1" destOrd="0" presId="urn:microsoft.com/office/officeart/2005/8/layout/bProcess3"/>
    <dgm:cxn modelId="{32B9AAD7-168A-46B1-B1E7-1DDC3B3D78BC}" type="presOf" srcId="{E8F9A51B-1637-4776-B2E6-230AC2229B93}" destId="{63360389-1E40-406B-9211-AE211A8EA126}" srcOrd="1" destOrd="0" presId="urn:microsoft.com/office/officeart/2005/8/layout/bProcess3"/>
    <dgm:cxn modelId="{63EBD0DA-BDD0-4848-A756-7838A6C12614}" srcId="{1FAC533E-C24E-47A8-B215-8581B0D4B20A}" destId="{D402C5BC-310A-4D69-A301-8D773687A4AC}" srcOrd="2" destOrd="0" parTransId="{C8DA0F66-E2A4-4606-89CB-13DDD4F4D517}" sibTransId="{C63DC68B-4D39-407C-80E7-14E88B96E213}"/>
    <dgm:cxn modelId="{619320DF-ED09-468C-9E98-7C62D4A2068A}" type="presOf" srcId="{85D8FD9F-D6EB-498A-B31C-40CC6CF4F2A8}" destId="{2A33ECC5-98AF-4426-8D41-F5112109BF9B}" srcOrd="0" destOrd="0" presId="urn:microsoft.com/office/officeart/2005/8/layout/bProcess3"/>
    <dgm:cxn modelId="{0212A2DF-63A1-4B0D-865B-2B88E8654603}" type="presOf" srcId="{00A295C4-5B64-43E4-AAFF-D58B301C18C5}" destId="{8E150021-3BA6-4D16-B07B-511BB2DBAAAC}" srcOrd="0" destOrd="0" presId="urn:microsoft.com/office/officeart/2005/8/layout/bProcess3"/>
    <dgm:cxn modelId="{7E3592E7-EE35-422C-8BCC-0A06749F252E}" srcId="{1FAC533E-C24E-47A8-B215-8581B0D4B20A}" destId="{CE86AFA4-CC39-4BAB-B747-2E13B4585AD9}" srcOrd="4" destOrd="0" parTransId="{A824EA2F-7150-46FD-B5D3-A80759F034F5}" sibTransId="{6017BF12-8469-4E9A-BE00-400E3A442374}"/>
    <dgm:cxn modelId="{09A47EED-C055-4A82-96B1-715BFD9C88FB}" type="presOf" srcId="{0DAEADE3-9030-4123-8E5E-7A0E4679E9A2}" destId="{583995F2-6B34-4C73-A461-4EE9FCA2B580}" srcOrd="0" destOrd="0" presId="urn:microsoft.com/office/officeart/2005/8/layout/bProcess3"/>
    <dgm:cxn modelId="{A5F327EE-9A60-4FE2-9959-104EB8F130E9}" type="presOf" srcId="{B5F3D6EB-4A27-4D05-A66D-60E5E436D0AB}" destId="{052BD135-4F7B-4F9A-9736-0CFB410350F1}" srcOrd="0" destOrd="0" presId="urn:microsoft.com/office/officeart/2005/8/layout/bProcess3"/>
    <dgm:cxn modelId="{6901C4F0-C813-4D0F-AB38-28C39E7FB79C}" srcId="{1FAC533E-C24E-47A8-B215-8581B0D4B20A}" destId="{22946D30-843B-4281-9F40-ADEB4D051790}" srcOrd="24" destOrd="0" parTransId="{01AB24D7-7F87-4847-9451-2F664E8C6F16}" sibTransId="{A7367090-8763-4564-BD1F-5A6467D2C453}"/>
    <dgm:cxn modelId="{EC76BEF1-B281-43C7-8BA9-3C42708C3668}" type="presOf" srcId="{0C91940A-FFBE-4306-A45C-A8E0A32F5E35}" destId="{59C2BBF0-7D63-4AD0-A079-1D65B43DC027}" srcOrd="0" destOrd="0" presId="urn:microsoft.com/office/officeart/2005/8/layout/bProcess3"/>
    <dgm:cxn modelId="{69F268F3-346C-4BA1-92AB-E7954070BDC5}" type="presOf" srcId="{14D7D680-9DE8-4EB1-B139-B336B51D6E8D}" destId="{32436458-F767-4B8B-AD85-C86F3913A6BA}" srcOrd="0" destOrd="0" presId="urn:microsoft.com/office/officeart/2005/8/layout/bProcess3"/>
    <dgm:cxn modelId="{EDB4EDF4-573F-4D78-9445-4D8C58F0336C}" srcId="{1FAC533E-C24E-47A8-B215-8581B0D4B20A}" destId="{1F535C25-4408-4C0F-8E16-D6B178401999}" srcOrd="15" destOrd="0" parTransId="{E94481CE-8095-4728-A200-A7B96054C63D}" sibTransId="{12978A43-22FE-4F5C-A447-7DF0C77F9D82}"/>
    <dgm:cxn modelId="{914F3AF6-23D3-4E3F-89A4-12A479B3D416}" type="presOf" srcId="{92DEBE56-1E9E-4968-95F5-A13FBD49ADE6}" destId="{D8174170-0529-4ED5-86DF-DA78237B30E9}" srcOrd="0" destOrd="0" presId="urn:microsoft.com/office/officeart/2005/8/layout/bProcess3"/>
    <dgm:cxn modelId="{354208F9-36EA-4BE0-8EC3-F416142BF5DC}" srcId="{1FAC533E-C24E-47A8-B215-8581B0D4B20A}" destId="{F360D936-45E9-49A5-8395-5E843526C892}" srcOrd="13" destOrd="0" parTransId="{21E0BDD8-17D7-41E3-B748-E755A8B23F94}" sibTransId="{00A295C4-5B64-43E4-AAFF-D58B301C18C5}"/>
    <dgm:cxn modelId="{199CACFB-A47C-49C4-B0D5-07951C78A282}" type="presOf" srcId="{E8F9A51B-1637-4776-B2E6-230AC2229B93}" destId="{D2DE05D5-2493-4B6A-A32D-D259B38522E1}" srcOrd="0" destOrd="0" presId="urn:microsoft.com/office/officeart/2005/8/layout/bProcess3"/>
    <dgm:cxn modelId="{E3A06AFC-49EA-4795-BD00-53ED42BBF394}" srcId="{1FAC533E-C24E-47A8-B215-8581B0D4B20A}" destId="{9D71E9B6-6ADA-4A85-93D7-88729CDC2339}" srcOrd="6" destOrd="0" parTransId="{84D096EE-684B-452C-AE08-D4DA447AB104}" sibTransId="{D4AF66B9-ACB7-46FA-9E90-5197F13F0D0A}"/>
    <dgm:cxn modelId="{1325D8FE-1CB3-4CD7-98E5-6AB271D1D934}" type="presOf" srcId="{1F535C25-4408-4C0F-8E16-D6B178401999}" destId="{F535EF79-2B24-419C-A6BD-71B5454F39B5}" srcOrd="0" destOrd="0" presId="urn:microsoft.com/office/officeart/2005/8/layout/bProcess3"/>
    <dgm:cxn modelId="{B69A9CFF-B10A-416F-8B9B-A7B879448E55}" srcId="{1FAC533E-C24E-47A8-B215-8581B0D4B20A}" destId="{2CAE26C5-5266-43BF-8F5B-13EFF3CA296F}" srcOrd="8" destOrd="0" parTransId="{0AF0D156-594D-4089-ACDB-883851A3A411}" sibTransId="{F223F919-24B3-49A2-9958-E8B1CC65A5F4}"/>
    <dgm:cxn modelId="{BB24AEF1-B6C0-453E-BF13-C0811DA6278B}" type="presParOf" srcId="{42208115-8A83-43E5-AC12-1605412A1C31}" destId="{8B58B2B4-72DF-4CE6-B4A5-3D2482DF5840}" srcOrd="0" destOrd="0" presId="urn:microsoft.com/office/officeart/2005/8/layout/bProcess3"/>
    <dgm:cxn modelId="{5450F581-39F6-4708-AAB0-9B1B7E4A83B4}" type="presParOf" srcId="{42208115-8A83-43E5-AC12-1605412A1C31}" destId="{583995F2-6B34-4C73-A461-4EE9FCA2B580}" srcOrd="1" destOrd="0" presId="urn:microsoft.com/office/officeart/2005/8/layout/bProcess3"/>
    <dgm:cxn modelId="{62EFD3BE-D316-422C-B16A-CAEEAB9BA16B}" type="presParOf" srcId="{583995F2-6B34-4C73-A461-4EE9FCA2B580}" destId="{AF973929-EAF8-48F3-90DE-9D850879AFD2}" srcOrd="0" destOrd="0" presId="urn:microsoft.com/office/officeart/2005/8/layout/bProcess3"/>
    <dgm:cxn modelId="{E1537A87-682E-480C-850C-6D33F3F3AFDB}" type="presParOf" srcId="{42208115-8A83-43E5-AC12-1605412A1C31}" destId="{14A6DD15-9F96-4302-B1B2-1D80ADAA23E0}" srcOrd="2" destOrd="0" presId="urn:microsoft.com/office/officeart/2005/8/layout/bProcess3"/>
    <dgm:cxn modelId="{D1525E0B-E2E2-4526-86C2-E47156E7B849}" type="presParOf" srcId="{42208115-8A83-43E5-AC12-1605412A1C31}" destId="{ADBC4805-8055-4E55-A94D-1F69F030B3CF}" srcOrd="3" destOrd="0" presId="urn:microsoft.com/office/officeart/2005/8/layout/bProcess3"/>
    <dgm:cxn modelId="{CDC20D42-B35A-4110-944A-584B3ACBBB28}" type="presParOf" srcId="{ADBC4805-8055-4E55-A94D-1F69F030B3CF}" destId="{6805AB5A-9097-477A-854E-9FF9A02F9E30}" srcOrd="0" destOrd="0" presId="urn:microsoft.com/office/officeart/2005/8/layout/bProcess3"/>
    <dgm:cxn modelId="{02FA9170-B82E-4F32-89D3-B10C2762E030}" type="presParOf" srcId="{42208115-8A83-43E5-AC12-1605412A1C31}" destId="{4534AC01-DEB0-49F5-BA77-B5C5017D0C67}" srcOrd="4" destOrd="0" presId="urn:microsoft.com/office/officeart/2005/8/layout/bProcess3"/>
    <dgm:cxn modelId="{B21C04AC-6B4B-493B-8E75-FC414DFA84BA}" type="presParOf" srcId="{42208115-8A83-43E5-AC12-1605412A1C31}" destId="{B6C38DAF-494C-4260-8B69-D74C21AB362D}" srcOrd="5" destOrd="0" presId="urn:microsoft.com/office/officeart/2005/8/layout/bProcess3"/>
    <dgm:cxn modelId="{422E110F-41EE-4C66-B26C-79916D19D661}" type="presParOf" srcId="{B6C38DAF-494C-4260-8B69-D74C21AB362D}" destId="{B8ABC0EC-0142-4354-9454-23C449596532}" srcOrd="0" destOrd="0" presId="urn:microsoft.com/office/officeart/2005/8/layout/bProcess3"/>
    <dgm:cxn modelId="{97101875-A82A-4B2F-AE01-565F743FE81D}" type="presParOf" srcId="{42208115-8A83-43E5-AC12-1605412A1C31}" destId="{9741B1E7-85E3-425D-84CE-7F466CE133B5}" srcOrd="6" destOrd="0" presId="urn:microsoft.com/office/officeart/2005/8/layout/bProcess3"/>
    <dgm:cxn modelId="{3D602AF2-1E37-44B6-BF6B-E16C5D634D7C}" type="presParOf" srcId="{42208115-8A83-43E5-AC12-1605412A1C31}" destId="{19076F5E-772A-4862-AE68-D128D90FA8F8}" srcOrd="7" destOrd="0" presId="urn:microsoft.com/office/officeart/2005/8/layout/bProcess3"/>
    <dgm:cxn modelId="{1EEA8141-68F0-4F33-97FE-B11DD1B8587E}" type="presParOf" srcId="{19076F5E-772A-4862-AE68-D128D90FA8F8}" destId="{9CC713F8-5B11-4EC6-B9EA-C8ED274D5701}" srcOrd="0" destOrd="0" presId="urn:microsoft.com/office/officeart/2005/8/layout/bProcess3"/>
    <dgm:cxn modelId="{9B700EA2-07F2-4A02-A3FD-A1983488EB84}" type="presParOf" srcId="{42208115-8A83-43E5-AC12-1605412A1C31}" destId="{AFE44D2E-1A67-49DD-B907-35CB47AFF15C}" srcOrd="8" destOrd="0" presId="urn:microsoft.com/office/officeart/2005/8/layout/bProcess3"/>
    <dgm:cxn modelId="{B8606466-6F5D-4878-B036-FCB1DF6C18CD}" type="presParOf" srcId="{42208115-8A83-43E5-AC12-1605412A1C31}" destId="{09833F28-377F-476E-ADFC-F277A9DCCA3B}" srcOrd="9" destOrd="0" presId="urn:microsoft.com/office/officeart/2005/8/layout/bProcess3"/>
    <dgm:cxn modelId="{343CC5E6-7CA9-4F5C-906B-59F6F3119044}" type="presParOf" srcId="{09833F28-377F-476E-ADFC-F277A9DCCA3B}" destId="{4E9AE24C-4226-4C27-94C7-CA488A7F9B57}" srcOrd="0" destOrd="0" presId="urn:microsoft.com/office/officeart/2005/8/layout/bProcess3"/>
    <dgm:cxn modelId="{B582DA45-5232-4037-B772-6C2A59278230}" type="presParOf" srcId="{42208115-8A83-43E5-AC12-1605412A1C31}" destId="{4AED9A51-ACFF-4D0A-B659-4E86090F4993}" srcOrd="10" destOrd="0" presId="urn:microsoft.com/office/officeart/2005/8/layout/bProcess3"/>
    <dgm:cxn modelId="{F15ADD8E-8CEE-406A-BB5F-8B9AE1E6DB8F}" type="presParOf" srcId="{42208115-8A83-43E5-AC12-1605412A1C31}" destId="{052BD135-4F7B-4F9A-9736-0CFB410350F1}" srcOrd="11" destOrd="0" presId="urn:microsoft.com/office/officeart/2005/8/layout/bProcess3"/>
    <dgm:cxn modelId="{D02A3CCF-01C5-487B-BC68-4B88C689D99A}" type="presParOf" srcId="{052BD135-4F7B-4F9A-9736-0CFB410350F1}" destId="{B5B570B7-D7DF-4F92-AA7E-4ACE491221AB}" srcOrd="0" destOrd="0" presId="urn:microsoft.com/office/officeart/2005/8/layout/bProcess3"/>
    <dgm:cxn modelId="{F7B60FEA-D699-420B-BAA1-A7E481E3A561}" type="presParOf" srcId="{42208115-8A83-43E5-AC12-1605412A1C31}" destId="{86E5059F-6855-4EB1-B14D-E3A3FDA45278}" srcOrd="12" destOrd="0" presId="urn:microsoft.com/office/officeart/2005/8/layout/bProcess3"/>
    <dgm:cxn modelId="{C70E088A-BA20-4414-91BB-81014CB5F452}" type="presParOf" srcId="{42208115-8A83-43E5-AC12-1605412A1C31}" destId="{16120A60-3FB2-476B-B533-60A9B30273A7}" srcOrd="13" destOrd="0" presId="urn:microsoft.com/office/officeart/2005/8/layout/bProcess3"/>
    <dgm:cxn modelId="{DDB56572-2232-4FEB-BDAB-6E0DF4A43B0B}" type="presParOf" srcId="{16120A60-3FB2-476B-B533-60A9B30273A7}" destId="{5D4ED390-9649-421A-8327-D2FEB797F7DD}" srcOrd="0" destOrd="0" presId="urn:microsoft.com/office/officeart/2005/8/layout/bProcess3"/>
    <dgm:cxn modelId="{69CD0884-0241-4B29-BF60-179AC839DEBD}" type="presParOf" srcId="{42208115-8A83-43E5-AC12-1605412A1C31}" destId="{B92DB35B-80CB-4BCD-8DA7-3936A82FCDAF}" srcOrd="14" destOrd="0" presId="urn:microsoft.com/office/officeart/2005/8/layout/bProcess3"/>
    <dgm:cxn modelId="{882C3D20-9BD1-404F-B09A-60A29B7E6D13}" type="presParOf" srcId="{42208115-8A83-43E5-AC12-1605412A1C31}" destId="{2A33ECC5-98AF-4426-8D41-F5112109BF9B}" srcOrd="15" destOrd="0" presId="urn:microsoft.com/office/officeart/2005/8/layout/bProcess3"/>
    <dgm:cxn modelId="{16F37DCB-063C-4187-A192-597D7B6BF6B6}" type="presParOf" srcId="{2A33ECC5-98AF-4426-8D41-F5112109BF9B}" destId="{0C811A17-684A-4F50-90FC-C1DF3BBCFFF6}" srcOrd="0" destOrd="0" presId="urn:microsoft.com/office/officeart/2005/8/layout/bProcess3"/>
    <dgm:cxn modelId="{7CB4F414-5A3A-4082-9456-D441120E10B2}" type="presParOf" srcId="{42208115-8A83-43E5-AC12-1605412A1C31}" destId="{54992081-AE28-43C4-8309-F5FE4CA3E7AD}" srcOrd="16" destOrd="0" presId="urn:microsoft.com/office/officeart/2005/8/layout/bProcess3"/>
    <dgm:cxn modelId="{A357137A-83B0-4731-A9FE-FF5715168C92}" type="presParOf" srcId="{42208115-8A83-43E5-AC12-1605412A1C31}" destId="{C28269D8-17E2-4B5E-BD3A-5B2BE2884405}" srcOrd="17" destOrd="0" presId="urn:microsoft.com/office/officeart/2005/8/layout/bProcess3"/>
    <dgm:cxn modelId="{98714E70-9B30-4094-84B4-B1A7F1FDC26E}" type="presParOf" srcId="{C28269D8-17E2-4B5E-BD3A-5B2BE2884405}" destId="{717ED11E-9716-4872-AC62-1558D935DD2D}" srcOrd="0" destOrd="0" presId="urn:microsoft.com/office/officeart/2005/8/layout/bProcess3"/>
    <dgm:cxn modelId="{920CC980-CE95-4B04-895C-F81A40DF98C9}" type="presParOf" srcId="{42208115-8A83-43E5-AC12-1605412A1C31}" destId="{C23ECA5B-68F0-40D0-BD8C-230E8988024F}" srcOrd="18" destOrd="0" presId="urn:microsoft.com/office/officeart/2005/8/layout/bProcess3"/>
    <dgm:cxn modelId="{3AC5E40D-9F9D-46C8-9881-0479015D7ABC}" type="presParOf" srcId="{42208115-8A83-43E5-AC12-1605412A1C31}" destId="{18A95053-0934-4BB9-B8AC-7958E6A379D4}" srcOrd="19" destOrd="0" presId="urn:microsoft.com/office/officeart/2005/8/layout/bProcess3"/>
    <dgm:cxn modelId="{CEFE1B71-4BC7-46F6-AD66-89BDB7028989}" type="presParOf" srcId="{18A95053-0934-4BB9-B8AC-7958E6A379D4}" destId="{E6AF5647-AD07-4DAC-917D-A43B623B1D12}" srcOrd="0" destOrd="0" presId="urn:microsoft.com/office/officeart/2005/8/layout/bProcess3"/>
    <dgm:cxn modelId="{6535F302-7981-40F8-AFA0-CF1A6AE7790E}" type="presParOf" srcId="{42208115-8A83-43E5-AC12-1605412A1C31}" destId="{26A9979E-99E7-4FDA-B644-76FFE448E5AC}" srcOrd="20" destOrd="0" presId="urn:microsoft.com/office/officeart/2005/8/layout/bProcess3"/>
    <dgm:cxn modelId="{07BE96D2-C936-4166-A68C-71DF39D19526}" type="presParOf" srcId="{42208115-8A83-43E5-AC12-1605412A1C31}" destId="{AE6E2B64-C6F0-41BE-A9CE-FC3AAE74754E}" srcOrd="21" destOrd="0" presId="urn:microsoft.com/office/officeart/2005/8/layout/bProcess3"/>
    <dgm:cxn modelId="{A8F583FE-3733-4B2A-89A9-CDBFE6298CD8}" type="presParOf" srcId="{AE6E2B64-C6F0-41BE-A9CE-FC3AAE74754E}" destId="{BF1BA814-420B-475C-A8EA-D225F3E69981}" srcOrd="0" destOrd="0" presId="urn:microsoft.com/office/officeart/2005/8/layout/bProcess3"/>
    <dgm:cxn modelId="{A7241C87-878F-49EA-B06B-2A2F0FD2084D}" type="presParOf" srcId="{42208115-8A83-43E5-AC12-1605412A1C31}" destId="{8959FDFE-9918-4E03-94AB-89E991B7AEF8}" srcOrd="22" destOrd="0" presId="urn:microsoft.com/office/officeart/2005/8/layout/bProcess3"/>
    <dgm:cxn modelId="{50112858-9A7A-45BB-B860-4AEDD9E2020B}" type="presParOf" srcId="{42208115-8A83-43E5-AC12-1605412A1C31}" destId="{D2DE05D5-2493-4B6A-A32D-D259B38522E1}" srcOrd="23" destOrd="0" presId="urn:microsoft.com/office/officeart/2005/8/layout/bProcess3"/>
    <dgm:cxn modelId="{A995F594-96E2-45AD-9A38-2B2DF0EF9C35}" type="presParOf" srcId="{D2DE05D5-2493-4B6A-A32D-D259B38522E1}" destId="{63360389-1E40-406B-9211-AE211A8EA126}" srcOrd="0" destOrd="0" presId="urn:microsoft.com/office/officeart/2005/8/layout/bProcess3"/>
    <dgm:cxn modelId="{088FDF76-0078-44E0-B71B-6AE5F07D24FE}" type="presParOf" srcId="{42208115-8A83-43E5-AC12-1605412A1C31}" destId="{818FEF14-5003-46E0-9A68-8940627CFE9A}" srcOrd="24" destOrd="0" presId="urn:microsoft.com/office/officeart/2005/8/layout/bProcess3"/>
    <dgm:cxn modelId="{DD9E2208-5A06-4589-A3DE-29660D072278}" type="presParOf" srcId="{42208115-8A83-43E5-AC12-1605412A1C31}" destId="{09FA4D89-05B9-4275-83BE-30271E2E95B8}" srcOrd="25" destOrd="0" presId="urn:microsoft.com/office/officeart/2005/8/layout/bProcess3"/>
    <dgm:cxn modelId="{892814DD-CAA8-4975-96DD-F5D579CB6721}" type="presParOf" srcId="{09FA4D89-05B9-4275-83BE-30271E2E95B8}" destId="{E1E7F8E0-2CD7-4B44-B1CB-4E559CE84442}" srcOrd="0" destOrd="0" presId="urn:microsoft.com/office/officeart/2005/8/layout/bProcess3"/>
    <dgm:cxn modelId="{B94DD16B-DD78-42FB-A6EF-389F7E08D25C}" type="presParOf" srcId="{42208115-8A83-43E5-AC12-1605412A1C31}" destId="{0BEA5E1F-0E0C-42B7-A9FA-5022C84474C0}" srcOrd="26" destOrd="0" presId="urn:microsoft.com/office/officeart/2005/8/layout/bProcess3"/>
    <dgm:cxn modelId="{B288DB3F-44DA-4A29-A303-85651B2C4457}" type="presParOf" srcId="{42208115-8A83-43E5-AC12-1605412A1C31}" destId="{8E150021-3BA6-4D16-B07B-511BB2DBAAAC}" srcOrd="27" destOrd="0" presId="urn:microsoft.com/office/officeart/2005/8/layout/bProcess3"/>
    <dgm:cxn modelId="{F1FF6A82-834D-4F14-8E43-21CE056F4BAC}" type="presParOf" srcId="{8E150021-3BA6-4D16-B07B-511BB2DBAAAC}" destId="{205F615F-8BF2-417E-9C95-8462250B3968}" srcOrd="0" destOrd="0" presId="urn:microsoft.com/office/officeart/2005/8/layout/bProcess3"/>
    <dgm:cxn modelId="{DFF4D4AE-47E1-4FF7-8C45-3AEEB41ABDD0}" type="presParOf" srcId="{42208115-8A83-43E5-AC12-1605412A1C31}" destId="{59C2BBF0-7D63-4AD0-A079-1D65B43DC027}" srcOrd="28" destOrd="0" presId="urn:microsoft.com/office/officeart/2005/8/layout/bProcess3"/>
    <dgm:cxn modelId="{B115D174-9B8D-49E0-93D1-21F3AB217E70}" type="presParOf" srcId="{42208115-8A83-43E5-AC12-1605412A1C31}" destId="{09904B94-B9C7-4797-9DFD-4585DE063683}" srcOrd="29" destOrd="0" presId="urn:microsoft.com/office/officeart/2005/8/layout/bProcess3"/>
    <dgm:cxn modelId="{473B3B5E-A973-4E5C-ACC1-8CAC3D78F848}" type="presParOf" srcId="{09904B94-B9C7-4797-9DFD-4585DE063683}" destId="{4ED5BED9-6ADD-4274-8FEA-66EE1C57B51B}" srcOrd="0" destOrd="0" presId="urn:microsoft.com/office/officeart/2005/8/layout/bProcess3"/>
    <dgm:cxn modelId="{7510EBE8-D0FE-46D6-BB6E-47973956BA64}" type="presParOf" srcId="{42208115-8A83-43E5-AC12-1605412A1C31}" destId="{F535EF79-2B24-419C-A6BD-71B5454F39B5}" srcOrd="30" destOrd="0" presId="urn:microsoft.com/office/officeart/2005/8/layout/bProcess3"/>
    <dgm:cxn modelId="{890B94B3-3609-4AD3-BDB3-9F05B755E0E7}" type="presParOf" srcId="{42208115-8A83-43E5-AC12-1605412A1C31}" destId="{7F6EC0FE-EDAC-49B0-91D7-16E44E7FF4FF}" srcOrd="31" destOrd="0" presId="urn:microsoft.com/office/officeart/2005/8/layout/bProcess3"/>
    <dgm:cxn modelId="{2BDFB8F8-4EB7-450B-A318-F569C573DBB0}" type="presParOf" srcId="{7F6EC0FE-EDAC-49B0-91D7-16E44E7FF4FF}" destId="{36A46E13-4BAC-4A5A-8FB7-82EF3ED749F6}" srcOrd="0" destOrd="0" presId="urn:microsoft.com/office/officeart/2005/8/layout/bProcess3"/>
    <dgm:cxn modelId="{DDC7C657-7328-47F9-8F64-8981ACCDF153}" type="presParOf" srcId="{42208115-8A83-43E5-AC12-1605412A1C31}" destId="{EA345649-36DE-49B2-A55B-2743D62B1373}" srcOrd="32" destOrd="0" presId="urn:microsoft.com/office/officeart/2005/8/layout/bProcess3"/>
    <dgm:cxn modelId="{B09A1348-0211-434D-A1BD-1A699C32D689}" type="presParOf" srcId="{42208115-8A83-43E5-AC12-1605412A1C31}" destId="{7ADA7453-9137-4FF7-AD61-0A0ED2919CD5}" srcOrd="33" destOrd="0" presId="urn:microsoft.com/office/officeart/2005/8/layout/bProcess3"/>
    <dgm:cxn modelId="{0C366980-C60C-41F5-8C3A-29EDA79FE1A8}" type="presParOf" srcId="{7ADA7453-9137-4FF7-AD61-0A0ED2919CD5}" destId="{3781D336-2CEF-407E-8D6E-0EF88CFD8188}" srcOrd="0" destOrd="0" presId="urn:microsoft.com/office/officeart/2005/8/layout/bProcess3"/>
    <dgm:cxn modelId="{0640ACE5-056E-4B73-9B5C-84D5C26518BB}" type="presParOf" srcId="{42208115-8A83-43E5-AC12-1605412A1C31}" destId="{C9219BE0-3DA7-43FA-A438-F9ECB39B3A2D}" srcOrd="34" destOrd="0" presId="urn:microsoft.com/office/officeart/2005/8/layout/bProcess3"/>
    <dgm:cxn modelId="{27750B2C-1707-4619-822C-77DB98ABEB33}" type="presParOf" srcId="{42208115-8A83-43E5-AC12-1605412A1C31}" destId="{57981D7B-E958-4BEB-B40F-F881EDF122C2}" srcOrd="35" destOrd="0" presId="urn:microsoft.com/office/officeart/2005/8/layout/bProcess3"/>
    <dgm:cxn modelId="{EB621B75-2E8D-4160-A1C4-353C4C999A4B}" type="presParOf" srcId="{57981D7B-E958-4BEB-B40F-F881EDF122C2}" destId="{37B7D9B8-AF77-4489-9054-9340F6D8458A}" srcOrd="0" destOrd="0" presId="urn:microsoft.com/office/officeart/2005/8/layout/bProcess3"/>
    <dgm:cxn modelId="{5CE2CDDB-997B-417F-BC99-35D80CC00DD6}" type="presParOf" srcId="{42208115-8A83-43E5-AC12-1605412A1C31}" destId="{9ABA3A3E-4BA3-4FB9-BBB9-BFF0F27C3221}" srcOrd="36" destOrd="0" presId="urn:microsoft.com/office/officeart/2005/8/layout/bProcess3"/>
    <dgm:cxn modelId="{5475E077-8EB3-4CCA-A928-837859BEBE5A}" type="presParOf" srcId="{42208115-8A83-43E5-AC12-1605412A1C31}" destId="{FA1E5C16-6F3D-46C7-8083-CBC7630E01F9}" srcOrd="37" destOrd="0" presId="urn:microsoft.com/office/officeart/2005/8/layout/bProcess3"/>
    <dgm:cxn modelId="{A8489B76-DDC7-49AE-B9AD-9A8FE1853A48}" type="presParOf" srcId="{FA1E5C16-6F3D-46C7-8083-CBC7630E01F9}" destId="{CEDA8148-5143-4A9B-86BF-90D939E0BE4E}" srcOrd="0" destOrd="0" presId="urn:microsoft.com/office/officeart/2005/8/layout/bProcess3"/>
    <dgm:cxn modelId="{213D3284-117B-46CB-A59C-2FAA3E413E06}" type="presParOf" srcId="{42208115-8A83-43E5-AC12-1605412A1C31}" destId="{1112959F-8E44-4229-8A4B-BBA1F10AD9F7}" srcOrd="38" destOrd="0" presId="urn:microsoft.com/office/officeart/2005/8/layout/bProcess3"/>
    <dgm:cxn modelId="{940553FA-441F-443E-9393-3E78C538CDB6}" type="presParOf" srcId="{42208115-8A83-43E5-AC12-1605412A1C31}" destId="{0E0550E5-DCB2-4379-A71C-1071C16C8A02}" srcOrd="39" destOrd="0" presId="urn:microsoft.com/office/officeart/2005/8/layout/bProcess3"/>
    <dgm:cxn modelId="{E2E136C9-B7A2-483A-A928-AA029DF85D7A}" type="presParOf" srcId="{0E0550E5-DCB2-4379-A71C-1071C16C8A02}" destId="{0B0262DB-22AC-4D3E-B62B-27BD3379D466}" srcOrd="0" destOrd="0" presId="urn:microsoft.com/office/officeart/2005/8/layout/bProcess3"/>
    <dgm:cxn modelId="{C0E94184-9754-453F-995A-FF0FFB5FB7E4}" type="presParOf" srcId="{42208115-8A83-43E5-AC12-1605412A1C31}" destId="{FD60F356-A7B7-49AF-8D7B-49F6730048E7}" srcOrd="40" destOrd="0" presId="urn:microsoft.com/office/officeart/2005/8/layout/bProcess3"/>
    <dgm:cxn modelId="{DAA3480E-5DA6-4510-83B7-C0D873080EAE}" type="presParOf" srcId="{42208115-8A83-43E5-AC12-1605412A1C31}" destId="{F6B8F884-5860-4368-9897-702917F93C64}" srcOrd="41" destOrd="0" presId="urn:microsoft.com/office/officeart/2005/8/layout/bProcess3"/>
    <dgm:cxn modelId="{8D2D27C4-1EB9-4F70-B908-DDA604BF9AB1}" type="presParOf" srcId="{F6B8F884-5860-4368-9897-702917F93C64}" destId="{38E72134-3BFE-4F46-83DB-AFE3E3650967}" srcOrd="0" destOrd="0" presId="urn:microsoft.com/office/officeart/2005/8/layout/bProcess3"/>
    <dgm:cxn modelId="{0F20D8FF-52B7-4982-985A-A6AB7A5C47B6}" type="presParOf" srcId="{42208115-8A83-43E5-AC12-1605412A1C31}" destId="{481E6022-5321-41FB-84CF-8B9E6631EFAA}" srcOrd="42" destOrd="0" presId="urn:microsoft.com/office/officeart/2005/8/layout/bProcess3"/>
    <dgm:cxn modelId="{E94320E0-DDC1-4A13-93AC-28A8102614D9}" type="presParOf" srcId="{42208115-8A83-43E5-AC12-1605412A1C31}" destId="{57009CFD-A0AE-4AF3-880E-042EDA8D051A}" srcOrd="43" destOrd="0" presId="urn:microsoft.com/office/officeart/2005/8/layout/bProcess3"/>
    <dgm:cxn modelId="{B2048FC3-2501-48FE-A062-4545A026E9BC}" type="presParOf" srcId="{57009CFD-A0AE-4AF3-880E-042EDA8D051A}" destId="{17B09BFB-0EDA-4DE7-A4AB-598EEF9E0414}" srcOrd="0" destOrd="0" presId="urn:microsoft.com/office/officeart/2005/8/layout/bProcess3"/>
    <dgm:cxn modelId="{7F1876D2-4255-4F3F-A538-FEE3DBCC64AC}" type="presParOf" srcId="{42208115-8A83-43E5-AC12-1605412A1C31}" destId="{32436458-F767-4B8B-AD85-C86F3913A6BA}" srcOrd="44" destOrd="0" presId="urn:microsoft.com/office/officeart/2005/8/layout/bProcess3"/>
    <dgm:cxn modelId="{3077D77F-5449-4500-A19C-8736235F6A94}" type="presParOf" srcId="{42208115-8A83-43E5-AC12-1605412A1C31}" destId="{D8174170-0529-4ED5-86DF-DA78237B30E9}" srcOrd="45" destOrd="0" presId="urn:microsoft.com/office/officeart/2005/8/layout/bProcess3"/>
    <dgm:cxn modelId="{C8383AF9-64CE-40F7-8CAC-C261F6B851B0}" type="presParOf" srcId="{D8174170-0529-4ED5-86DF-DA78237B30E9}" destId="{7B71ED84-764E-4B8E-AE47-D273F5625CEA}" srcOrd="0" destOrd="0" presId="urn:microsoft.com/office/officeart/2005/8/layout/bProcess3"/>
    <dgm:cxn modelId="{60524B8A-775F-4DD4-BD9E-AEFA960796C8}" type="presParOf" srcId="{42208115-8A83-43E5-AC12-1605412A1C31}" destId="{DAA08DF7-444A-4917-8CF3-58FD78F3BF4D}" srcOrd="46" destOrd="0" presId="urn:microsoft.com/office/officeart/2005/8/layout/bProcess3"/>
    <dgm:cxn modelId="{8B435F28-6F6D-4753-B69D-E80A4F6D9154}" type="presParOf" srcId="{42208115-8A83-43E5-AC12-1605412A1C31}" destId="{8D1F5C2D-897B-49BD-BC43-51347B112D90}" srcOrd="47" destOrd="0" presId="urn:microsoft.com/office/officeart/2005/8/layout/bProcess3"/>
    <dgm:cxn modelId="{0963DF12-24AC-4E8B-8A2F-849ED0C18973}" type="presParOf" srcId="{8D1F5C2D-897B-49BD-BC43-51347B112D90}" destId="{8C5E573A-0959-49A7-8DEC-E795BD19DC14}" srcOrd="0" destOrd="0" presId="urn:microsoft.com/office/officeart/2005/8/layout/bProcess3"/>
    <dgm:cxn modelId="{B1EA8875-BF3D-4BB2-B4B0-CA531DF97BC3}" type="presParOf" srcId="{42208115-8A83-43E5-AC12-1605412A1C31}" destId="{67E9472F-3CA6-4ED0-8BD7-2951D0DCA1B8}" srcOrd="4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EDEEEC-F83D-436A-8636-DAC3A393AA22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21F93E84-F027-4BE0-8A10-7173A0D8289B}">
      <dgm:prSet phldrT="[Text]"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</a:t>
          </a:r>
          <a:r>
            <a:rPr lang="it-IT" sz="900" b="1" dirty="0" err="1">
              <a:solidFill>
                <a:schemeClr val="tx1"/>
              </a:solidFill>
            </a:rPr>
            <a:t>get_on</a:t>
          </a:r>
          <a:r>
            <a:rPr lang="it-IT" sz="900" b="1" dirty="0">
              <a:solidFill>
                <a:schemeClr val="tx1"/>
              </a:solidFill>
            </a:rPr>
            <a:t> f1 t1)</a:t>
          </a:r>
        </a:p>
      </dgm:t>
    </dgm:pt>
    <dgm:pt modelId="{33EE42B4-2647-4730-B40E-D897EC2295BA}" type="parTrans" cxnId="{235BB8E1-9D2D-409F-9802-6F125D677EEB}">
      <dgm:prSet/>
      <dgm:spPr/>
      <dgm:t>
        <a:bodyPr/>
        <a:lstStyle/>
        <a:p>
          <a:endParaRPr lang="it-IT" sz="900" b="1">
            <a:solidFill>
              <a:schemeClr val="tx1"/>
            </a:solidFill>
          </a:endParaRPr>
        </a:p>
      </dgm:t>
    </dgm:pt>
    <dgm:pt modelId="{1D21171C-4EBE-4B5D-A192-19F7C379C87F}" type="sibTrans" cxnId="{235BB8E1-9D2D-409F-9802-6F125D677EEB}">
      <dgm:prSet custT="1"/>
      <dgm:spPr/>
      <dgm:t>
        <a:bodyPr/>
        <a:lstStyle/>
        <a:p>
          <a:endParaRPr lang="it-IT" sz="900" b="1">
            <a:solidFill>
              <a:schemeClr val="tx1"/>
            </a:solidFill>
          </a:endParaRPr>
        </a:p>
      </dgm:t>
    </dgm:pt>
    <dgm:pt modelId="{FE9922BF-F35C-4AEE-A31B-FD904B410C67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(goto f1 t1 farm s1)</a:t>
          </a:r>
          <a:endParaRPr lang="it-IT" sz="900" b="1" dirty="0">
            <a:solidFill>
              <a:schemeClr val="tx1"/>
            </a:solidFill>
          </a:endParaRPr>
        </a:p>
      </dgm:t>
    </dgm:pt>
    <dgm:pt modelId="{C464305E-E5AB-4D5B-B565-B70B23B41428}" type="parTrans" cxnId="{7551A60F-2D3B-4C95-B069-59635F305C45}">
      <dgm:prSet/>
      <dgm:spPr/>
      <dgm:t>
        <a:bodyPr/>
        <a:lstStyle/>
        <a:p>
          <a:endParaRPr lang="it-IT" sz="900"/>
        </a:p>
      </dgm:t>
    </dgm:pt>
    <dgm:pt modelId="{B65BDDC8-9276-44C9-91DB-6DB4C27102A4}" type="sibTrans" cxnId="{7551A60F-2D3B-4C95-B069-59635F305C45}">
      <dgm:prSet custT="1"/>
      <dgm:spPr/>
      <dgm:t>
        <a:bodyPr/>
        <a:lstStyle/>
        <a:p>
          <a:endParaRPr lang="it-IT" sz="900"/>
        </a:p>
      </dgm:t>
    </dgm:pt>
    <dgm:pt modelId="{A03F9D18-CF4A-4889-97F5-080E83A8C83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DE71A824-D0E6-474C-8189-AD18DF6A1D95}" type="parTrans" cxnId="{E9FA82E6-00A7-486B-A78A-FDB3082BDCF9}">
      <dgm:prSet/>
      <dgm:spPr/>
      <dgm:t>
        <a:bodyPr/>
        <a:lstStyle/>
        <a:p>
          <a:endParaRPr lang="it-IT" sz="900"/>
        </a:p>
      </dgm:t>
    </dgm:pt>
    <dgm:pt modelId="{446BC06A-4283-4326-98DB-E9842F9EF44C}" type="sibTrans" cxnId="{E9FA82E6-00A7-486B-A78A-FDB3082BDCF9}">
      <dgm:prSet custT="1"/>
      <dgm:spPr/>
      <dgm:t>
        <a:bodyPr/>
        <a:lstStyle/>
        <a:p>
          <a:endParaRPr lang="it-IT" sz="900"/>
        </a:p>
      </dgm:t>
    </dgm:pt>
    <dgm:pt modelId="{EEE1CB84-F12A-43AB-9D1B-A7626AC09983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s1 apple t1 f1)</a:t>
          </a:r>
          <a:endParaRPr lang="it-IT" sz="900" b="1" dirty="0">
            <a:solidFill>
              <a:schemeClr val="tx1"/>
            </a:solidFill>
          </a:endParaRPr>
        </a:p>
      </dgm:t>
    </dgm:pt>
    <dgm:pt modelId="{D3E31982-3831-42BA-9487-5D114A5C00A0}" type="parTrans" cxnId="{317450B2-C0FC-4996-B627-36D3DB539179}">
      <dgm:prSet/>
      <dgm:spPr/>
      <dgm:t>
        <a:bodyPr/>
        <a:lstStyle/>
        <a:p>
          <a:endParaRPr lang="it-IT" sz="900"/>
        </a:p>
      </dgm:t>
    </dgm:pt>
    <dgm:pt modelId="{AD31E7D4-5141-43AA-B812-C1829A033900}" type="sibTrans" cxnId="{317450B2-C0FC-4996-B627-36D3DB539179}">
      <dgm:prSet custT="1"/>
      <dgm:spPr/>
      <dgm:t>
        <a:bodyPr/>
        <a:lstStyle/>
        <a:p>
          <a:endParaRPr lang="it-IT" sz="900"/>
        </a:p>
      </dgm:t>
    </dgm:pt>
    <dgm:pt modelId="{63010499-6FC2-4E40-9A84-33BC4CDD2161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s1 eggplant t1 f1)</a:t>
          </a:r>
          <a:endParaRPr lang="it-IT" sz="900" b="1" dirty="0">
            <a:solidFill>
              <a:schemeClr val="tx1"/>
            </a:solidFill>
          </a:endParaRPr>
        </a:p>
      </dgm:t>
    </dgm:pt>
    <dgm:pt modelId="{D46E5111-89CB-4463-B9A9-67A30BA62B75}" type="parTrans" cxnId="{03C1AF21-AC07-4820-935E-234923D5AEE3}">
      <dgm:prSet/>
      <dgm:spPr/>
      <dgm:t>
        <a:bodyPr/>
        <a:lstStyle/>
        <a:p>
          <a:endParaRPr lang="it-IT" sz="900"/>
        </a:p>
      </dgm:t>
    </dgm:pt>
    <dgm:pt modelId="{D8DACCA3-D7D7-4C33-887A-97E00F5EFCD0}" type="sibTrans" cxnId="{03C1AF21-AC07-4820-935E-234923D5AEE3}">
      <dgm:prSet custT="1"/>
      <dgm:spPr/>
      <dgm:t>
        <a:bodyPr/>
        <a:lstStyle/>
        <a:p>
          <a:endParaRPr lang="it-IT" sz="900"/>
        </a:p>
      </dgm:t>
    </dgm:pt>
    <dgm:pt modelId="{3CB67CD8-AD06-4E26-9303-DC7035F3AA80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B779AF65-BFA8-43F3-BA60-2997D07ECC4E}" type="parTrans" cxnId="{B8311F5B-2F3C-46AD-9DE1-6F44770D3CCB}">
      <dgm:prSet/>
      <dgm:spPr/>
      <dgm:t>
        <a:bodyPr/>
        <a:lstStyle/>
        <a:p>
          <a:endParaRPr lang="it-IT" sz="900"/>
        </a:p>
      </dgm:t>
    </dgm:pt>
    <dgm:pt modelId="{B5B7055B-0B10-4B29-89B6-2B589A10DD1D}" type="sibTrans" cxnId="{B8311F5B-2F3C-46AD-9DE1-6F44770D3CCB}">
      <dgm:prSet custT="1"/>
      <dgm:spPr/>
      <dgm:t>
        <a:bodyPr/>
        <a:lstStyle/>
        <a:p>
          <a:endParaRPr lang="it-IT" sz="900"/>
        </a:p>
      </dgm:t>
    </dgm:pt>
    <dgm:pt modelId="{0697870B-4A78-4070-B9F7-B994BFCE136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(goto f1 t1 s1 g1)</a:t>
          </a:r>
        </a:p>
      </dgm:t>
    </dgm:pt>
    <dgm:pt modelId="{D7485934-5FF1-4DF3-9312-A3D3A89F4611}" type="parTrans" cxnId="{0A5A5DC2-D510-4E6E-80AC-586EE3DEF8A4}">
      <dgm:prSet/>
      <dgm:spPr/>
      <dgm:t>
        <a:bodyPr/>
        <a:lstStyle/>
        <a:p>
          <a:endParaRPr lang="it-IT" sz="900"/>
        </a:p>
      </dgm:t>
    </dgm:pt>
    <dgm:pt modelId="{772A2461-D91C-42CC-9698-7791376A6284}" type="sibTrans" cxnId="{0A5A5DC2-D510-4E6E-80AC-586EE3DEF8A4}">
      <dgm:prSet custT="1"/>
      <dgm:spPr/>
      <dgm:t>
        <a:bodyPr/>
        <a:lstStyle/>
        <a:p>
          <a:endParaRPr lang="it-IT" sz="900"/>
        </a:p>
      </dgm:t>
    </dgm:pt>
    <dgm:pt modelId="{A65FAFC6-704D-4BF5-ADB8-D964BFD143B7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62D08672-C6B0-4C1C-A69A-3410429C6D59}" type="parTrans" cxnId="{DE35BB7B-D5B4-44AA-8623-BB3D01C9AB4D}">
      <dgm:prSet/>
      <dgm:spPr/>
      <dgm:t>
        <a:bodyPr/>
        <a:lstStyle/>
        <a:p>
          <a:endParaRPr lang="it-IT" sz="900"/>
        </a:p>
      </dgm:t>
    </dgm:pt>
    <dgm:pt modelId="{D48A8272-1C45-48F1-AAFA-E94880262FB1}" type="sibTrans" cxnId="{DE35BB7B-D5B4-44AA-8623-BB3D01C9AB4D}">
      <dgm:prSet custT="1"/>
      <dgm:spPr/>
      <dgm:t>
        <a:bodyPr/>
        <a:lstStyle/>
        <a:p>
          <a:endParaRPr lang="it-IT" sz="900"/>
        </a:p>
      </dgm:t>
    </dgm:pt>
    <dgm:pt modelId="{FCCE52A0-9BC6-4844-894A-C96428EAB2DC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(get_gas f1 g1 t1)</a:t>
          </a:r>
          <a:endParaRPr lang="it-IT" sz="900" b="1" dirty="0">
            <a:solidFill>
              <a:schemeClr val="tx1"/>
            </a:solidFill>
          </a:endParaRPr>
        </a:p>
      </dgm:t>
    </dgm:pt>
    <dgm:pt modelId="{8D6D4E4F-4B63-4983-A8DB-448A80AED1D8}" type="parTrans" cxnId="{B904B644-64B8-48C7-AF0E-6E70D1A85C5D}">
      <dgm:prSet/>
      <dgm:spPr/>
      <dgm:t>
        <a:bodyPr/>
        <a:lstStyle/>
        <a:p>
          <a:endParaRPr lang="it-IT" sz="900"/>
        </a:p>
      </dgm:t>
    </dgm:pt>
    <dgm:pt modelId="{DD86154F-8495-4524-8957-A092816012C2}" type="sibTrans" cxnId="{B904B644-64B8-48C7-AF0E-6E70D1A85C5D}">
      <dgm:prSet custT="1"/>
      <dgm:spPr/>
      <dgm:t>
        <a:bodyPr/>
        <a:lstStyle/>
        <a:p>
          <a:endParaRPr lang="it-IT" sz="900"/>
        </a:p>
      </dgm:t>
    </dgm:pt>
    <dgm:pt modelId="{9A96E914-CC64-4318-BCFB-1BA29ED5FCB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85CE2B75-9A8E-4BB2-BCCA-88E881534970}" type="parTrans" cxnId="{B425C6B2-641D-43C3-AB93-B54C77B5878E}">
      <dgm:prSet/>
      <dgm:spPr/>
      <dgm:t>
        <a:bodyPr/>
        <a:lstStyle/>
        <a:p>
          <a:endParaRPr lang="it-IT" sz="900"/>
        </a:p>
      </dgm:t>
    </dgm:pt>
    <dgm:pt modelId="{D1BCCEF6-BD1B-41F5-BF16-E05E180B2642}" type="sibTrans" cxnId="{B425C6B2-641D-43C3-AB93-B54C77B5878E}">
      <dgm:prSet custT="1"/>
      <dgm:spPr/>
      <dgm:t>
        <a:bodyPr/>
        <a:lstStyle/>
        <a:p>
          <a:endParaRPr lang="it-IT" sz="900"/>
        </a:p>
      </dgm:t>
    </dgm:pt>
    <dgm:pt modelId="{1C46264E-9777-4CBC-9D26-5F6F5235BB03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g1 s1)</a:t>
          </a:r>
          <a:endParaRPr lang="it-IT" sz="900" b="1" dirty="0">
            <a:solidFill>
              <a:schemeClr val="tx1"/>
            </a:solidFill>
          </a:endParaRPr>
        </a:p>
      </dgm:t>
    </dgm:pt>
    <dgm:pt modelId="{5CFDBD6F-262D-4E91-B958-65463697DA6F}" type="parTrans" cxnId="{6A47B84F-3AE2-47D1-85D9-4A14BFBBB289}">
      <dgm:prSet/>
      <dgm:spPr/>
      <dgm:t>
        <a:bodyPr/>
        <a:lstStyle/>
        <a:p>
          <a:endParaRPr lang="it-IT" sz="900"/>
        </a:p>
      </dgm:t>
    </dgm:pt>
    <dgm:pt modelId="{53CE3129-0897-471C-B4FC-181224E706BA}" type="sibTrans" cxnId="{6A47B84F-3AE2-47D1-85D9-4A14BFBBB289}">
      <dgm:prSet custT="1"/>
      <dgm:spPr/>
      <dgm:t>
        <a:bodyPr/>
        <a:lstStyle/>
        <a:p>
          <a:endParaRPr lang="it-IT" sz="900"/>
        </a:p>
      </dgm:t>
    </dgm:pt>
    <dgm:pt modelId="{EE9A0974-F1C3-4CFF-9C0A-E64C3A45C67E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(goto f1 t1 s1 s2)</a:t>
          </a:r>
        </a:p>
      </dgm:t>
    </dgm:pt>
    <dgm:pt modelId="{81D672FF-FCAB-4500-BFD9-466AB60129C1}" type="parTrans" cxnId="{BFC8ABA5-2252-4713-A22B-3AD3AED28FEB}">
      <dgm:prSet/>
      <dgm:spPr/>
      <dgm:t>
        <a:bodyPr/>
        <a:lstStyle/>
        <a:p>
          <a:endParaRPr lang="it-IT" sz="900"/>
        </a:p>
      </dgm:t>
    </dgm:pt>
    <dgm:pt modelId="{CFF44BCA-7A82-435F-85D5-28C1C0F5B6DB}" type="sibTrans" cxnId="{BFC8ABA5-2252-4713-A22B-3AD3AED28FEB}">
      <dgm:prSet custT="1"/>
      <dgm:spPr/>
      <dgm:t>
        <a:bodyPr/>
        <a:lstStyle/>
        <a:p>
          <a:endParaRPr lang="it-IT" sz="900"/>
        </a:p>
      </dgm:t>
    </dgm:pt>
    <dgm:pt modelId="{A41E3DD4-5AD8-44C7-9CE7-BED20959443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152DBA71-727A-463A-A0FB-18A8C64C4277}" type="parTrans" cxnId="{2B866A29-0B46-4752-AC31-8E21309CB7EE}">
      <dgm:prSet/>
      <dgm:spPr/>
      <dgm:t>
        <a:bodyPr/>
        <a:lstStyle/>
        <a:p>
          <a:endParaRPr lang="it-IT" sz="900"/>
        </a:p>
      </dgm:t>
    </dgm:pt>
    <dgm:pt modelId="{BD0F227A-1474-451F-9E6D-2CF6AFCF31D9}" type="sibTrans" cxnId="{2B866A29-0B46-4752-AC31-8E21309CB7EE}">
      <dgm:prSet custT="1"/>
      <dgm:spPr/>
      <dgm:t>
        <a:bodyPr/>
        <a:lstStyle/>
        <a:p>
          <a:endParaRPr lang="it-IT" sz="900"/>
        </a:p>
      </dgm:t>
    </dgm:pt>
    <dgm:pt modelId="{F52B3FCC-A784-49E7-B719-6B95D02EF68B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s2 apple t1 f1)</a:t>
          </a:r>
          <a:endParaRPr lang="it-IT" sz="900" b="1" dirty="0">
            <a:solidFill>
              <a:schemeClr val="tx1"/>
            </a:solidFill>
          </a:endParaRPr>
        </a:p>
      </dgm:t>
    </dgm:pt>
    <dgm:pt modelId="{BC7EEEDF-B993-4A74-AED9-666CE7BA90AA}" type="parTrans" cxnId="{9EE69E67-C2A6-453B-A667-3A4C06384585}">
      <dgm:prSet/>
      <dgm:spPr/>
      <dgm:t>
        <a:bodyPr/>
        <a:lstStyle/>
        <a:p>
          <a:endParaRPr lang="it-IT" sz="900"/>
        </a:p>
      </dgm:t>
    </dgm:pt>
    <dgm:pt modelId="{F115902C-DF18-432C-9A20-4C70E21C24FC}" type="sibTrans" cxnId="{9EE69E67-C2A6-453B-A667-3A4C06384585}">
      <dgm:prSet custT="1"/>
      <dgm:spPr/>
      <dgm:t>
        <a:bodyPr/>
        <a:lstStyle/>
        <a:p>
          <a:endParaRPr lang="it-IT" sz="900"/>
        </a:p>
      </dgm:t>
    </dgm:pt>
    <dgm:pt modelId="{7FF04548-2A61-4466-8F0E-4062A37F29CC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s2 eggplant t1 f1)</a:t>
          </a:r>
          <a:endParaRPr lang="it-IT" sz="900" b="1" dirty="0">
            <a:solidFill>
              <a:schemeClr val="tx1"/>
            </a:solidFill>
          </a:endParaRPr>
        </a:p>
      </dgm:t>
    </dgm:pt>
    <dgm:pt modelId="{844B62D4-5B34-4C4E-844A-8F3C3A31C138}" type="parTrans" cxnId="{5A6BF124-A1EF-4BFF-AC60-DFA6DFE39F14}">
      <dgm:prSet/>
      <dgm:spPr/>
      <dgm:t>
        <a:bodyPr/>
        <a:lstStyle/>
        <a:p>
          <a:endParaRPr lang="it-IT" sz="900"/>
        </a:p>
      </dgm:t>
    </dgm:pt>
    <dgm:pt modelId="{C22BCFA4-5E81-487A-8B96-207C77DB2373}" type="sibTrans" cxnId="{5A6BF124-A1EF-4BFF-AC60-DFA6DFE39F14}">
      <dgm:prSet custT="1"/>
      <dgm:spPr/>
      <dgm:t>
        <a:bodyPr/>
        <a:lstStyle/>
        <a:p>
          <a:endParaRPr lang="it-IT" sz="900"/>
        </a:p>
      </dgm:t>
    </dgm:pt>
    <dgm:pt modelId="{EA90CBA5-91A0-4245-9AA3-FE2B431DDA78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A1BC035A-2259-4E03-A8A2-05A78E86BBA8}" type="parTrans" cxnId="{201A7752-C468-47EA-9F38-E8275DE32222}">
      <dgm:prSet/>
      <dgm:spPr/>
      <dgm:t>
        <a:bodyPr/>
        <a:lstStyle/>
        <a:p>
          <a:endParaRPr lang="it-IT" sz="900"/>
        </a:p>
      </dgm:t>
    </dgm:pt>
    <dgm:pt modelId="{C53FAEDB-24C7-4B8C-9CEF-4977D24727BA}" type="sibTrans" cxnId="{201A7752-C468-47EA-9F38-E8275DE32222}">
      <dgm:prSet custT="1"/>
      <dgm:spPr/>
      <dgm:t>
        <a:bodyPr/>
        <a:lstStyle/>
        <a:p>
          <a:endParaRPr lang="it-IT" sz="900"/>
        </a:p>
      </dgm:t>
    </dgm:pt>
    <dgm:pt modelId="{B6172D3B-1BA1-42E0-BC05-1BC4D0AB7E36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(goto f1 t1 s2 s4)</a:t>
          </a:r>
        </a:p>
      </dgm:t>
    </dgm:pt>
    <dgm:pt modelId="{0E2600C0-5A96-444C-86C2-998A0D3DFE82}" type="parTrans" cxnId="{20FD1AEF-0A4D-4CB0-B66C-D091ADABD7B4}">
      <dgm:prSet/>
      <dgm:spPr/>
      <dgm:t>
        <a:bodyPr/>
        <a:lstStyle/>
        <a:p>
          <a:endParaRPr lang="it-IT" sz="900"/>
        </a:p>
      </dgm:t>
    </dgm:pt>
    <dgm:pt modelId="{4CA8ED1E-22B1-413E-ADED-F4A12C42C1DC}" type="sibTrans" cxnId="{20FD1AEF-0A4D-4CB0-B66C-D091ADABD7B4}">
      <dgm:prSet custT="1"/>
      <dgm:spPr/>
      <dgm:t>
        <a:bodyPr/>
        <a:lstStyle/>
        <a:p>
          <a:endParaRPr lang="it-IT" sz="900"/>
        </a:p>
      </dgm:t>
    </dgm:pt>
    <dgm:pt modelId="{5BB18DAB-0229-4708-AC9E-C92256DA499B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A1FEFAF8-E7CB-44EE-89F6-AAD5CFC699A6}" type="parTrans" cxnId="{B66EF062-96A6-4A64-95F6-AC9A5AD4E762}">
      <dgm:prSet/>
      <dgm:spPr/>
      <dgm:t>
        <a:bodyPr/>
        <a:lstStyle/>
        <a:p>
          <a:endParaRPr lang="it-IT" sz="900"/>
        </a:p>
      </dgm:t>
    </dgm:pt>
    <dgm:pt modelId="{AA99AF01-DAF5-4E17-9E80-052EECC914C3}" type="sibTrans" cxnId="{B66EF062-96A6-4A64-95F6-AC9A5AD4E762}">
      <dgm:prSet custT="1"/>
      <dgm:spPr/>
      <dgm:t>
        <a:bodyPr/>
        <a:lstStyle/>
        <a:p>
          <a:endParaRPr lang="it-IT" sz="900"/>
        </a:p>
      </dgm:t>
    </dgm:pt>
    <dgm:pt modelId="{13B6FDE4-2007-4D03-B4F5-D0578A9EFD90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s4 banana t1 f1)</a:t>
          </a:r>
          <a:endParaRPr lang="it-IT" sz="900" b="1" dirty="0">
            <a:solidFill>
              <a:schemeClr val="tx1"/>
            </a:solidFill>
          </a:endParaRPr>
        </a:p>
      </dgm:t>
    </dgm:pt>
    <dgm:pt modelId="{3FEB4721-D9DF-46DE-B18F-7C92A1F556D9}" type="parTrans" cxnId="{D66597F8-42C8-4B09-9AA2-4F6D2C23DD36}">
      <dgm:prSet/>
      <dgm:spPr/>
      <dgm:t>
        <a:bodyPr/>
        <a:lstStyle/>
        <a:p>
          <a:endParaRPr lang="it-IT" sz="900"/>
        </a:p>
      </dgm:t>
    </dgm:pt>
    <dgm:pt modelId="{A093EBF9-ADDC-4EF6-9F08-21979E45DDF3}" type="sibTrans" cxnId="{D66597F8-42C8-4B09-9AA2-4F6D2C23DD36}">
      <dgm:prSet custT="1"/>
      <dgm:spPr/>
      <dgm:t>
        <a:bodyPr/>
        <a:lstStyle/>
        <a:p>
          <a:endParaRPr lang="it-IT" sz="900"/>
        </a:p>
      </dgm:t>
    </dgm:pt>
    <dgm:pt modelId="{B9CDF16A-74C8-4FF3-9A3E-C996B70FF66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730A9D2D-2AB3-4F9E-ABDF-EFA6B3D7A382}" type="parTrans" cxnId="{300735DF-B817-49B0-A290-73815DBA446A}">
      <dgm:prSet/>
      <dgm:spPr/>
      <dgm:t>
        <a:bodyPr/>
        <a:lstStyle/>
        <a:p>
          <a:endParaRPr lang="it-IT" sz="900"/>
        </a:p>
      </dgm:t>
    </dgm:pt>
    <dgm:pt modelId="{F1F43C56-E5AD-4115-A912-E6AC0E1CFFF4}" type="sibTrans" cxnId="{300735DF-B817-49B0-A290-73815DBA446A}">
      <dgm:prSet custT="1"/>
      <dgm:spPr/>
      <dgm:t>
        <a:bodyPr/>
        <a:lstStyle/>
        <a:p>
          <a:endParaRPr lang="it-IT" sz="900"/>
        </a:p>
      </dgm:t>
    </dgm:pt>
    <dgm:pt modelId="{49D359A5-1654-4A6F-B96E-B9017520A625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s4 d1)</a:t>
          </a:r>
          <a:endParaRPr lang="it-IT" sz="900" b="1" dirty="0">
            <a:solidFill>
              <a:schemeClr val="tx1"/>
            </a:solidFill>
          </a:endParaRPr>
        </a:p>
      </dgm:t>
    </dgm:pt>
    <dgm:pt modelId="{94E59A22-105D-4ACB-B451-ED155AB3639A}" type="parTrans" cxnId="{30F18B07-2592-436B-BFCF-DE0C05E96614}">
      <dgm:prSet/>
      <dgm:spPr/>
      <dgm:t>
        <a:bodyPr/>
        <a:lstStyle/>
        <a:p>
          <a:endParaRPr lang="it-IT" sz="900"/>
        </a:p>
      </dgm:t>
    </dgm:pt>
    <dgm:pt modelId="{0C910252-4A07-45D0-B000-A85EA3093103}" type="sibTrans" cxnId="{30F18B07-2592-436B-BFCF-DE0C05E96614}">
      <dgm:prSet custT="1"/>
      <dgm:spPr/>
      <dgm:t>
        <a:bodyPr/>
        <a:lstStyle/>
        <a:p>
          <a:endParaRPr lang="it-IT" sz="900"/>
        </a:p>
      </dgm:t>
    </dgm:pt>
    <dgm:pt modelId="{7E50D7A9-A62A-482E-B30A-5757353D190A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(release d1 t1 f1)</a:t>
          </a:r>
        </a:p>
      </dgm:t>
    </dgm:pt>
    <dgm:pt modelId="{B285CE15-BBF9-444E-BB87-1A2E98FB6C2F}" type="parTrans" cxnId="{BEB46BC9-1429-497F-8D42-E45940A31C6A}">
      <dgm:prSet/>
      <dgm:spPr/>
      <dgm:t>
        <a:bodyPr/>
        <a:lstStyle/>
        <a:p>
          <a:endParaRPr lang="it-IT" sz="900"/>
        </a:p>
      </dgm:t>
    </dgm:pt>
    <dgm:pt modelId="{3EFA9A30-AAEA-4CE4-B5BF-3B1D1CF2E22A}" type="sibTrans" cxnId="{BEB46BC9-1429-497F-8D42-E45940A31C6A}">
      <dgm:prSet custT="1"/>
      <dgm:spPr/>
      <dgm:t>
        <a:bodyPr/>
        <a:lstStyle/>
        <a:p>
          <a:endParaRPr lang="it-IT" sz="900"/>
        </a:p>
      </dgm:t>
    </dgm:pt>
    <dgm:pt modelId="{450A2DFA-AE99-488C-80D7-049848D02A22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d1 s4)</a:t>
          </a:r>
          <a:endParaRPr lang="it-IT" sz="900" b="1" dirty="0">
            <a:solidFill>
              <a:schemeClr val="tx1"/>
            </a:solidFill>
          </a:endParaRPr>
        </a:p>
      </dgm:t>
    </dgm:pt>
    <dgm:pt modelId="{6DD0669B-E3D9-49DE-BE67-1B9DD9F54C6C}" type="parTrans" cxnId="{4097C0D2-89A8-4E55-B81F-01DA6921A76F}">
      <dgm:prSet/>
      <dgm:spPr/>
      <dgm:t>
        <a:bodyPr/>
        <a:lstStyle/>
        <a:p>
          <a:endParaRPr lang="it-IT" sz="900"/>
        </a:p>
      </dgm:t>
    </dgm:pt>
    <dgm:pt modelId="{C5EB8BBE-40D3-4438-B7E4-1E3EB709CF3C}" type="sibTrans" cxnId="{4097C0D2-89A8-4E55-B81F-01DA6921A76F}">
      <dgm:prSet custT="1"/>
      <dgm:spPr/>
      <dgm:t>
        <a:bodyPr/>
        <a:lstStyle/>
        <a:p>
          <a:endParaRPr lang="it-IT" sz="900"/>
        </a:p>
      </dgm:t>
    </dgm:pt>
    <dgm:pt modelId="{EEAC2C64-5C41-4F43-AB95-5B6D5C10E075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(get_off f1 t1)</a:t>
          </a:r>
        </a:p>
      </dgm:t>
    </dgm:pt>
    <dgm:pt modelId="{DAF03DF9-BA72-40A3-9AAA-B2BF5204C58E}" type="parTrans" cxnId="{B75713B8-4916-4CB3-949F-DC7B58AA3DC3}">
      <dgm:prSet/>
      <dgm:spPr/>
      <dgm:t>
        <a:bodyPr/>
        <a:lstStyle/>
        <a:p>
          <a:endParaRPr lang="it-IT" sz="900"/>
        </a:p>
      </dgm:t>
    </dgm:pt>
    <dgm:pt modelId="{73AEA2A0-FDE2-471D-823A-39127D918EAE}" type="sibTrans" cxnId="{B75713B8-4916-4CB3-949F-DC7B58AA3DC3}">
      <dgm:prSet custT="1"/>
      <dgm:spPr/>
      <dgm:t>
        <a:bodyPr/>
        <a:lstStyle/>
        <a:p>
          <a:endParaRPr lang="it-IT" sz="900"/>
        </a:p>
      </dgm:t>
    </dgm:pt>
    <dgm:pt modelId="{4C5DE9D1-B16A-4887-BBED-88F7F7EBBCC4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</a:rPr>
            <a:t>(collect_good s4 pumpkin t1 f1)</a:t>
          </a:r>
          <a:endParaRPr lang="it-IT" sz="900" b="1" dirty="0">
            <a:solidFill>
              <a:schemeClr val="tx1"/>
            </a:solidFill>
          </a:endParaRPr>
        </a:p>
      </dgm:t>
    </dgm:pt>
    <dgm:pt modelId="{A1C473E8-90F7-45FE-9828-3DB56A852D73}" type="parTrans" cxnId="{E7B13535-0470-47F8-89D2-E5C09966B552}">
      <dgm:prSet/>
      <dgm:spPr/>
      <dgm:t>
        <a:bodyPr/>
        <a:lstStyle/>
        <a:p>
          <a:endParaRPr lang="it-IT" sz="900"/>
        </a:p>
      </dgm:t>
    </dgm:pt>
    <dgm:pt modelId="{A82862AB-8969-4DCC-8CF0-E71A500BF335}" type="sibTrans" cxnId="{E7B13535-0470-47F8-89D2-E5C09966B552}">
      <dgm:prSet custT="1"/>
      <dgm:spPr/>
      <dgm:t>
        <a:bodyPr/>
        <a:lstStyle/>
        <a:p>
          <a:endParaRPr lang="it-IT" sz="900"/>
        </a:p>
      </dgm:t>
    </dgm:pt>
    <dgm:pt modelId="{BA381DE6-5874-4C3F-A337-FF0670ED9FE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(get_on f1 t1)</a:t>
          </a:r>
        </a:p>
      </dgm:t>
    </dgm:pt>
    <dgm:pt modelId="{8FED9DA2-BB20-4650-9899-CD3647F1EB32}" type="parTrans" cxnId="{8AF66016-617A-44A0-BD18-50C09E38C0C4}">
      <dgm:prSet/>
      <dgm:spPr/>
      <dgm:t>
        <a:bodyPr/>
        <a:lstStyle/>
        <a:p>
          <a:endParaRPr lang="it-IT" sz="900"/>
        </a:p>
      </dgm:t>
    </dgm:pt>
    <dgm:pt modelId="{99F977CB-DDCC-413C-804C-F9988AC83B8D}" type="sibTrans" cxnId="{8AF66016-617A-44A0-BD18-50C09E38C0C4}">
      <dgm:prSet custT="1"/>
      <dgm:spPr/>
      <dgm:t>
        <a:bodyPr/>
        <a:lstStyle/>
        <a:p>
          <a:endParaRPr lang="it-IT" sz="900"/>
        </a:p>
      </dgm:t>
    </dgm:pt>
    <dgm:pt modelId="{76260B64-C40E-4368-9B8D-5C2A73349C56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</a:rPr>
            <a:t>(goto f1 t1 s4 d1)</a:t>
          </a:r>
          <a:endParaRPr lang="it-IT" sz="900" b="1" dirty="0">
            <a:solidFill>
              <a:schemeClr val="tx1"/>
            </a:solidFill>
          </a:endParaRPr>
        </a:p>
      </dgm:t>
    </dgm:pt>
    <dgm:pt modelId="{4E887ABF-ECBF-4D5F-95A8-02C5AFA9EA77}" type="parTrans" cxnId="{955C935E-89DC-40F1-89E1-9A7F7A549036}">
      <dgm:prSet/>
      <dgm:spPr/>
      <dgm:t>
        <a:bodyPr/>
        <a:lstStyle/>
        <a:p>
          <a:endParaRPr lang="it-IT" sz="900"/>
        </a:p>
      </dgm:t>
    </dgm:pt>
    <dgm:pt modelId="{7DDB5402-E155-477A-BDD1-9F6ED97B2412}" type="sibTrans" cxnId="{955C935E-89DC-40F1-89E1-9A7F7A549036}">
      <dgm:prSet custT="1"/>
      <dgm:spPr/>
      <dgm:t>
        <a:bodyPr/>
        <a:lstStyle/>
        <a:p>
          <a:endParaRPr lang="it-IT" sz="900"/>
        </a:p>
      </dgm:t>
    </dgm:pt>
    <dgm:pt modelId="{CAFF340B-67C0-4A3D-9299-7D7BEFDECEEA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</a:rPr>
            <a:t>(release d1 t1 f1)</a:t>
          </a:r>
        </a:p>
      </dgm:t>
    </dgm:pt>
    <dgm:pt modelId="{905DD631-8FAC-4F80-8B61-50EC41A74BB2}" type="parTrans" cxnId="{BA56F288-649B-48D4-A987-A07DBE594B3A}">
      <dgm:prSet/>
      <dgm:spPr/>
      <dgm:t>
        <a:bodyPr/>
        <a:lstStyle/>
        <a:p>
          <a:endParaRPr lang="it-IT" sz="900"/>
        </a:p>
      </dgm:t>
    </dgm:pt>
    <dgm:pt modelId="{0433B831-791A-4374-822B-5B50E8CA76AC}" type="sibTrans" cxnId="{BA56F288-649B-48D4-A987-A07DBE594B3A}">
      <dgm:prSet/>
      <dgm:spPr/>
      <dgm:t>
        <a:bodyPr/>
        <a:lstStyle/>
        <a:p>
          <a:endParaRPr lang="it-IT" sz="900"/>
        </a:p>
      </dgm:t>
    </dgm:pt>
    <dgm:pt modelId="{39E8E053-66B5-45CD-9C76-85E57B4B0F5F}" type="pres">
      <dgm:prSet presAssocID="{AAEDEEEC-F83D-436A-8636-DAC3A393AA22}" presName="Name0" presStyleCnt="0">
        <dgm:presLayoutVars>
          <dgm:dir/>
          <dgm:resizeHandles val="exact"/>
        </dgm:presLayoutVars>
      </dgm:prSet>
      <dgm:spPr/>
    </dgm:pt>
    <dgm:pt modelId="{33CAE533-793D-4E5A-9D9B-FDE02C922BB2}" type="pres">
      <dgm:prSet presAssocID="{21F93E84-F027-4BE0-8A10-7173A0D8289B}" presName="node" presStyleLbl="node1" presStyleIdx="0" presStyleCnt="28">
        <dgm:presLayoutVars>
          <dgm:bulletEnabled val="1"/>
        </dgm:presLayoutVars>
      </dgm:prSet>
      <dgm:spPr/>
    </dgm:pt>
    <dgm:pt modelId="{1F0CDC4E-599E-4E30-8BC7-C3364262CEC7}" type="pres">
      <dgm:prSet presAssocID="{1D21171C-4EBE-4B5D-A192-19F7C379C87F}" presName="sibTrans" presStyleLbl="sibTrans1D1" presStyleIdx="0" presStyleCnt="27"/>
      <dgm:spPr/>
    </dgm:pt>
    <dgm:pt modelId="{E2965DA0-8E0D-454A-9B06-C4AD83E4B2D8}" type="pres">
      <dgm:prSet presAssocID="{1D21171C-4EBE-4B5D-A192-19F7C379C87F}" presName="connectorText" presStyleLbl="sibTrans1D1" presStyleIdx="0" presStyleCnt="27"/>
      <dgm:spPr/>
    </dgm:pt>
    <dgm:pt modelId="{5C6F647A-4A9A-471B-B453-CF91D6F1EC04}" type="pres">
      <dgm:prSet presAssocID="{FE9922BF-F35C-4AEE-A31B-FD904B410C67}" presName="node" presStyleLbl="node1" presStyleIdx="1" presStyleCnt="28">
        <dgm:presLayoutVars>
          <dgm:bulletEnabled val="1"/>
        </dgm:presLayoutVars>
      </dgm:prSet>
      <dgm:spPr/>
    </dgm:pt>
    <dgm:pt modelId="{5FD0051F-2022-432E-B757-2A7968E3882C}" type="pres">
      <dgm:prSet presAssocID="{B65BDDC8-9276-44C9-91DB-6DB4C27102A4}" presName="sibTrans" presStyleLbl="sibTrans1D1" presStyleIdx="1" presStyleCnt="27"/>
      <dgm:spPr/>
    </dgm:pt>
    <dgm:pt modelId="{23ED8198-C295-4EB2-86C5-4F845F95A257}" type="pres">
      <dgm:prSet presAssocID="{B65BDDC8-9276-44C9-91DB-6DB4C27102A4}" presName="connectorText" presStyleLbl="sibTrans1D1" presStyleIdx="1" presStyleCnt="27"/>
      <dgm:spPr/>
    </dgm:pt>
    <dgm:pt modelId="{032133CF-9158-4618-B75E-9AA6DAB02057}" type="pres">
      <dgm:prSet presAssocID="{A03F9D18-CF4A-4889-97F5-080E83A8C839}" presName="node" presStyleLbl="node1" presStyleIdx="2" presStyleCnt="28">
        <dgm:presLayoutVars>
          <dgm:bulletEnabled val="1"/>
        </dgm:presLayoutVars>
      </dgm:prSet>
      <dgm:spPr/>
    </dgm:pt>
    <dgm:pt modelId="{DCBC9A1C-1E9D-4F61-B192-19D2BB8F09BC}" type="pres">
      <dgm:prSet presAssocID="{446BC06A-4283-4326-98DB-E9842F9EF44C}" presName="sibTrans" presStyleLbl="sibTrans1D1" presStyleIdx="2" presStyleCnt="27"/>
      <dgm:spPr/>
    </dgm:pt>
    <dgm:pt modelId="{6B6C1D02-E20D-469A-BECD-72AF4758261A}" type="pres">
      <dgm:prSet presAssocID="{446BC06A-4283-4326-98DB-E9842F9EF44C}" presName="connectorText" presStyleLbl="sibTrans1D1" presStyleIdx="2" presStyleCnt="27"/>
      <dgm:spPr/>
    </dgm:pt>
    <dgm:pt modelId="{AD4BE296-7435-4FDE-838D-D5B3825BDBD9}" type="pres">
      <dgm:prSet presAssocID="{EEE1CB84-F12A-43AB-9D1B-A7626AC09983}" presName="node" presStyleLbl="node1" presStyleIdx="3" presStyleCnt="28">
        <dgm:presLayoutVars>
          <dgm:bulletEnabled val="1"/>
        </dgm:presLayoutVars>
      </dgm:prSet>
      <dgm:spPr/>
    </dgm:pt>
    <dgm:pt modelId="{6E2B03C1-535E-4E70-98B5-BE0E362DB177}" type="pres">
      <dgm:prSet presAssocID="{AD31E7D4-5141-43AA-B812-C1829A033900}" presName="sibTrans" presStyleLbl="sibTrans1D1" presStyleIdx="3" presStyleCnt="27"/>
      <dgm:spPr/>
    </dgm:pt>
    <dgm:pt modelId="{7653ED80-6B1D-426C-94D6-1090A5A22D87}" type="pres">
      <dgm:prSet presAssocID="{AD31E7D4-5141-43AA-B812-C1829A033900}" presName="connectorText" presStyleLbl="sibTrans1D1" presStyleIdx="3" presStyleCnt="27"/>
      <dgm:spPr/>
    </dgm:pt>
    <dgm:pt modelId="{DC8FF9B7-9A79-45EE-A366-867A6F9E07E7}" type="pres">
      <dgm:prSet presAssocID="{63010499-6FC2-4E40-9A84-33BC4CDD2161}" presName="node" presStyleLbl="node1" presStyleIdx="4" presStyleCnt="28">
        <dgm:presLayoutVars>
          <dgm:bulletEnabled val="1"/>
        </dgm:presLayoutVars>
      </dgm:prSet>
      <dgm:spPr/>
    </dgm:pt>
    <dgm:pt modelId="{B811F798-D6EB-4494-B493-771CD89D3AA0}" type="pres">
      <dgm:prSet presAssocID="{D8DACCA3-D7D7-4C33-887A-97E00F5EFCD0}" presName="sibTrans" presStyleLbl="sibTrans1D1" presStyleIdx="4" presStyleCnt="27"/>
      <dgm:spPr/>
    </dgm:pt>
    <dgm:pt modelId="{61F60D35-05FD-4A7B-8D5D-22B9E28DD5FA}" type="pres">
      <dgm:prSet presAssocID="{D8DACCA3-D7D7-4C33-887A-97E00F5EFCD0}" presName="connectorText" presStyleLbl="sibTrans1D1" presStyleIdx="4" presStyleCnt="27"/>
      <dgm:spPr/>
    </dgm:pt>
    <dgm:pt modelId="{49522454-7FD9-4B4F-87AC-3976A7B90D43}" type="pres">
      <dgm:prSet presAssocID="{3CB67CD8-AD06-4E26-9303-DC7035F3AA80}" presName="node" presStyleLbl="node1" presStyleIdx="5" presStyleCnt="28">
        <dgm:presLayoutVars>
          <dgm:bulletEnabled val="1"/>
        </dgm:presLayoutVars>
      </dgm:prSet>
      <dgm:spPr/>
    </dgm:pt>
    <dgm:pt modelId="{8F6B3DF0-BCDD-437D-805C-5E7DB3996FE3}" type="pres">
      <dgm:prSet presAssocID="{B5B7055B-0B10-4B29-89B6-2B589A10DD1D}" presName="sibTrans" presStyleLbl="sibTrans1D1" presStyleIdx="5" presStyleCnt="27"/>
      <dgm:spPr/>
    </dgm:pt>
    <dgm:pt modelId="{E8C470B5-A1BC-43A5-9514-1B4C64E21FBD}" type="pres">
      <dgm:prSet presAssocID="{B5B7055B-0B10-4B29-89B6-2B589A10DD1D}" presName="connectorText" presStyleLbl="sibTrans1D1" presStyleIdx="5" presStyleCnt="27"/>
      <dgm:spPr/>
    </dgm:pt>
    <dgm:pt modelId="{6F609D38-4AF7-4EB2-84F4-601EFAA09959}" type="pres">
      <dgm:prSet presAssocID="{0697870B-4A78-4070-B9F7-B994BFCE1364}" presName="node" presStyleLbl="node1" presStyleIdx="6" presStyleCnt="28">
        <dgm:presLayoutVars>
          <dgm:bulletEnabled val="1"/>
        </dgm:presLayoutVars>
      </dgm:prSet>
      <dgm:spPr/>
    </dgm:pt>
    <dgm:pt modelId="{B2B35582-2C37-4FDA-B42A-3346462D1C71}" type="pres">
      <dgm:prSet presAssocID="{772A2461-D91C-42CC-9698-7791376A6284}" presName="sibTrans" presStyleLbl="sibTrans1D1" presStyleIdx="6" presStyleCnt="27"/>
      <dgm:spPr/>
    </dgm:pt>
    <dgm:pt modelId="{5E7C74F1-2FEA-4720-BD70-4E2358A913D0}" type="pres">
      <dgm:prSet presAssocID="{772A2461-D91C-42CC-9698-7791376A6284}" presName="connectorText" presStyleLbl="sibTrans1D1" presStyleIdx="6" presStyleCnt="27"/>
      <dgm:spPr/>
    </dgm:pt>
    <dgm:pt modelId="{A3C4CBCF-3109-4EE7-8254-CBCF69A745B4}" type="pres">
      <dgm:prSet presAssocID="{A65FAFC6-704D-4BF5-ADB8-D964BFD143B7}" presName="node" presStyleLbl="node1" presStyleIdx="7" presStyleCnt="28">
        <dgm:presLayoutVars>
          <dgm:bulletEnabled val="1"/>
        </dgm:presLayoutVars>
      </dgm:prSet>
      <dgm:spPr/>
    </dgm:pt>
    <dgm:pt modelId="{03CAC853-411F-41EA-AEE6-4C557841575C}" type="pres">
      <dgm:prSet presAssocID="{D48A8272-1C45-48F1-AAFA-E94880262FB1}" presName="sibTrans" presStyleLbl="sibTrans1D1" presStyleIdx="7" presStyleCnt="27"/>
      <dgm:spPr/>
    </dgm:pt>
    <dgm:pt modelId="{70334C29-629B-44E7-B2AD-7D5135E02A76}" type="pres">
      <dgm:prSet presAssocID="{D48A8272-1C45-48F1-AAFA-E94880262FB1}" presName="connectorText" presStyleLbl="sibTrans1D1" presStyleIdx="7" presStyleCnt="27"/>
      <dgm:spPr/>
    </dgm:pt>
    <dgm:pt modelId="{7129B740-DF11-4FB9-8BAD-3FC270DA4573}" type="pres">
      <dgm:prSet presAssocID="{FCCE52A0-9BC6-4844-894A-C96428EAB2DC}" presName="node" presStyleLbl="node1" presStyleIdx="8" presStyleCnt="28">
        <dgm:presLayoutVars>
          <dgm:bulletEnabled val="1"/>
        </dgm:presLayoutVars>
      </dgm:prSet>
      <dgm:spPr/>
    </dgm:pt>
    <dgm:pt modelId="{18E70A28-6857-403F-A93A-42BC3D06BB01}" type="pres">
      <dgm:prSet presAssocID="{DD86154F-8495-4524-8957-A092816012C2}" presName="sibTrans" presStyleLbl="sibTrans1D1" presStyleIdx="8" presStyleCnt="27"/>
      <dgm:spPr/>
    </dgm:pt>
    <dgm:pt modelId="{CF59FDCF-7D7C-455B-BB2D-85986E02EA18}" type="pres">
      <dgm:prSet presAssocID="{DD86154F-8495-4524-8957-A092816012C2}" presName="connectorText" presStyleLbl="sibTrans1D1" presStyleIdx="8" presStyleCnt="27"/>
      <dgm:spPr/>
    </dgm:pt>
    <dgm:pt modelId="{EB3E727C-A1CF-450F-8104-468CE5544290}" type="pres">
      <dgm:prSet presAssocID="{9A96E914-CC64-4318-BCFB-1BA29ED5FCB9}" presName="node" presStyleLbl="node1" presStyleIdx="9" presStyleCnt="28">
        <dgm:presLayoutVars>
          <dgm:bulletEnabled val="1"/>
        </dgm:presLayoutVars>
      </dgm:prSet>
      <dgm:spPr/>
    </dgm:pt>
    <dgm:pt modelId="{F3D17053-972A-46B0-A34C-9E80A573C12A}" type="pres">
      <dgm:prSet presAssocID="{D1BCCEF6-BD1B-41F5-BF16-E05E180B2642}" presName="sibTrans" presStyleLbl="sibTrans1D1" presStyleIdx="9" presStyleCnt="27"/>
      <dgm:spPr/>
    </dgm:pt>
    <dgm:pt modelId="{81CEA284-8C6A-4ABF-98E8-35F992FB8D4D}" type="pres">
      <dgm:prSet presAssocID="{D1BCCEF6-BD1B-41F5-BF16-E05E180B2642}" presName="connectorText" presStyleLbl="sibTrans1D1" presStyleIdx="9" presStyleCnt="27"/>
      <dgm:spPr/>
    </dgm:pt>
    <dgm:pt modelId="{3428B1E7-FDBA-446B-BFB3-20160BB2DF24}" type="pres">
      <dgm:prSet presAssocID="{1C46264E-9777-4CBC-9D26-5F6F5235BB03}" presName="node" presStyleLbl="node1" presStyleIdx="10" presStyleCnt="28">
        <dgm:presLayoutVars>
          <dgm:bulletEnabled val="1"/>
        </dgm:presLayoutVars>
      </dgm:prSet>
      <dgm:spPr/>
    </dgm:pt>
    <dgm:pt modelId="{F598B2A8-A1DA-4890-B383-8FEC6A0495D8}" type="pres">
      <dgm:prSet presAssocID="{53CE3129-0897-471C-B4FC-181224E706BA}" presName="sibTrans" presStyleLbl="sibTrans1D1" presStyleIdx="10" presStyleCnt="27"/>
      <dgm:spPr/>
    </dgm:pt>
    <dgm:pt modelId="{053E82EA-E4D9-4095-A4E8-B49AA72C2627}" type="pres">
      <dgm:prSet presAssocID="{53CE3129-0897-471C-B4FC-181224E706BA}" presName="connectorText" presStyleLbl="sibTrans1D1" presStyleIdx="10" presStyleCnt="27"/>
      <dgm:spPr/>
    </dgm:pt>
    <dgm:pt modelId="{3175639C-9F38-4D6D-BA70-EA469A2D37BE}" type="pres">
      <dgm:prSet presAssocID="{EE9A0974-F1C3-4CFF-9C0A-E64C3A45C67E}" presName="node" presStyleLbl="node1" presStyleIdx="11" presStyleCnt="28">
        <dgm:presLayoutVars>
          <dgm:bulletEnabled val="1"/>
        </dgm:presLayoutVars>
      </dgm:prSet>
      <dgm:spPr/>
    </dgm:pt>
    <dgm:pt modelId="{97FC08A8-35D4-47A8-A944-113A4E9982E4}" type="pres">
      <dgm:prSet presAssocID="{CFF44BCA-7A82-435F-85D5-28C1C0F5B6DB}" presName="sibTrans" presStyleLbl="sibTrans1D1" presStyleIdx="11" presStyleCnt="27"/>
      <dgm:spPr/>
    </dgm:pt>
    <dgm:pt modelId="{C508D9B9-A477-47FD-A803-95D33A9ACB6E}" type="pres">
      <dgm:prSet presAssocID="{CFF44BCA-7A82-435F-85D5-28C1C0F5B6DB}" presName="connectorText" presStyleLbl="sibTrans1D1" presStyleIdx="11" presStyleCnt="27"/>
      <dgm:spPr/>
    </dgm:pt>
    <dgm:pt modelId="{5B5830EE-488D-437D-9931-3E8EBA0EDB6D}" type="pres">
      <dgm:prSet presAssocID="{A41E3DD4-5AD8-44C7-9CE7-BED209594439}" presName="node" presStyleLbl="node1" presStyleIdx="12" presStyleCnt="28">
        <dgm:presLayoutVars>
          <dgm:bulletEnabled val="1"/>
        </dgm:presLayoutVars>
      </dgm:prSet>
      <dgm:spPr/>
    </dgm:pt>
    <dgm:pt modelId="{E7534803-B498-4BF9-8668-B2AC70A98A1D}" type="pres">
      <dgm:prSet presAssocID="{BD0F227A-1474-451F-9E6D-2CF6AFCF31D9}" presName="sibTrans" presStyleLbl="sibTrans1D1" presStyleIdx="12" presStyleCnt="27"/>
      <dgm:spPr/>
    </dgm:pt>
    <dgm:pt modelId="{73859D3D-B7C5-4ED3-9519-F9574EEAB1AD}" type="pres">
      <dgm:prSet presAssocID="{BD0F227A-1474-451F-9E6D-2CF6AFCF31D9}" presName="connectorText" presStyleLbl="sibTrans1D1" presStyleIdx="12" presStyleCnt="27"/>
      <dgm:spPr/>
    </dgm:pt>
    <dgm:pt modelId="{74E026DE-BEE2-4CA5-A21F-D28030511214}" type="pres">
      <dgm:prSet presAssocID="{F52B3FCC-A784-49E7-B719-6B95D02EF68B}" presName="node" presStyleLbl="node1" presStyleIdx="13" presStyleCnt="28">
        <dgm:presLayoutVars>
          <dgm:bulletEnabled val="1"/>
        </dgm:presLayoutVars>
      </dgm:prSet>
      <dgm:spPr/>
    </dgm:pt>
    <dgm:pt modelId="{BA177530-76A5-4D0A-93AC-944C2AFE2267}" type="pres">
      <dgm:prSet presAssocID="{F115902C-DF18-432C-9A20-4C70E21C24FC}" presName="sibTrans" presStyleLbl="sibTrans1D1" presStyleIdx="13" presStyleCnt="27"/>
      <dgm:spPr/>
    </dgm:pt>
    <dgm:pt modelId="{20CA8703-5E8D-47D8-B52C-A9567F86BC85}" type="pres">
      <dgm:prSet presAssocID="{F115902C-DF18-432C-9A20-4C70E21C24FC}" presName="connectorText" presStyleLbl="sibTrans1D1" presStyleIdx="13" presStyleCnt="27"/>
      <dgm:spPr/>
    </dgm:pt>
    <dgm:pt modelId="{4BF00190-9FD9-40F4-9BF2-19BD48C2BF51}" type="pres">
      <dgm:prSet presAssocID="{7FF04548-2A61-4466-8F0E-4062A37F29CC}" presName="node" presStyleLbl="node1" presStyleIdx="14" presStyleCnt="28">
        <dgm:presLayoutVars>
          <dgm:bulletEnabled val="1"/>
        </dgm:presLayoutVars>
      </dgm:prSet>
      <dgm:spPr/>
    </dgm:pt>
    <dgm:pt modelId="{4EBFE45E-C809-4830-9D2C-1910A5F7C6E1}" type="pres">
      <dgm:prSet presAssocID="{C22BCFA4-5E81-487A-8B96-207C77DB2373}" presName="sibTrans" presStyleLbl="sibTrans1D1" presStyleIdx="14" presStyleCnt="27"/>
      <dgm:spPr/>
    </dgm:pt>
    <dgm:pt modelId="{F957828B-FF0E-487F-8BB9-12DF875348B6}" type="pres">
      <dgm:prSet presAssocID="{C22BCFA4-5E81-487A-8B96-207C77DB2373}" presName="connectorText" presStyleLbl="sibTrans1D1" presStyleIdx="14" presStyleCnt="27"/>
      <dgm:spPr/>
    </dgm:pt>
    <dgm:pt modelId="{E977C22C-4717-4050-A71E-833B67790D7C}" type="pres">
      <dgm:prSet presAssocID="{EA90CBA5-91A0-4245-9AA3-FE2B431DDA78}" presName="node" presStyleLbl="node1" presStyleIdx="15" presStyleCnt="28">
        <dgm:presLayoutVars>
          <dgm:bulletEnabled val="1"/>
        </dgm:presLayoutVars>
      </dgm:prSet>
      <dgm:spPr/>
    </dgm:pt>
    <dgm:pt modelId="{4D5B9863-E1D5-483A-BD04-D8F69B087B20}" type="pres">
      <dgm:prSet presAssocID="{C53FAEDB-24C7-4B8C-9CEF-4977D24727BA}" presName="sibTrans" presStyleLbl="sibTrans1D1" presStyleIdx="15" presStyleCnt="27"/>
      <dgm:spPr/>
    </dgm:pt>
    <dgm:pt modelId="{C801EC62-49B6-4A1A-92D3-8EEC9B41E576}" type="pres">
      <dgm:prSet presAssocID="{C53FAEDB-24C7-4B8C-9CEF-4977D24727BA}" presName="connectorText" presStyleLbl="sibTrans1D1" presStyleIdx="15" presStyleCnt="27"/>
      <dgm:spPr/>
    </dgm:pt>
    <dgm:pt modelId="{C7F2F964-29C0-42AB-A029-BEC532CA675E}" type="pres">
      <dgm:prSet presAssocID="{B6172D3B-1BA1-42E0-BC05-1BC4D0AB7E36}" presName="node" presStyleLbl="node1" presStyleIdx="16" presStyleCnt="28">
        <dgm:presLayoutVars>
          <dgm:bulletEnabled val="1"/>
        </dgm:presLayoutVars>
      </dgm:prSet>
      <dgm:spPr/>
    </dgm:pt>
    <dgm:pt modelId="{5127B11F-8A1B-4EA1-8EEC-738CCC2CD569}" type="pres">
      <dgm:prSet presAssocID="{4CA8ED1E-22B1-413E-ADED-F4A12C42C1DC}" presName="sibTrans" presStyleLbl="sibTrans1D1" presStyleIdx="16" presStyleCnt="27"/>
      <dgm:spPr/>
    </dgm:pt>
    <dgm:pt modelId="{90F4E1C5-E287-4111-BF77-142D1964E239}" type="pres">
      <dgm:prSet presAssocID="{4CA8ED1E-22B1-413E-ADED-F4A12C42C1DC}" presName="connectorText" presStyleLbl="sibTrans1D1" presStyleIdx="16" presStyleCnt="27"/>
      <dgm:spPr/>
    </dgm:pt>
    <dgm:pt modelId="{925970C8-0ACB-4DE3-B127-DF3452E5E75F}" type="pres">
      <dgm:prSet presAssocID="{5BB18DAB-0229-4708-AC9E-C92256DA499B}" presName="node" presStyleLbl="node1" presStyleIdx="17" presStyleCnt="28">
        <dgm:presLayoutVars>
          <dgm:bulletEnabled val="1"/>
        </dgm:presLayoutVars>
      </dgm:prSet>
      <dgm:spPr/>
    </dgm:pt>
    <dgm:pt modelId="{BC2A420D-5BDF-497B-A3C7-9FFD711A9FBF}" type="pres">
      <dgm:prSet presAssocID="{AA99AF01-DAF5-4E17-9E80-052EECC914C3}" presName="sibTrans" presStyleLbl="sibTrans1D1" presStyleIdx="17" presStyleCnt="27"/>
      <dgm:spPr/>
    </dgm:pt>
    <dgm:pt modelId="{7A9F3D4F-5106-4402-9BDD-1473ECEE6328}" type="pres">
      <dgm:prSet presAssocID="{AA99AF01-DAF5-4E17-9E80-052EECC914C3}" presName="connectorText" presStyleLbl="sibTrans1D1" presStyleIdx="17" presStyleCnt="27"/>
      <dgm:spPr/>
    </dgm:pt>
    <dgm:pt modelId="{1AEDF844-F48C-4CC6-9960-EF3C5AF7ED17}" type="pres">
      <dgm:prSet presAssocID="{13B6FDE4-2007-4D03-B4F5-D0578A9EFD90}" presName="node" presStyleLbl="node1" presStyleIdx="18" presStyleCnt="28">
        <dgm:presLayoutVars>
          <dgm:bulletEnabled val="1"/>
        </dgm:presLayoutVars>
      </dgm:prSet>
      <dgm:spPr/>
    </dgm:pt>
    <dgm:pt modelId="{42DC6C22-3FD9-486D-B89B-7E0F60D16B88}" type="pres">
      <dgm:prSet presAssocID="{A093EBF9-ADDC-4EF6-9F08-21979E45DDF3}" presName="sibTrans" presStyleLbl="sibTrans1D1" presStyleIdx="18" presStyleCnt="27"/>
      <dgm:spPr/>
    </dgm:pt>
    <dgm:pt modelId="{E8B1D551-8025-4FA6-A060-1C9689B5BC73}" type="pres">
      <dgm:prSet presAssocID="{A093EBF9-ADDC-4EF6-9F08-21979E45DDF3}" presName="connectorText" presStyleLbl="sibTrans1D1" presStyleIdx="18" presStyleCnt="27"/>
      <dgm:spPr/>
    </dgm:pt>
    <dgm:pt modelId="{7D10F394-ACDF-4E44-8932-0B465FBBC8CC}" type="pres">
      <dgm:prSet presAssocID="{B9CDF16A-74C8-4FF3-9A3E-C996B70FF664}" presName="node" presStyleLbl="node1" presStyleIdx="19" presStyleCnt="28">
        <dgm:presLayoutVars>
          <dgm:bulletEnabled val="1"/>
        </dgm:presLayoutVars>
      </dgm:prSet>
      <dgm:spPr/>
    </dgm:pt>
    <dgm:pt modelId="{5D594A3D-2C6A-4936-886D-B2382EA164A0}" type="pres">
      <dgm:prSet presAssocID="{F1F43C56-E5AD-4115-A912-E6AC0E1CFFF4}" presName="sibTrans" presStyleLbl="sibTrans1D1" presStyleIdx="19" presStyleCnt="27"/>
      <dgm:spPr/>
    </dgm:pt>
    <dgm:pt modelId="{516325B3-0BB0-4945-8F16-E4861997A24F}" type="pres">
      <dgm:prSet presAssocID="{F1F43C56-E5AD-4115-A912-E6AC0E1CFFF4}" presName="connectorText" presStyleLbl="sibTrans1D1" presStyleIdx="19" presStyleCnt="27"/>
      <dgm:spPr/>
    </dgm:pt>
    <dgm:pt modelId="{5D169E08-BAB9-41C9-AFEF-A6EFD1D37BC4}" type="pres">
      <dgm:prSet presAssocID="{49D359A5-1654-4A6F-B96E-B9017520A625}" presName="node" presStyleLbl="node1" presStyleIdx="20" presStyleCnt="28">
        <dgm:presLayoutVars>
          <dgm:bulletEnabled val="1"/>
        </dgm:presLayoutVars>
      </dgm:prSet>
      <dgm:spPr/>
    </dgm:pt>
    <dgm:pt modelId="{E1921035-3747-4267-B6A9-92112D137F14}" type="pres">
      <dgm:prSet presAssocID="{0C910252-4A07-45D0-B000-A85EA3093103}" presName="sibTrans" presStyleLbl="sibTrans1D1" presStyleIdx="20" presStyleCnt="27"/>
      <dgm:spPr/>
    </dgm:pt>
    <dgm:pt modelId="{200CF45B-BD8E-4835-A883-164DF2A7A64F}" type="pres">
      <dgm:prSet presAssocID="{0C910252-4A07-45D0-B000-A85EA3093103}" presName="connectorText" presStyleLbl="sibTrans1D1" presStyleIdx="20" presStyleCnt="27"/>
      <dgm:spPr/>
    </dgm:pt>
    <dgm:pt modelId="{A405E574-B23D-4AC2-A4D1-53F281833526}" type="pres">
      <dgm:prSet presAssocID="{7E50D7A9-A62A-482E-B30A-5757353D190A}" presName="node" presStyleLbl="node1" presStyleIdx="21" presStyleCnt="28">
        <dgm:presLayoutVars>
          <dgm:bulletEnabled val="1"/>
        </dgm:presLayoutVars>
      </dgm:prSet>
      <dgm:spPr/>
    </dgm:pt>
    <dgm:pt modelId="{3B942C48-2F1A-4CA7-88F6-92E75663C482}" type="pres">
      <dgm:prSet presAssocID="{3EFA9A30-AAEA-4CE4-B5BF-3B1D1CF2E22A}" presName="sibTrans" presStyleLbl="sibTrans1D1" presStyleIdx="21" presStyleCnt="27"/>
      <dgm:spPr/>
    </dgm:pt>
    <dgm:pt modelId="{8B8E7120-1262-499A-93C3-E80DC4B24326}" type="pres">
      <dgm:prSet presAssocID="{3EFA9A30-AAEA-4CE4-B5BF-3B1D1CF2E22A}" presName="connectorText" presStyleLbl="sibTrans1D1" presStyleIdx="21" presStyleCnt="27"/>
      <dgm:spPr/>
    </dgm:pt>
    <dgm:pt modelId="{4CAD6D31-D3C5-40E7-AA9A-C26000A2FC2A}" type="pres">
      <dgm:prSet presAssocID="{450A2DFA-AE99-488C-80D7-049848D02A22}" presName="node" presStyleLbl="node1" presStyleIdx="22" presStyleCnt="28">
        <dgm:presLayoutVars>
          <dgm:bulletEnabled val="1"/>
        </dgm:presLayoutVars>
      </dgm:prSet>
      <dgm:spPr/>
    </dgm:pt>
    <dgm:pt modelId="{9056B9CC-43A4-412F-869C-3B7B9CD3C78A}" type="pres">
      <dgm:prSet presAssocID="{C5EB8BBE-40D3-4438-B7E4-1E3EB709CF3C}" presName="sibTrans" presStyleLbl="sibTrans1D1" presStyleIdx="22" presStyleCnt="27"/>
      <dgm:spPr/>
    </dgm:pt>
    <dgm:pt modelId="{F58C8292-A89E-4481-9862-6C2BAB94A82F}" type="pres">
      <dgm:prSet presAssocID="{C5EB8BBE-40D3-4438-B7E4-1E3EB709CF3C}" presName="connectorText" presStyleLbl="sibTrans1D1" presStyleIdx="22" presStyleCnt="27"/>
      <dgm:spPr/>
    </dgm:pt>
    <dgm:pt modelId="{8B1F579A-DCC3-4C1C-BAF2-52F15867D94F}" type="pres">
      <dgm:prSet presAssocID="{EEAC2C64-5C41-4F43-AB95-5B6D5C10E075}" presName="node" presStyleLbl="node1" presStyleIdx="23" presStyleCnt="28">
        <dgm:presLayoutVars>
          <dgm:bulletEnabled val="1"/>
        </dgm:presLayoutVars>
      </dgm:prSet>
      <dgm:spPr/>
    </dgm:pt>
    <dgm:pt modelId="{96B28121-D491-4A85-B1C1-24AC3FCAD87D}" type="pres">
      <dgm:prSet presAssocID="{73AEA2A0-FDE2-471D-823A-39127D918EAE}" presName="sibTrans" presStyleLbl="sibTrans1D1" presStyleIdx="23" presStyleCnt="27"/>
      <dgm:spPr/>
    </dgm:pt>
    <dgm:pt modelId="{914899CC-0799-4ECB-AE23-9A16B6EE8C72}" type="pres">
      <dgm:prSet presAssocID="{73AEA2A0-FDE2-471D-823A-39127D918EAE}" presName="connectorText" presStyleLbl="sibTrans1D1" presStyleIdx="23" presStyleCnt="27"/>
      <dgm:spPr/>
    </dgm:pt>
    <dgm:pt modelId="{87A458BF-3065-4F05-9B55-FA83F8686F27}" type="pres">
      <dgm:prSet presAssocID="{4C5DE9D1-B16A-4887-BBED-88F7F7EBBCC4}" presName="node" presStyleLbl="node1" presStyleIdx="24" presStyleCnt="28">
        <dgm:presLayoutVars>
          <dgm:bulletEnabled val="1"/>
        </dgm:presLayoutVars>
      </dgm:prSet>
      <dgm:spPr/>
    </dgm:pt>
    <dgm:pt modelId="{9A15067B-088D-4591-BEDD-F1215394BBC2}" type="pres">
      <dgm:prSet presAssocID="{A82862AB-8969-4DCC-8CF0-E71A500BF335}" presName="sibTrans" presStyleLbl="sibTrans1D1" presStyleIdx="24" presStyleCnt="27"/>
      <dgm:spPr/>
    </dgm:pt>
    <dgm:pt modelId="{488179C9-E80A-4D74-93CE-99948324AB01}" type="pres">
      <dgm:prSet presAssocID="{A82862AB-8969-4DCC-8CF0-E71A500BF335}" presName="connectorText" presStyleLbl="sibTrans1D1" presStyleIdx="24" presStyleCnt="27"/>
      <dgm:spPr/>
    </dgm:pt>
    <dgm:pt modelId="{2369362B-C2BF-4B4D-AB9B-82A4D33BE2B4}" type="pres">
      <dgm:prSet presAssocID="{BA381DE6-5874-4C3F-A337-FF0670ED9FE4}" presName="node" presStyleLbl="node1" presStyleIdx="25" presStyleCnt="28">
        <dgm:presLayoutVars>
          <dgm:bulletEnabled val="1"/>
        </dgm:presLayoutVars>
      </dgm:prSet>
      <dgm:spPr/>
    </dgm:pt>
    <dgm:pt modelId="{75DBD096-B79B-4BBF-8D92-BC59248CA0FF}" type="pres">
      <dgm:prSet presAssocID="{99F977CB-DDCC-413C-804C-F9988AC83B8D}" presName="sibTrans" presStyleLbl="sibTrans1D1" presStyleIdx="25" presStyleCnt="27"/>
      <dgm:spPr/>
    </dgm:pt>
    <dgm:pt modelId="{D6AE7CA2-B911-4884-8300-7C92817AFC88}" type="pres">
      <dgm:prSet presAssocID="{99F977CB-DDCC-413C-804C-F9988AC83B8D}" presName="connectorText" presStyleLbl="sibTrans1D1" presStyleIdx="25" presStyleCnt="27"/>
      <dgm:spPr/>
    </dgm:pt>
    <dgm:pt modelId="{D77CB01D-E950-42E7-BB77-A1DE5256813E}" type="pres">
      <dgm:prSet presAssocID="{76260B64-C40E-4368-9B8D-5C2A73349C56}" presName="node" presStyleLbl="node1" presStyleIdx="26" presStyleCnt="28">
        <dgm:presLayoutVars>
          <dgm:bulletEnabled val="1"/>
        </dgm:presLayoutVars>
      </dgm:prSet>
      <dgm:spPr/>
    </dgm:pt>
    <dgm:pt modelId="{2FA51E54-8CD7-4248-999D-C5A7515B4838}" type="pres">
      <dgm:prSet presAssocID="{7DDB5402-E155-477A-BDD1-9F6ED97B2412}" presName="sibTrans" presStyleLbl="sibTrans1D1" presStyleIdx="26" presStyleCnt="27"/>
      <dgm:spPr/>
    </dgm:pt>
    <dgm:pt modelId="{57BA3189-59BA-45E1-9774-8F90C8A8CC29}" type="pres">
      <dgm:prSet presAssocID="{7DDB5402-E155-477A-BDD1-9F6ED97B2412}" presName="connectorText" presStyleLbl="sibTrans1D1" presStyleIdx="26" presStyleCnt="27"/>
      <dgm:spPr/>
    </dgm:pt>
    <dgm:pt modelId="{D5ACCCE1-2043-4324-A8E2-812CE8F47DFC}" type="pres">
      <dgm:prSet presAssocID="{CAFF340B-67C0-4A3D-9299-7D7BEFDECEEA}" presName="node" presStyleLbl="node1" presStyleIdx="27" presStyleCnt="28">
        <dgm:presLayoutVars>
          <dgm:bulletEnabled val="1"/>
        </dgm:presLayoutVars>
      </dgm:prSet>
      <dgm:spPr/>
    </dgm:pt>
  </dgm:ptLst>
  <dgm:cxnLst>
    <dgm:cxn modelId="{83D33F02-3DA8-43C0-A924-E1248D6FC868}" type="presOf" srcId="{C5EB8BBE-40D3-4438-B7E4-1E3EB709CF3C}" destId="{9056B9CC-43A4-412F-869C-3B7B9CD3C78A}" srcOrd="0" destOrd="0" presId="urn:microsoft.com/office/officeart/2005/8/layout/bProcess3"/>
    <dgm:cxn modelId="{7C1A7B06-153E-4772-9CA0-69F0DAAE92D4}" type="presOf" srcId="{A82862AB-8969-4DCC-8CF0-E71A500BF335}" destId="{488179C9-E80A-4D74-93CE-99948324AB01}" srcOrd="1" destOrd="0" presId="urn:microsoft.com/office/officeart/2005/8/layout/bProcess3"/>
    <dgm:cxn modelId="{30F18B07-2592-436B-BFCF-DE0C05E96614}" srcId="{AAEDEEEC-F83D-436A-8636-DAC3A393AA22}" destId="{49D359A5-1654-4A6F-B96E-B9017520A625}" srcOrd="20" destOrd="0" parTransId="{94E59A22-105D-4ACB-B451-ED155AB3639A}" sibTransId="{0C910252-4A07-45D0-B000-A85EA3093103}"/>
    <dgm:cxn modelId="{9EADC009-AD9B-406E-991A-DACC9C323846}" type="presOf" srcId="{772A2461-D91C-42CC-9698-7791376A6284}" destId="{B2B35582-2C37-4FDA-B42A-3346462D1C71}" srcOrd="0" destOrd="0" presId="urn:microsoft.com/office/officeart/2005/8/layout/bProcess3"/>
    <dgm:cxn modelId="{E3A4F90C-EDAA-40D2-B6E4-75FB0EE076E9}" type="presOf" srcId="{446BC06A-4283-4326-98DB-E9842F9EF44C}" destId="{DCBC9A1C-1E9D-4F61-B192-19D2BB8F09BC}" srcOrd="0" destOrd="0" presId="urn:microsoft.com/office/officeart/2005/8/layout/bProcess3"/>
    <dgm:cxn modelId="{94959B0F-112D-4A3D-B7F2-BB821A933984}" type="presOf" srcId="{AD31E7D4-5141-43AA-B812-C1829A033900}" destId="{7653ED80-6B1D-426C-94D6-1090A5A22D87}" srcOrd="1" destOrd="0" presId="urn:microsoft.com/office/officeart/2005/8/layout/bProcess3"/>
    <dgm:cxn modelId="{7551A60F-2D3B-4C95-B069-59635F305C45}" srcId="{AAEDEEEC-F83D-436A-8636-DAC3A393AA22}" destId="{FE9922BF-F35C-4AEE-A31B-FD904B410C67}" srcOrd="1" destOrd="0" parTransId="{C464305E-E5AB-4D5B-B565-B70B23B41428}" sibTransId="{B65BDDC8-9276-44C9-91DB-6DB4C27102A4}"/>
    <dgm:cxn modelId="{E35FB60F-BA58-46FE-90C3-3ED0EFDEDE45}" type="presOf" srcId="{A82862AB-8969-4DCC-8CF0-E71A500BF335}" destId="{9A15067B-088D-4591-BEDD-F1215394BBC2}" srcOrd="0" destOrd="0" presId="urn:microsoft.com/office/officeart/2005/8/layout/bProcess3"/>
    <dgm:cxn modelId="{78774610-41C0-46FE-9A18-8C0F0BC85CA6}" type="presOf" srcId="{A093EBF9-ADDC-4EF6-9F08-21979E45DDF3}" destId="{42DC6C22-3FD9-486D-B89B-7E0F60D16B88}" srcOrd="0" destOrd="0" presId="urn:microsoft.com/office/officeart/2005/8/layout/bProcess3"/>
    <dgm:cxn modelId="{26C81615-314A-4560-8975-B5BDB886AC72}" type="presOf" srcId="{4CA8ED1E-22B1-413E-ADED-F4A12C42C1DC}" destId="{5127B11F-8A1B-4EA1-8EEC-738CCC2CD569}" srcOrd="0" destOrd="0" presId="urn:microsoft.com/office/officeart/2005/8/layout/bProcess3"/>
    <dgm:cxn modelId="{8AF66016-617A-44A0-BD18-50C09E38C0C4}" srcId="{AAEDEEEC-F83D-436A-8636-DAC3A393AA22}" destId="{BA381DE6-5874-4C3F-A337-FF0670ED9FE4}" srcOrd="25" destOrd="0" parTransId="{8FED9DA2-BB20-4650-9899-CD3647F1EB32}" sibTransId="{99F977CB-DDCC-413C-804C-F9988AC83B8D}"/>
    <dgm:cxn modelId="{98111418-09BA-4B32-AADB-A7DE026E8600}" type="presOf" srcId="{A41E3DD4-5AD8-44C7-9CE7-BED209594439}" destId="{5B5830EE-488D-437D-9931-3E8EBA0EDB6D}" srcOrd="0" destOrd="0" presId="urn:microsoft.com/office/officeart/2005/8/layout/bProcess3"/>
    <dgm:cxn modelId="{C048E619-6E69-44EB-BCD0-1E178ED58563}" type="presOf" srcId="{CFF44BCA-7A82-435F-85D5-28C1C0F5B6DB}" destId="{97FC08A8-35D4-47A8-A944-113A4E9982E4}" srcOrd="0" destOrd="0" presId="urn:microsoft.com/office/officeart/2005/8/layout/bProcess3"/>
    <dgm:cxn modelId="{2CD5201A-0090-41C5-9B3D-889021085017}" type="presOf" srcId="{53CE3129-0897-471C-B4FC-181224E706BA}" destId="{F598B2A8-A1DA-4890-B383-8FEC6A0495D8}" srcOrd="0" destOrd="0" presId="urn:microsoft.com/office/officeart/2005/8/layout/bProcess3"/>
    <dgm:cxn modelId="{4433B51D-77BB-4654-9764-1FFD76C8E563}" type="presOf" srcId="{B5B7055B-0B10-4B29-89B6-2B589A10DD1D}" destId="{E8C470B5-A1BC-43A5-9514-1B4C64E21FBD}" srcOrd="1" destOrd="0" presId="urn:microsoft.com/office/officeart/2005/8/layout/bProcess3"/>
    <dgm:cxn modelId="{2172481E-170A-44B5-8BC6-ADD368A0B8B4}" type="presOf" srcId="{99F977CB-DDCC-413C-804C-F9988AC83B8D}" destId="{D6AE7CA2-B911-4884-8300-7C92817AFC88}" srcOrd="1" destOrd="0" presId="urn:microsoft.com/office/officeart/2005/8/layout/bProcess3"/>
    <dgm:cxn modelId="{03C1AF21-AC07-4820-935E-234923D5AEE3}" srcId="{AAEDEEEC-F83D-436A-8636-DAC3A393AA22}" destId="{63010499-6FC2-4E40-9A84-33BC4CDD2161}" srcOrd="4" destOrd="0" parTransId="{D46E5111-89CB-4463-B9A9-67A30BA62B75}" sibTransId="{D8DACCA3-D7D7-4C33-887A-97E00F5EFCD0}"/>
    <dgm:cxn modelId="{5A6BF124-A1EF-4BFF-AC60-DFA6DFE39F14}" srcId="{AAEDEEEC-F83D-436A-8636-DAC3A393AA22}" destId="{7FF04548-2A61-4466-8F0E-4062A37F29CC}" srcOrd="14" destOrd="0" parTransId="{844B62D4-5B34-4C4E-844A-8F3C3A31C138}" sibTransId="{C22BCFA4-5E81-487A-8B96-207C77DB2373}"/>
    <dgm:cxn modelId="{A3F65426-91C6-40FC-81BD-E3284B1B3A3C}" type="presOf" srcId="{0697870B-4A78-4070-B9F7-B994BFCE1364}" destId="{6F609D38-4AF7-4EB2-84F4-601EFAA09959}" srcOrd="0" destOrd="0" presId="urn:microsoft.com/office/officeart/2005/8/layout/bProcess3"/>
    <dgm:cxn modelId="{1A60E828-AADD-450C-9145-056A15E893BC}" type="presOf" srcId="{73AEA2A0-FDE2-471D-823A-39127D918EAE}" destId="{96B28121-D491-4A85-B1C1-24AC3FCAD87D}" srcOrd="0" destOrd="0" presId="urn:microsoft.com/office/officeart/2005/8/layout/bProcess3"/>
    <dgm:cxn modelId="{44E92D29-802B-4873-A000-358141A33F93}" type="presOf" srcId="{EEAC2C64-5C41-4F43-AB95-5B6D5C10E075}" destId="{8B1F579A-DCC3-4C1C-BAF2-52F15867D94F}" srcOrd="0" destOrd="0" presId="urn:microsoft.com/office/officeart/2005/8/layout/bProcess3"/>
    <dgm:cxn modelId="{2B866A29-0B46-4752-AC31-8E21309CB7EE}" srcId="{AAEDEEEC-F83D-436A-8636-DAC3A393AA22}" destId="{A41E3DD4-5AD8-44C7-9CE7-BED209594439}" srcOrd="12" destOrd="0" parTransId="{152DBA71-727A-463A-A0FB-18A8C64C4277}" sibTransId="{BD0F227A-1474-451F-9E6D-2CF6AFCF31D9}"/>
    <dgm:cxn modelId="{269D242A-F41C-4AD8-8E4A-CAC1158A5915}" type="presOf" srcId="{B5B7055B-0B10-4B29-89B6-2B589A10DD1D}" destId="{8F6B3DF0-BCDD-437D-805C-5E7DB3996FE3}" srcOrd="0" destOrd="0" presId="urn:microsoft.com/office/officeart/2005/8/layout/bProcess3"/>
    <dgm:cxn modelId="{60DD082B-2054-40AB-9364-2EF312C7465F}" type="presOf" srcId="{AAEDEEEC-F83D-436A-8636-DAC3A393AA22}" destId="{39E8E053-66B5-45CD-9C76-85E57B4B0F5F}" srcOrd="0" destOrd="0" presId="urn:microsoft.com/office/officeart/2005/8/layout/bProcess3"/>
    <dgm:cxn modelId="{093E882D-60FC-4B36-B46B-5F2355536AB4}" type="presOf" srcId="{C53FAEDB-24C7-4B8C-9CEF-4977D24727BA}" destId="{4D5B9863-E1D5-483A-BD04-D8F69B087B20}" srcOrd="0" destOrd="0" presId="urn:microsoft.com/office/officeart/2005/8/layout/bProcess3"/>
    <dgm:cxn modelId="{B60ADE32-0334-407B-9001-29CE3832C5C0}" type="presOf" srcId="{D1BCCEF6-BD1B-41F5-BF16-E05E180B2642}" destId="{F3D17053-972A-46B0-A34C-9E80A573C12A}" srcOrd="0" destOrd="0" presId="urn:microsoft.com/office/officeart/2005/8/layout/bProcess3"/>
    <dgm:cxn modelId="{E7B13535-0470-47F8-89D2-E5C09966B552}" srcId="{AAEDEEEC-F83D-436A-8636-DAC3A393AA22}" destId="{4C5DE9D1-B16A-4887-BBED-88F7F7EBBCC4}" srcOrd="24" destOrd="0" parTransId="{A1C473E8-90F7-45FE-9828-3DB56A852D73}" sibTransId="{A82862AB-8969-4DCC-8CF0-E71A500BF335}"/>
    <dgm:cxn modelId="{E32C9635-0565-456A-B0B1-5399A84F8F00}" type="presOf" srcId="{AA99AF01-DAF5-4E17-9E80-052EECC914C3}" destId="{BC2A420D-5BDF-497B-A3C7-9FFD711A9FBF}" srcOrd="0" destOrd="0" presId="urn:microsoft.com/office/officeart/2005/8/layout/bProcess3"/>
    <dgm:cxn modelId="{50DC0B3A-57AC-4012-A10D-F2C5BDD1B526}" type="presOf" srcId="{450A2DFA-AE99-488C-80D7-049848D02A22}" destId="{4CAD6D31-D3C5-40E7-AA9A-C26000A2FC2A}" srcOrd="0" destOrd="0" presId="urn:microsoft.com/office/officeart/2005/8/layout/bProcess3"/>
    <dgm:cxn modelId="{3552D43D-C5DF-4AB4-9AA0-F9F08FCCE5DA}" type="presOf" srcId="{B6172D3B-1BA1-42E0-BC05-1BC4D0AB7E36}" destId="{C7F2F964-29C0-42AB-A029-BEC532CA675E}" srcOrd="0" destOrd="0" presId="urn:microsoft.com/office/officeart/2005/8/layout/bProcess3"/>
    <dgm:cxn modelId="{29581D3E-9A02-4EA9-8606-464DA0245915}" type="presOf" srcId="{99F977CB-DDCC-413C-804C-F9988AC83B8D}" destId="{75DBD096-B79B-4BBF-8D92-BC59248CA0FF}" srcOrd="0" destOrd="0" presId="urn:microsoft.com/office/officeart/2005/8/layout/bProcess3"/>
    <dgm:cxn modelId="{B8311F5B-2F3C-46AD-9DE1-6F44770D3CCB}" srcId="{AAEDEEEC-F83D-436A-8636-DAC3A393AA22}" destId="{3CB67CD8-AD06-4E26-9303-DC7035F3AA80}" srcOrd="5" destOrd="0" parTransId="{B779AF65-BFA8-43F3-BA60-2997D07ECC4E}" sibTransId="{B5B7055B-0B10-4B29-89B6-2B589A10DD1D}"/>
    <dgm:cxn modelId="{DF132A5D-BA4A-47B2-BA47-2102C980F61A}" type="presOf" srcId="{EEE1CB84-F12A-43AB-9D1B-A7626AC09983}" destId="{AD4BE296-7435-4FDE-838D-D5B3825BDBD9}" srcOrd="0" destOrd="0" presId="urn:microsoft.com/office/officeart/2005/8/layout/bProcess3"/>
    <dgm:cxn modelId="{955C935E-89DC-40F1-89E1-9A7F7A549036}" srcId="{AAEDEEEC-F83D-436A-8636-DAC3A393AA22}" destId="{76260B64-C40E-4368-9B8D-5C2A73349C56}" srcOrd="26" destOrd="0" parTransId="{4E887ABF-ECBF-4D5F-95A8-02C5AFA9EA77}" sibTransId="{7DDB5402-E155-477A-BDD1-9F6ED97B2412}"/>
    <dgm:cxn modelId="{B66EF062-96A6-4A64-95F6-AC9A5AD4E762}" srcId="{AAEDEEEC-F83D-436A-8636-DAC3A393AA22}" destId="{5BB18DAB-0229-4708-AC9E-C92256DA499B}" srcOrd="17" destOrd="0" parTransId="{A1FEFAF8-E7CB-44EE-89F6-AAD5CFC699A6}" sibTransId="{AA99AF01-DAF5-4E17-9E80-052EECC914C3}"/>
    <dgm:cxn modelId="{6AE80764-12ED-4AED-9163-D31B78F59BA0}" type="presOf" srcId="{446BC06A-4283-4326-98DB-E9842F9EF44C}" destId="{6B6C1D02-E20D-469A-BECD-72AF4758261A}" srcOrd="1" destOrd="0" presId="urn:microsoft.com/office/officeart/2005/8/layout/bProcess3"/>
    <dgm:cxn modelId="{B904B644-64B8-48C7-AF0E-6E70D1A85C5D}" srcId="{AAEDEEEC-F83D-436A-8636-DAC3A393AA22}" destId="{FCCE52A0-9BC6-4844-894A-C96428EAB2DC}" srcOrd="8" destOrd="0" parTransId="{8D6D4E4F-4B63-4983-A8DB-448A80AED1D8}" sibTransId="{DD86154F-8495-4524-8957-A092816012C2}"/>
    <dgm:cxn modelId="{225F0045-8466-4E87-BF1B-1CB8A03BC4E7}" type="presOf" srcId="{F115902C-DF18-432C-9A20-4C70E21C24FC}" destId="{BA177530-76A5-4D0A-93AC-944C2AFE2267}" srcOrd="0" destOrd="0" presId="urn:microsoft.com/office/officeart/2005/8/layout/bProcess3"/>
    <dgm:cxn modelId="{D58D4745-C00F-457E-8A5C-46D09404319B}" type="presOf" srcId="{D8DACCA3-D7D7-4C33-887A-97E00F5EFCD0}" destId="{61F60D35-05FD-4A7B-8D5D-22B9E28DD5FA}" srcOrd="1" destOrd="0" presId="urn:microsoft.com/office/officeart/2005/8/layout/bProcess3"/>
    <dgm:cxn modelId="{EF49DF45-65DC-4342-80CB-8D0C1D728308}" type="presOf" srcId="{BD0F227A-1474-451F-9E6D-2CF6AFCF31D9}" destId="{73859D3D-B7C5-4ED3-9519-F9574EEAB1AD}" srcOrd="1" destOrd="0" presId="urn:microsoft.com/office/officeart/2005/8/layout/bProcess3"/>
    <dgm:cxn modelId="{9EE69E67-C2A6-453B-A667-3A4C06384585}" srcId="{AAEDEEEC-F83D-436A-8636-DAC3A393AA22}" destId="{F52B3FCC-A784-49E7-B719-6B95D02EF68B}" srcOrd="13" destOrd="0" parTransId="{BC7EEEDF-B993-4A74-AED9-666CE7BA90AA}" sibTransId="{F115902C-DF18-432C-9A20-4C70E21C24FC}"/>
    <dgm:cxn modelId="{64CBCC67-586C-46C7-9676-5CE9E50D725D}" type="presOf" srcId="{4CA8ED1E-22B1-413E-ADED-F4A12C42C1DC}" destId="{90F4E1C5-E287-4111-BF77-142D1964E239}" srcOrd="1" destOrd="0" presId="urn:microsoft.com/office/officeart/2005/8/layout/bProcess3"/>
    <dgm:cxn modelId="{2B957568-FB12-4D91-8427-80A299133200}" type="presOf" srcId="{4C5DE9D1-B16A-4887-BBED-88F7F7EBBCC4}" destId="{87A458BF-3065-4F05-9B55-FA83F8686F27}" srcOrd="0" destOrd="0" presId="urn:microsoft.com/office/officeart/2005/8/layout/bProcess3"/>
    <dgm:cxn modelId="{CD5C9069-C4C4-413F-86D5-5923D42D7D93}" type="presOf" srcId="{BA381DE6-5874-4C3F-A337-FF0670ED9FE4}" destId="{2369362B-C2BF-4B4D-AB9B-82A4D33BE2B4}" srcOrd="0" destOrd="0" presId="urn:microsoft.com/office/officeart/2005/8/layout/bProcess3"/>
    <dgm:cxn modelId="{1D58BB4E-084D-495F-B633-63B04AF9B050}" type="presOf" srcId="{EA90CBA5-91A0-4245-9AA3-FE2B431DDA78}" destId="{E977C22C-4717-4050-A71E-833B67790D7C}" srcOrd="0" destOrd="0" presId="urn:microsoft.com/office/officeart/2005/8/layout/bProcess3"/>
    <dgm:cxn modelId="{6A47B84F-3AE2-47D1-85D9-4A14BFBBB289}" srcId="{AAEDEEEC-F83D-436A-8636-DAC3A393AA22}" destId="{1C46264E-9777-4CBC-9D26-5F6F5235BB03}" srcOrd="10" destOrd="0" parTransId="{5CFDBD6F-262D-4E91-B958-65463697DA6F}" sibTransId="{53CE3129-0897-471C-B4FC-181224E706BA}"/>
    <dgm:cxn modelId="{4AE2C54F-D45C-46EA-8496-5FA6C6842518}" type="presOf" srcId="{7FF04548-2A61-4466-8F0E-4062A37F29CC}" destId="{4BF00190-9FD9-40F4-9BF2-19BD48C2BF51}" srcOrd="0" destOrd="0" presId="urn:microsoft.com/office/officeart/2005/8/layout/bProcess3"/>
    <dgm:cxn modelId="{A11CCE70-623C-4406-A7E4-69FFA4F6B40B}" type="presOf" srcId="{7E50D7A9-A62A-482E-B30A-5757353D190A}" destId="{A405E574-B23D-4AC2-A4D1-53F281833526}" srcOrd="0" destOrd="0" presId="urn:microsoft.com/office/officeart/2005/8/layout/bProcess3"/>
    <dgm:cxn modelId="{201A7752-C468-47EA-9F38-E8275DE32222}" srcId="{AAEDEEEC-F83D-436A-8636-DAC3A393AA22}" destId="{EA90CBA5-91A0-4245-9AA3-FE2B431DDA78}" srcOrd="15" destOrd="0" parTransId="{A1BC035A-2259-4E03-A8A2-05A78E86BBA8}" sibTransId="{C53FAEDB-24C7-4B8C-9CEF-4977D24727BA}"/>
    <dgm:cxn modelId="{DD28EB72-79E7-4AF6-B456-66DB0C31AB16}" type="presOf" srcId="{CAFF340B-67C0-4A3D-9299-7D7BEFDECEEA}" destId="{D5ACCCE1-2043-4324-A8E2-812CE8F47DFC}" srcOrd="0" destOrd="0" presId="urn:microsoft.com/office/officeart/2005/8/layout/bProcess3"/>
    <dgm:cxn modelId="{68ECE773-00FB-4DB4-8A96-74B223C538D9}" type="presOf" srcId="{D8DACCA3-D7D7-4C33-887A-97E00F5EFCD0}" destId="{B811F798-D6EB-4494-B493-771CD89D3AA0}" srcOrd="0" destOrd="0" presId="urn:microsoft.com/office/officeart/2005/8/layout/bProcess3"/>
    <dgm:cxn modelId="{990FB155-872B-461B-ACEA-80D85D9832E3}" type="presOf" srcId="{0C910252-4A07-45D0-B000-A85EA3093103}" destId="{E1921035-3747-4267-B6A9-92112D137F14}" srcOrd="0" destOrd="0" presId="urn:microsoft.com/office/officeart/2005/8/layout/bProcess3"/>
    <dgm:cxn modelId="{AEAE3C57-9AFC-4106-B868-E4B0348C166B}" type="presOf" srcId="{F1F43C56-E5AD-4115-A912-E6AC0E1CFFF4}" destId="{5D594A3D-2C6A-4936-886D-B2382EA164A0}" srcOrd="0" destOrd="0" presId="urn:microsoft.com/office/officeart/2005/8/layout/bProcess3"/>
    <dgm:cxn modelId="{E99D4A57-F134-49C8-B7C8-80ED4D6EB880}" type="presOf" srcId="{73AEA2A0-FDE2-471D-823A-39127D918EAE}" destId="{914899CC-0799-4ECB-AE23-9A16B6EE8C72}" srcOrd="1" destOrd="0" presId="urn:microsoft.com/office/officeart/2005/8/layout/bProcess3"/>
    <dgm:cxn modelId="{33D32678-E35A-4E2C-A132-4B8F8035D1DB}" type="presOf" srcId="{AD31E7D4-5141-43AA-B812-C1829A033900}" destId="{6E2B03C1-535E-4E70-98B5-BE0E362DB177}" srcOrd="0" destOrd="0" presId="urn:microsoft.com/office/officeart/2005/8/layout/bProcess3"/>
    <dgm:cxn modelId="{B711C578-D0AC-4296-B720-A2EA0F9CD374}" type="presOf" srcId="{DD86154F-8495-4524-8957-A092816012C2}" destId="{18E70A28-6857-403F-A93A-42BC3D06BB01}" srcOrd="0" destOrd="0" presId="urn:microsoft.com/office/officeart/2005/8/layout/bProcess3"/>
    <dgm:cxn modelId="{1F396559-A846-40F7-8075-361A1A289AAB}" type="presOf" srcId="{21F93E84-F027-4BE0-8A10-7173A0D8289B}" destId="{33CAE533-793D-4E5A-9D9B-FDE02C922BB2}" srcOrd="0" destOrd="0" presId="urn:microsoft.com/office/officeart/2005/8/layout/bProcess3"/>
    <dgm:cxn modelId="{DE35BB7B-D5B4-44AA-8623-BB3D01C9AB4D}" srcId="{AAEDEEEC-F83D-436A-8636-DAC3A393AA22}" destId="{A65FAFC6-704D-4BF5-ADB8-D964BFD143B7}" srcOrd="7" destOrd="0" parTransId="{62D08672-C6B0-4C1C-A69A-3410429C6D59}" sibTransId="{D48A8272-1C45-48F1-AAFA-E94880262FB1}"/>
    <dgm:cxn modelId="{87915E7C-6B3D-4E14-94A7-18F50FEAF880}" type="presOf" srcId="{9A96E914-CC64-4318-BCFB-1BA29ED5FCB9}" destId="{EB3E727C-A1CF-450F-8104-468CE5544290}" srcOrd="0" destOrd="0" presId="urn:microsoft.com/office/officeart/2005/8/layout/bProcess3"/>
    <dgm:cxn modelId="{6C814C7D-232F-44EE-9310-7BC82DB4F7AE}" type="presOf" srcId="{AA99AF01-DAF5-4E17-9E80-052EECC914C3}" destId="{7A9F3D4F-5106-4402-9BDD-1473ECEE6328}" srcOrd="1" destOrd="0" presId="urn:microsoft.com/office/officeart/2005/8/layout/bProcess3"/>
    <dgm:cxn modelId="{EB935081-233C-4212-9207-7F8E841CF0DF}" type="presOf" srcId="{B65BDDC8-9276-44C9-91DB-6DB4C27102A4}" destId="{23ED8198-C295-4EB2-86C5-4F845F95A257}" srcOrd="1" destOrd="0" presId="urn:microsoft.com/office/officeart/2005/8/layout/bProcess3"/>
    <dgm:cxn modelId="{32C37581-5040-4AFE-AD93-7815C63226CF}" type="presOf" srcId="{C53FAEDB-24C7-4B8C-9CEF-4977D24727BA}" destId="{C801EC62-49B6-4A1A-92D3-8EEC9B41E576}" srcOrd="1" destOrd="0" presId="urn:microsoft.com/office/officeart/2005/8/layout/bProcess3"/>
    <dgm:cxn modelId="{BA56F288-649B-48D4-A987-A07DBE594B3A}" srcId="{AAEDEEEC-F83D-436A-8636-DAC3A393AA22}" destId="{CAFF340B-67C0-4A3D-9299-7D7BEFDECEEA}" srcOrd="27" destOrd="0" parTransId="{905DD631-8FAC-4F80-8B61-50EC41A74BB2}" sibTransId="{0433B831-791A-4374-822B-5B50E8CA76AC}"/>
    <dgm:cxn modelId="{16A47292-D7E0-445D-AAED-893BA76FD246}" type="presOf" srcId="{1D21171C-4EBE-4B5D-A192-19F7C379C87F}" destId="{E2965DA0-8E0D-454A-9B06-C4AD83E4B2D8}" srcOrd="1" destOrd="0" presId="urn:microsoft.com/office/officeart/2005/8/layout/bProcess3"/>
    <dgm:cxn modelId="{0C3F0C93-6FCB-46F3-AAF1-D2482B2AF49A}" type="presOf" srcId="{A65FAFC6-704D-4BF5-ADB8-D964BFD143B7}" destId="{A3C4CBCF-3109-4EE7-8254-CBCF69A745B4}" srcOrd="0" destOrd="0" presId="urn:microsoft.com/office/officeart/2005/8/layout/bProcess3"/>
    <dgm:cxn modelId="{6F8A3893-FBA0-46A2-AE41-5481BC4A789E}" type="presOf" srcId="{A093EBF9-ADDC-4EF6-9F08-21979E45DDF3}" destId="{E8B1D551-8025-4FA6-A060-1C9689B5BC73}" srcOrd="1" destOrd="0" presId="urn:microsoft.com/office/officeart/2005/8/layout/bProcess3"/>
    <dgm:cxn modelId="{E856DE93-3AC4-4DE6-A2DC-92523CC0C8A8}" type="presOf" srcId="{C22BCFA4-5E81-487A-8B96-207C77DB2373}" destId="{4EBFE45E-C809-4830-9D2C-1910A5F7C6E1}" srcOrd="0" destOrd="0" presId="urn:microsoft.com/office/officeart/2005/8/layout/bProcess3"/>
    <dgm:cxn modelId="{1A257898-BFC3-4AC1-9FA6-B1A60EC4F69D}" type="presOf" srcId="{5BB18DAB-0229-4708-AC9E-C92256DA499B}" destId="{925970C8-0ACB-4DE3-B127-DF3452E5E75F}" srcOrd="0" destOrd="0" presId="urn:microsoft.com/office/officeart/2005/8/layout/bProcess3"/>
    <dgm:cxn modelId="{49A0CE99-6AC4-4289-8F25-D09036A17351}" type="presOf" srcId="{D1BCCEF6-BD1B-41F5-BF16-E05E180B2642}" destId="{81CEA284-8C6A-4ABF-98E8-35F992FB8D4D}" srcOrd="1" destOrd="0" presId="urn:microsoft.com/office/officeart/2005/8/layout/bProcess3"/>
    <dgm:cxn modelId="{DE4A139B-BB9F-4B1A-B091-99545C550154}" type="presOf" srcId="{DD86154F-8495-4524-8957-A092816012C2}" destId="{CF59FDCF-7D7C-455B-BB2D-85986E02EA18}" srcOrd="1" destOrd="0" presId="urn:microsoft.com/office/officeart/2005/8/layout/bProcess3"/>
    <dgm:cxn modelId="{BFC8ABA5-2252-4713-A22B-3AD3AED28FEB}" srcId="{AAEDEEEC-F83D-436A-8636-DAC3A393AA22}" destId="{EE9A0974-F1C3-4CFF-9C0A-E64C3A45C67E}" srcOrd="11" destOrd="0" parTransId="{81D672FF-FCAB-4500-BFD9-466AB60129C1}" sibTransId="{CFF44BCA-7A82-435F-85D5-28C1C0F5B6DB}"/>
    <dgm:cxn modelId="{EB54E4A5-5F18-489E-B7DC-B0A8CF7D2A29}" type="presOf" srcId="{FE9922BF-F35C-4AEE-A31B-FD904B410C67}" destId="{5C6F647A-4A9A-471B-B453-CF91D6F1EC04}" srcOrd="0" destOrd="0" presId="urn:microsoft.com/office/officeart/2005/8/layout/bProcess3"/>
    <dgm:cxn modelId="{266D6BA6-BC59-4595-B2EC-9D53E8FBA2A7}" type="presOf" srcId="{49D359A5-1654-4A6F-B96E-B9017520A625}" destId="{5D169E08-BAB9-41C9-AFEF-A6EFD1D37BC4}" srcOrd="0" destOrd="0" presId="urn:microsoft.com/office/officeart/2005/8/layout/bProcess3"/>
    <dgm:cxn modelId="{60612DA8-1A41-43CC-8C4C-EFCB6032F872}" type="presOf" srcId="{F115902C-DF18-432C-9A20-4C70E21C24FC}" destId="{20CA8703-5E8D-47D8-B52C-A9567F86BC85}" srcOrd="1" destOrd="0" presId="urn:microsoft.com/office/officeart/2005/8/layout/bProcess3"/>
    <dgm:cxn modelId="{50B821A9-AEB4-4B3E-978E-F8C169A1D27D}" type="presOf" srcId="{CFF44BCA-7A82-435F-85D5-28C1C0F5B6DB}" destId="{C508D9B9-A477-47FD-A803-95D33A9ACB6E}" srcOrd="1" destOrd="0" presId="urn:microsoft.com/office/officeart/2005/8/layout/bProcess3"/>
    <dgm:cxn modelId="{7D63DAAB-2C03-42AB-B76E-1BD3CAEBEFD1}" type="presOf" srcId="{53CE3129-0897-471C-B4FC-181224E706BA}" destId="{053E82EA-E4D9-4095-A4E8-B49AA72C2627}" srcOrd="1" destOrd="0" presId="urn:microsoft.com/office/officeart/2005/8/layout/bProcess3"/>
    <dgm:cxn modelId="{71752BB0-6472-40AB-83AA-3C973839046B}" type="presOf" srcId="{D48A8272-1C45-48F1-AAFA-E94880262FB1}" destId="{03CAC853-411F-41EA-AEE6-4C557841575C}" srcOrd="0" destOrd="0" presId="urn:microsoft.com/office/officeart/2005/8/layout/bProcess3"/>
    <dgm:cxn modelId="{317450B2-C0FC-4996-B627-36D3DB539179}" srcId="{AAEDEEEC-F83D-436A-8636-DAC3A393AA22}" destId="{EEE1CB84-F12A-43AB-9D1B-A7626AC09983}" srcOrd="3" destOrd="0" parTransId="{D3E31982-3831-42BA-9487-5D114A5C00A0}" sibTransId="{AD31E7D4-5141-43AA-B812-C1829A033900}"/>
    <dgm:cxn modelId="{B425C6B2-641D-43C3-AB93-B54C77B5878E}" srcId="{AAEDEEEC-F83D-436A-8636-DAC3A393AA22}" destId="{9A96E914-CC64-4318-BCFB-1BA29ED5FCB9}" srcOrd="9" destOrd="0" parTransId="{85CE2B75-9A8E-4BB2-BCCA-88E881534970}" sibTransId="{D1BCCEF6-BD1B-41F5-BF16-E05E180B2642}"/>
    <dgm:cxn modelId="{5E78B8B3-A641-4C0D-ABEC-CEAC6DE3AB00}" type="presOf" srcId="{13B6FDE4-2007-4D03-B4F5-D0578A9EFD90}" destId="{1AEDF844-F48C-4CC6-9960-EF3C5AF7ED17}" srcOrd="0" destOrd="0" presId="urn:microsoft.com/office/officeart/2005/8/layout/bProcess3"/>
    <dgm:cxn modelId="{B75713B8-4916-4CB3-949F-DC7B58AA3DC3}" srcId="{AAEDEEEC-F83D-436A-8636-DAC3A393AA22}" destId="{EEAC2C64-5C41-4F43-AB95-5B6D5C10E075}" srcOrd="23" destOrd="0" parTransId="{DAF03DF9-BA72-40A3-9AAA-B2BF5204C58E}" sibTransId="{73AEA2A0-FDE2-471D-823A-39127D918EAE}"/>
    <dgm:cxn modelId="{770DD9BA-A379-4B3F-A203-95F3BA210C12}" type="presOf" srcId="{D48A8272-1C45-48F1-AAFA-E94880262FB1}" destId="{70334C29-629B-44E7-B2AD-7D5135E02A76}" srcOrd="1" destOrd="0" presId="urn:microsoft.com/office/officeart/2005/8/layout/bProcess3"/>
    <dgm:cxn modelId="{601990C0-05C7-4B5F-A5BD-2B58A299A3A6}" type="presOf" srcId="{A03F9D18-CF4A-4889-97F5-080E83A8C839}" destId="{032133CF-9158-4618-B75E-9AA6DAB02057}" srcOrd="0" destOrd="0" presId="urn:microsoft.com/office/officeart/2005/8/layout/bProcess3"/>
    <dgm:cxn modelId="{F02FDFC0-52B4-4BB3-81B7-B2C7293CC534}" type="presOf" srcId="{B65BDDC8-9276-44C9-91DB-6DB4C27102A4}" destId="{5FD0051F-2022-432E-B757-2A7968E3882C}" srcOrd="0" destOrd="0" presId="urn:microsoft.com/office/officeart/2005/8/layout/bProcess3"/>
    <dgm:cxn modelId="{0A5A5DC2-D510-4E6E-80AC-586EE3DEF8A4}" srcId="{AAEDEEEC-F83D-436A-8636-DAC3A393AA22}" destId="{0697870B-4A78-4070-B9F7-B994BFCE1364}" srcOrd="6" destOrd="0" parTransId="{D7485934-5FF1-4DF3-9312-A3D3A89F4611}" sibTransId="{772A2461-D91C-42CC-9698-7791376A6284}"/>
    <dgm:cxn modelId="{6DB9FFC2-2ABD-4D42-BF16-2D051B98F3BB}" type="presOf" srcId="{F52B3FCC-A784-49E7-B719-6B95D02EF68B}" destId="{74E026DE-BEE2-4CA5-A21F-D28030511214}" srcOrd="0" destOrd="0" presId="urn:microsoft.com/office/officeart/2005/8/layout/bProcess3"/>
    <dgm:cxn modelId="{DC257EC4-6F5F-47B8-9FB4-74623D7A09A2}" type="presOf" srcId="{63010499-6FC2-4E40-9A84-33BC4CDD2161}" destId="{DC8FF9B7-9A79-45EE-A366-867A6F9E07E7}" srcOrd="0" destOrd="0" presId="urn:microsoft.com/office/officeart/2005/8/layout/bProcess3"/>
    <dgm:cxn modelId="{166CC9C5-D386-4EC2-9421-C2D980DF5587}" type="presOf" srcId="{3CB67CD8-AD06-4E26-9303-DC7035F3AA80}" destId="{49522454-7FD9-4B4F-87AC-3976A7B90D43}" srcOrd="0" destOrd="0" presId="urn:microsoft.com/office/officeart/2005/8/layout/bProcess3"/>
    <dgm:cxn modelId="{BEB46BC9-1429-497F-8D42-E45940A31C6A}" srcId="{AAEDEEEC-F83D-436A-8636-DAC3A393AA22}" destId="{7E50D7A9-A62A-482E-B30A-5757353D190A}" srcOrd="21" destOrd="0" parTransId="{B285CE15-BBF9-444E-BB87-1A2E98FB6C2F}" sibTransId="{3EFA9A30-AAEA-4CE4-B5BF-3B1D1CF2E22A}"/>
    <dgm:cxn modelId="{0E324DC9-1E28-4A06-A9C4-7592F7718916}" type="presOf" srcId="{BD0F227A-1474-451F-9E6D-2CF6AFCF31D9}" destId="{E7534803-B498-4BF9-8668-B2AC70A98A1D}" srcOrd="0" destOrd="0" presId="urn:microsoft.com/office/officeart/2005/8/layout/bProcess3"/>
    <dgm:cxn modelId="{71C0BBCB-9BC1-4A32-91D7-5285F8D8F2DF}" type="presOf" srcId="{F1F43C56-E5AD-4115-A912-E6AC0E1CFFF4}" destId="{516325B3-0BB0-4945-8F16-E4861997A24F}" srcOrd="1" destOrd="0" presId="urn:microsoft.com/office/officeart/2005/8/layout/bProcess3"/>
    <dgm:cxn modelId="{23581BD0-5604-4520-BB0B-F24D7CC09306}" type="presOf" srcId="{7DDB5402-E155-477A-BDD1-9F6ED97B2412}" destId="{2FA51E54-8CD7-4248-999D-C5A7515B4838}" srcOrd="0" destOrd="0" presId="urn:microsoft.com/office/officeart/2005/8/layout/bProcess3"/>
    <dgm:cxn modelId="{8CFB90D1-A896-45D4-8725-54C481D48240}" type="presOf" srcId="{C22BCFA4-5E81-487A-8B96-207C77DB2373}" destId="{F957828B-FF0E-487F-8BB9-12DF875348B6}" srcOrd="1" destOrd="0" presId="urn:microsoft.com/office/officeart/2005/8/layout/bProcess3"/>
    <dgm:cxn modelId="{4097C0D2-89A8-4E55-B81F-01DA6921A76F}" srcId="{AAEDEEEC-F83D-436A-8636-DAC3A393AA22}" destId="{450A2DFA-AE99-488C-80D7-049848D02A22}" srcOrd="22" destOrd="0" parTransId="{6DD0669B-E3D9-49DE-BE67-1B9DD9F54C6C}" sibTransId="{C5EB8BBE-40D3-4438-B7E4-1E3EB709CF3C}"/>
    <dgm:cxn modelId="{BB5643D7-7636-42C5-88D0-42BC8274100C}" type="presOf" srcId="{EE9A0974-F1C3-4CFF-9C0A-E64C3A45C67E}" destId="{3175639C-9F38-4D6D-BA70-EA469A2D37BE}" srcOrd="0" destOrd="0" presId="urn:microsoft.com/office/officeart/2005/8/layout/bProcess3"/>
    <dgm:cxn modelId="{1BE397D7-15C5-410C-A46E-054ACFB88E24}" type="presOf" srcId="{1D21171C-4EBE-4B5D-A192-19F7C379C87F}" destId="{1F0CDC4E-599E-4E30-8BC7-C3364262CEC7}" srcOrd="0" destOrd="0" presId="urn:microsoft.com/office/officeart/2005/8/layout/bProcess3"/>
    <dgm:cxn modelId="{BAA419D9-5F4A-49ED-BBD0-2D004CC95D62}" type="presOf" srcId="{3EFA9A30-AAEA-4CE4-B5BF-3B1D1CF2E22A}" destId="{8B8E7120-1262-499A-93C3-E80DC4B24326}" srcOrd="1" destOrd="0" presId="urn:microsoft.com/office/officeart/2005/8/layout/bProcess3"/>
    <dgm:cxn modelId="{FA4147D9-AC38-4D89-B8B9-AFD75B4DBBC4}" type="presOf" srcId="{76260B64-C40E-4368-9B8D-5C2A73349C56}" destId="{D77CB01D-E950-42E7-BB77-A1DE5256813E}" srcOrd="0" destOrd="0" presId="urn:microsoft.com/office/officeart/2005/8/layout/bProcess3"/>
    <dgm:cxn modelId="{300735DF-B817-49B0-A290-73815DBA446A}" srcId="{AAEDEEEC-F83D-436A-8636-DAC3A393AA22}" destId="{B9CDF16A-74C8-4FF3-9A3E-C996B70FF664}" srcOrd="19" destOrd="0" parTransId="{730A9D2D-2AB3-4F9E-ABDF-EFA6B3D7A382}" sibTransId="{F1F43C56-E5AD-4115-A912-E6AC0E1CFFF4}"/>
    <dgm:cxn modelId="{235BB8E1-9D2D-409F-9802-6F125D677EEB}" srcId="{AAEDEEEC-F83D-436A-8636-DAC3A393AA22}" destId="{21F93E84-F027-4BE0-8A10-7173A0D8289B}" srcOrd="0" destOrd="0" parTransId="{33EE42B4-2647-4730-B40E-D897EC2295BA}" sibTransId="{1D21171C-4EBE-4B5D-A192-19F7C379C87F}"/>
    <dgm:cxn modelId="{78D88CE3-490A-4265-A13B-4A3D9B9A623C}" type="presOf" srcId="{7DDB5402-E155-477A-BDD1-9F6ED97B2412}" destId="{57BA3189-59BA-45E1-9774-8F90C8A8CC29}" srcOrd="1" destOrd="0" presId="urn:microsoft.com/office/officeart/2005/8/layout/bProcess3"/>
    <dgm:cxn modelId="{03E0CBE3-1C28-4D66-AC85-671F8E1B234F}" type="presOf" srcId="{0C910252-4A07-45D0-B000-A85EA3093103}" destId="{200CF45B-BD8E-4835-A883-164DF2A7A64F}" srcOrd="1" destOrd="0" presId="urn:microsoft.com/office/officeart/2005/8/layout/bProcess3"/>
    <dgm:cxn modelId="{937AC0E4-6A6C-4BE6-96F0-DA12E7CC8B8C}" type="presOf" srcId="{3EFA9A30-AAEA-4CE4-B5BF-3B1D1CF2E22A}" destId="{3B942C48-2F1A-4CA7-88F6-92E75663C482}" srcOrd="0" destOrd="0" presId="urn:microsoft.com/office/officeart/2005/8/layout/bProcess3"/>
    <dgm:cxn modelId="{E9FA82E6-00A7-486B-A78A-FDB3082BDCF9}" srcId="{AAEDEEEC-F83D-436A-8636-DAC3A393AA22}" destId="{A03F9D18-CF4A-4889-97F5-080E83A8C839}" srcOrd="2" destOrd="0" parTransId="{DE71A824-D0E6-474C-8189-AD18DF6A1D95}" sibTransId="{446BC06A-4283-4326-98DB-E9842F9EF44C}"/>
    <dgm:cxn modelId="{B8AA6EEA-DAF6-4F5B-87C6-47665B62533A}" type="presOf" srcId="{B9CDF16A-74C8-4FF3-9A3E-C996B70FF664}" destId="{7D10F394-ACDF-4E44-8932-0B465FBBC8CC}" srcOrd="0" destOrd="0" presId="urn:microsoft.com/office/officeart/2005/8/layout/bProcess3"/>
    <dgm:cxn modelId="{C501A8EB-BFAD-4A72-8BF7-212EB32FF59A}" type="presOf" srcId="{FCCE52A0-9BC6-4844-894A-C96428EAB2DC}" destId="{7129B740-DF11-4FB9-8BAD-3FC270DA4573}" srcOrd="0" destOrd="0" presId="urn:microsoft.com/office/officeart/2005/8/layout/bProcess3"/>
    <dgm:cxn modelId="{20FD1AEF-0A4D-4CB0-B66C-D091ADABD7B4}" srcId="{AAEDEEEC-F83D-436A-8636-DAC3A393AA22}" destId="{B6172D3B-1BA1-42E0-BC05-1BC4D0AB7E36}" srcOrd="16" destOrd="0" parTransId="{0E2600C0-5A96-444C-86C2-998A0D3DFE82}" sibTransId="{4CA8ED1E-22B1-413E-ADED-F4A12C42C1DC}"/>
    <dgm:cxn modelId="{048ADBF3-E505-4461-82B8-44E89BBBA51B}" type="presOf" srcId="{C5EB8BBE-40D3-4438-B7E4-1E3EB709CF3C}" destId="{F58C8292-A89E-4481-9862-6C2BAB94A82F}" srcOrd="1" destOrd="0" presId="urn:microsoft.com/office/officeart/2005/8/layout/bProcess3"/>
    <dgm:cxn modelId="{5BA350F5-6B32-480B-A596-D1195CF4C272}" type="presOf" srcId="{1C46264E-9777-4CBC-9D26-5F6F5235BB03}" destId="{3428B1E7-FDBA-446B-BFB3-20160BB2DF24}" srcOrd="0" destOrd="0" presId="urn:microsoft.com/office/officeart/2005/8/layout/bProcess3"/>
    <dgm:cxn modelId="{D66597F8-42C8-4B09-9AA2-4F6D2C23DD36}" srcId="{AAEDEEEC-F83D-436A-8636-DAC3A393AA22}" destId="{13B6FDE4-2007-4D03-B4F5-D0578A9EFD90}" srcOrd="18" destOrd="0" parTransId="{3FEB4721-D9DF-46DE-B18F-7C92A1F556D9}" sibTransId="{A093EBF9-ADDC-4EF6-9F08-21979E45DDF3}"/>
    <dgm:cxn modelId="{9E965FFC-6091-4CFD-94D1-AE06BD3B4904}" type="presOf" srcId="{772A2461-D91C-42CC-9698-7791376A6284}" destId="{5E7C74F1-2FEA-4720-BD70-4E2358A913D0}" srcOrd="1" destOrd="0" presId="urn:microsoft.com/office/officeart/2005/8/layout/bProcess3"/>
    <dgm:cxn modelId="{CE52D2C6-33F0-45CD-963F-CF1BF4F2A7E8}" type="presParOf" srcId="{39E8E053-66B5-45CD-9C76-85E57B4B0F5F}" destId="{33CAE533-793D-4E5A-9D9B-FDE02C922BB2}" srcOrd="0" destOrd="0" presId="urn:microsoft.com/office/officeart/2005/8/layout/bProcess3"/>
    <dgm:cxn modelId="{0CD821ED-D533-458D-895D-E0EB4F66271F}" type="presParOf" srcId="{39E8E053-66B5-45CD-9C76-85E57B4B0F5F}" destId="{1F0CDC4E-599E-4E30-8BC7-C3364262CEC7}" srcOrd="1" destOrd="0" presId="urn:microsoft.com/office/officeart/2005/8/layout/bProcess3"/>
    <dgm:cxn modelId="{6C871356-60DB-454C-BF35-791A5C214F01}" type="presParOf" srcId="{1F0CDC4E-599E-4E30-8BC7-C3364262CEC7}" destId="{E2965DA0-8E0D-454A-9B06-C4AD83E4B2D8}" srcOrd="0" destOrd="0" presId="urn:microsoft.com/office/officeart/2005/8/layout/bProcess3"/>
    <dgm:cxn modelId="{E59B0286-D1A0-4A55-9771-713D4A208506}" type="presParOf" srcId="{39E8E053-66B5-45CD-9C76-85E57B4B0F5F}" destId="{5C6F647A-4A9A-471B-B453-CF91D6F1EC04}" srcOrd="2" destOrd="0" presId="urn:microsoft.com/office/officeart/2005/8/layout/bProcess3"/>
    <dgm:cxn modelId="{0F88FF64-A131-4D04-A4EC-2851B6A2F498}" type="presParOf" srcId="{39E8E053-66B5-45CD-9C76-85E57B4B0F5F}" destId="{5FD0051F-2022-432E-B757-2A7968E3882C}" srcOrd="3" destOrd="0" presId="urn:microsoft.com/office/officeart/2005/8/layout/bProcess3"/>
    <dgm:cxn modelId="{C441706F-B8F8-48F1-87FD-2CA89362532E}" type="presParOf" srcId="{5FD0051F-2022-432E-B757-2A7968E3882C}" destId="{23ED8198-C295-4EB2-86C5-4F845F95A257}" srcOrd="0" destOrd="0" presId="urn:microsoft.com/office/officeart/2005/8/layout/bProcess3"/>
    <dgm:cxn modelId="{B8040A88-916D-4C8A-B53C-DC89B3A9BDBF}" type="presParOf" srcId="{39E8E053-66B5-45CD-9C76-85E57B4B0F5F}" destId="{032133CF-9158-4618-B75E-9AA6DAB02057}" srcOrd="4" destOrd="0" presId="urn:microsoft.com/office/officeart/2005/8/layout/bProcess3"/>
    <dgm:cxn modelId="{FD7FDD46-EA31-4775-9A30-438E70553150}" type="presParOf" srcId="{39E8E053-66B5-45CD-9C76-85E57B4B0F5F}" destId="{DCBC9A1C-1E9D-4F61-B192-19D2BB8F09BC}" srcOrd="5" destOrd="0" presId="urn:microsoft.com/office/officeart/2005/8/layout/bProcess3"/>
    <dgm:cxn modelId="{74CAE1C1-7A3F-4C2D-8A56-D0B1ED44E49E}" type="presParOf" srcId="{DCBC9A1C-1E9D-4F61-B192-19D2BB8F09BC}" destId="{6B6C1D02-E20D-469A-BECD-72AF4758261A}" srcOrd="0" destOrd="0" presId="urn:microsoft.com/office/officeart/2005/8/layout/bProcess3"/>
    <dgm:cxn modelId="{AA643414-52B3-4EE3-8613-3B83CC726D17}" type="presParOf" srcId="{39E8E053-66B5-45CD-9C76-85E57B4B0F5F}" destId="{AD4BE296-7435-4FDE-838D-D5B3825BDBD9}" srcOrd="6" destOrd="0" presId="urn:microsoft.com/office/officeart/2005/8/layout/bProcess3"/>
    <dgm:cxn modelId="{D07DAFC1-90FE-40F0-97BC-F8365FB72AFA}" type="presParOf" srcId="{39E8E053-66B5-45CD-9C76-85E57B4B0F5F}" destId="{6E2B03C1-535E-4E70-98B5-BE0E362DB177}" srcOrd="7" destOrd="0" presId="urn:microsoft.com/office/officeart/2005/8/layout/bProcess3"/>
    <dgm:cxn modelId="{7251D0A5-5103-43A8-A327-A0FFE11917E7}" type="presParOf" srcId="{6E2B03C1-535E-4E70-98B5-BE0E362DB177}" destId="{7653ED80-6B1D-426C-94D6-1090A5A22D87}" srcOrd="0" destOrd="0" presId="urn:microsoft.com/office/officeart/2005/8/layout/bProcess3"/>
    <dgm:cxn modelId="{A3BF23CA-B948-4F22-B4A2-8073F3EEDFD1}" type="presParOf" srcId="{39E8E053-66B5-45CD-9C76-85E57B4B0F5F}" destId="{DC8FF9B7-9A79-45EE-A366-867A6F9E07E7}" srcOrd="8" destOrd="0" presId="urn:microsoft.com/office/officeart/2005/8/layout/bProcess3"/>
    <dgm:cxn modelId="{2905CE8B-A581-4920-BE6E-B4331966826A}" type="presParOf" srcId="{39E8E053-66B5-45CD-9C76-85E57B4B0F5F}" destId="{B811F798-D6EB-4494-B493-771CD89D3AA0}" srcOrd="9" destOrd="0" presId="urn:microsoft.com/office/officeart/2005/8/layout/bProcess3"/>
    <dgm:cxn modelId="{F4E17BF0-047C-4D46-BB99-5A0F9027E312}" type="presParOf" srcId="{B811F798-D6EB-4494-B493-771CD89D3AA0}" destId="{61F60D35-05FD-4A7B-8D5D-22B9E28DD5FA}" srcOrd="0" destOrd="0" presId="urn:microsoft.com/office/officeart/2005/8/layout/bProcess3"/>
    <dgm:cxn modelId="{52B5EE47-68D7-46CF-8619-97F74BF941BB}" type="presParOf" srcId="{39E8E053-66B5-45CD-9C76-85E57B4B0F5F}" destId="{49522454-7FD9-4B4F-87AC-3976A7B90D43}" srcOrd="10" destOrd="0" presId="urn:microsoft.com/office/officeart/2005/8/layout/bProcess3"/>
    <dgm:cxn modelId="{C6F59AEC-881F-4959-81ED-9E69C7F1A490}" type="presParOf" srcId="{39E8E053-66B5-45CD-9C76-85E57B4B0F5F}" destId="{8F6B3DF0-BCDD-437D-805C-5E7DB3996FE3}" srcOrd="11" destOrd="0" presId="urn:microsoft.com/office/officeart/2005/8/layout/bProcess3"/>
    <dgm:cxn modelId="{DC4ED0EF-4A45-4849-B71F-C98AC76B2A95}" type="presParOf" srcId="{8F6B3DF0-BCDD-437D-805C-5E7DB3996FE3}" destId="{E8C470B5-A1BC-43A5-9514-1B4C64E21FBD}" srcOrd="0" destOrd="0" presId="urn:microsoft.com/office/officeart/2005/8/layout/bProcess3"/>
    <dgm:cxn modelId="{1701C38C-FE03-4F95-91CB-663EB6D9E9B7}" type="presParOf" srcId="{39E8E053-66B5-45CD-9C76-85E57B4B0F5F}" destId="{6F609D38-4AF7-4EB2-84F4-601EFAA09959}" srcOrd="12" destOrd="0" presId="urn:microsoft.com/office/officeart/2005/8/layout/bProcess3"/>
    <dgm:cxn modelId="{9DAC157D-909E-45AF-90FA-845D06E99CEA}" type="presParOf" srcId="{39E8E053-66B5-45CD-9C76-85E57B4B0F5F}" destId="{B2B35582-2C37-4FDA-B42A-3346462D1C71}" srcOrd="13" destOrd="0" presId="urn:microsoft.com/office/officeart/2005/8/layout/bProcess3"/>
    <dgm:cxn modelId="{5C40709F-C5DE-4C0B-B877-24C21CEB97B8}" type="presParOf" srcId="{B2B35582-2C37-4FDA-B42A-3346462D1C71}" destId="{5E7C74F1-2FEA-4720-BD70-4E2358A913D0}" srcOrd="0" destOrd="0" presId="urn:microsoft.com/office/officeart/2005/8/layout/bProcess3"/>
    <dgm:cxn modelId="{BDD32A9E-ACBD-4F78-ADF8-4276FFDA8487}" type="presParOf" srcId="{39E8E053-66B5-45CD-9C76-85E57B4B0F5F}" destId="{A3C4CBCF-3109-4EE7-8254-CBCF69A745B4}" srcOrd="14" destOrd="0" presId="urn:microsoft.com/office/officeart/2005/8/layout/bProcess3"/>
    <dgm:cxn modelId="{697ABDBD-EF6A-40D6-855B-1E775F32161A}" type="presParOf" srcId="{39E8E053-66B5-45CD-9C76-85E57B4B0F5F}" destId="{03CAC853-411F-41EA-AEE6-4C557841575C}" srcOrd="15" destOrd="0" presId="urn:microsoft.com/office/officeart/2005/8/layout/bProcess3"/>
    <dgm:cxn modelId="{3837C917-CFB6-44AB-B0A1-AD7F822858A6}" type="presParOf" srcId="{03CAC853-411F-41EA-AEE6-4C557841575C}" destId="{70334C29-629B-44E7-B2AD-7D5135E02A76}" srcOrd="0" destOrd="0" presId="urn:microsoft.com/office/officeart/2005/8/layout/bProcess3"/>
    <dgm:cxn modelId="{E7E88038-1926-47A9-88FB-16CEF002D5D7}" type="presParOf" srcId="{39E8E053-66B5-45CD-9C76-85E57B4B0F5F}" destId="{7129B740-DF11-4FB9-8BAD-3FC270DA4573}" srcOrd="16" destOrd="0" presId="urn:microsoft.com/office/officeart/2005/8/layout/bProcess3"/>
    <dgm:cxn modelId="{B1EBDE2F-4FEA-439A-B2FA-718882028C4A}" type="presParOf" srcId="{39E8E053-66B5-45CD-9C76-85E57B4B0F5F}" destId="{18E70A28-6857-403F-A93A-42BC3D06BB01}" srcOrd="17" destOrd="0" presId="urn:microsoft.com/office/officeart/2005/8/layout/bProcess3"/>
    <dgm:cxn modelId="{E30DA18A-F8A6-439A-B433-FACFA5978879}" type="presParOf" srcId="{18E70A28-6857-403F-A93A-42BC3D06BB01}" destId="{CF59FDCF-7D7C-455B-BB2D-85986E02EA18}" srcOrd="0" destOrd="0" presId="urn:microsoft.com/office/officeart/2005/8/layout/bProcess3"/>
    <dgm:cxn modelId="{BD56A23D-A9DA-43FB-8B00-8E94E79B290E}" type="presParOf" srcId="{39E8E053-66B5-45CD-9C76-85E57B4B0F5F}" destId="{EB3E727C-A1CF-450F-8104-468CE5544290}" srcOrd="18" destOrd="0" presId="urn:microsoft.com/office/officeart/2005/8/layout/bProcess3"/>
    <dgm:cxn modelId="{6D2C4936-D770-4EAF-AC0F-DDD6F179D50E}" type="presParOf" srcId="{39E8E053-66B5-45CD-9C76-85E57B4B0F5F}" destId="{F3D17053-972A-46B0-A34C-9E80A573C12A}" srcOrd="19" destOrd="0" presId="urn:microsoft.com/office/officeart/2005/8/layout/bProcess3"/>
    <dgm:cxn modelId="{02F52293-9003-498A-841C-2F22829A89DB}" type="presParOf" srcId="{F3D17053-972A-46B0-A34C-9E80A573C12A}" destId="{81CEA284-8C6A-4ABF-98E8-35F992FB8D4D}" srcOrd="0" destOrd="0" presId="urn:microsoft.com/office/officeart/2005/8/layout/bProcess3"/>
    <dgm:cxn modelId="{E82A4BB9-222B-49F3-A37D-0E0F7AF07275}" type="presParOf" srcId="{39E8E053-66B5-45CD-9C76-85E57B4B0F5F}" destId="{3428B1E7-FDBA-446B-BFB3-20160BB2DF24}" srcOrd="20" destOrd="0" presId="urn:microsoft.com/office/officeart/2005/8/layout/bProcess3"/>
    <dgm:cxn modelId="{07271B03-B5D4-4A07-95F2-004E037E8ACF}" type="presParOf" srcId="{39E8E053-66B5-45CD-9C76-85E57B4B0F5F}" destId="{F598B2A8-A1DA-4890-B383-8FEC6A0495D8}" srcOrd="21" destOrd="0" presId="urn:microsoft.com/office/officeart/2005/8/layout/bProcess3"/>
    <dgm:cxn modelId="{A6760D2E-E10D-4AE9-9176-16E288371439}" type="presParOf" srcId="{F598B2A8-A1DA-4890-B383-8FEC6A0495D8}" destId="{053E82EA-E4D9-4095-A4E8-B49AA72C2627}" srcOrd="0" destOrd="0" presId="urn:microsoft.com/office/officeart/2005/8/layout/bProcess3"/>
    <dgm:cxn modelId="{374FC065-EE67-458C-9D64-DF4DC0573CF9}" type="presParOf" srcId="{39E8E053-66B5-45CD-9C76-85E57B4B0F5F}" destId="{3175639C-9F38-4D6D-BA70-EA469A2D37BE}" srcOrd="22" destOrd="0" presId="urn:microsoft.com/office/officeart/2005/8/layout/bProcess3"/>
    <dgm:cxn modelId="{BFD2F230-1AC2-4FC4-B707-142B3E8CA02A}" type="presParOf" srcId="{39E8E053-66B5-45CD-9C76-85E57B4B0F5F}" destId="{97FC08A8-35D4-47A8-A944-113A4E9982E4}" srcOrd="23" destOrd="0" presId="urn:microsoft.com/office/officeart/2005/8/layout/bProcess3"/>
    <dgm:cxn modelId="{0E72A9AA-B1B3-4DCE-9769-6850A38826F3}" type="presParOf" srcId="{97FC08A8-35D4-47A8-A944-113A4E9982E4}" destId="{C508D9B9-A477-47FD-A803-95D33A9ACB6E}" srcOrd="0" destOrd="0" presId="urn:microsoft.com/office/officeart/2005/8/layout/bProcess3"/>
    <dgm:cxn modelId="{1A7D9A8E-182E-492E-87C2-57536DB41738}" type="presParOf" srcId="{39E8E053-66B5-45CD-9C76-85E57B4B0F5F}" destId="{5B5830EE-488D-437D-9931-3E8EBA0EDB6D}" srcOrd="24" destOrd="0" presId="urn:microsoft.com/office/officeart/2005/8/layout/bProcess3"/>
    <dgm:cxn modelId="{159EE175-02C5-485D-96DD-362C548088BA}" type="presParOf" srcId="{39E8E053-66B5-45CD-9C76-85E57B4B0F5F}" destId="{E7534803-B498-4BF9-8668-B2AC70A98A1D}" srcOrd="25" destOrd="0" presId="urn:microsoft.com/office/officeart/2005/8/layout/bProcess3"/>
    <dgm:cxn modelId="{226E9D22-62DD-4721-9C97-06D2902A8504}" type="presParOf" srcId="{E7534803-B498-4BF9-8668-B2AC70A98A1D}" destId="{73859D3D-B7C5-4ED3-9519-F9574EEAB1AD}" srcOrd="0" destOrd="0" presId="urn:microsoft.com/office/officeart/2005/8/layout/bProcess3"/>
    <dgm:cxn modelId="{49F91327-1A9B-4855-A3F5-BC37EE202ED8}" type="presParOf" srcId="{39E8E053-66B5-45CD-9C76-85E57B4B0F5F}" destId="{74E026DE-BEE2-4CA5-A21F-D28030511214}" srcOrd="26" destOrd="0" presId="urn:microsoft.com/office/officeart/2005/8/layout/bProcess3"/>
    <dgm:cxn modelId="{90E2AF27-0E4F-4415-9F9E-8D04D6A1439D}" type="presParOf" srcId="{39E8E053-66B5-45CD-9C76-85E57B4B0F5F}" destId="{BA177530-76A5-4D0A-93AC-944C2AFE2267}" srcOrd="27" destOrd="0" presId="urn:microsoft.com/office/officeart/2005/8/layout/bProcess3"/>
    <dgm:cxn modelId="{9B6BEF9B-1A01-48C9-BE1E-899D00EC9F3F}" type="presParOf" srcId="{BA177530-76A5-4D0A-93AC-944C2AFE2267}" destId="{20CA8703-5E8D-47D8-B52C-A9567F86BC85}" srcOrd="0" destOrd="0" presId="urn:microsoft.com/office/officeart/2005/8/layout/bProcess3"/>
    <dgm:cxn modelId="{D0E72BAE-2D07-4994-9AB7-31ABC3A53792}" type="presParOf" srcId="{39E8E053-66B5-45CD-9C76-85E57B4B0F5F}" destId="{4BF00190-9FD9-40F4-9BF2-19BD48C2BF51}" srcOrd="28" destOrd="0" presId="urn:microsoft.com/office/officeart/2005/8/layout/bProcess3"/>
    <dgm:cxn modelId="{400DBABB-F185-432E-BEE1-52ACAB8E4437}" type="presParOf" srcId="{39E8E053-66B5-45CD-9C76-85E57B4B0F5F}" destId="{4EBFE45E-C809-4830-9D2C-1910A5F7C6E1}" srcOrd="29" destOrd="0" presId="urn:microsoft.com/office/officeart/2005/8/layout/bProcess3"/>
    <dgm:cxn modelId="{7A3FD687-0F3D-4DAF-A5B6-EA8CA46B9710}" type="presParOf" srcId="{4EBFE45E-C809-4830-9D2C-1910A5F7C6E1}" destId="{F957828B-FF0E-487F-8BB9-12DF875348B6}" srcOrd="0" destOrd="0" presId="urn:microsoft.com/office/officeart/2005/8/layout/bProcess3"/>
    <dgm:cxn modelId="{75B5F1DA-C173-4244-ACA3-77F2CC394EEB}" type="presParOf" srcId="{39E8E053-66B5-45CD-9C76-85E57B4B0F5F}" destId="{E977C22C-4717-4050-A71E-833B67790D7C}" srcOrd="30" destOrd="0" presId="urn:microsoft.com/office/officeart/2005/8/layout/bProcess3"/>
    <dgm:cxn modelId="{90714009-9141-40CC-9B59-DCE9E7F166A1}" type="presParOf" srcId="{39E8E053-66B5-45CD-9C76-85E57B4B0F5F}" destId="{4D5B9863-E1D5-483A-BD04-D8F69B087B20}" srcOrd="31" destOrd="0" presId="urn:microsoft.com/office/officeart/2005/8/layout/bProcess3"/>
    <dgm:cxn modelId="{D06A0126-0240-450E-8B38-674B32519145}" type="presParOf" srcId="{4D5B9863-E1D5-483A-BD04-D8F69B087B20}" destId="{C801EC62-49B6-4A1A-92D3-8EEC9B41E576}" srcOrd="0" destOrd="0" presId="urn:microsoft.com/office/officeart/2005/8/layout/bProcess3"/>
    <dgm:cxn modelId="{4CA6CF3D-579F-48BB-A85C-FEA5080FE66B}" type="presParOf" srcId="{39E8E053-66B5-45CD-9C76-85E57B4B0F5F}" destId="{C7F2F964-29C0-42AB-A029-BEC532CA675E}" srcOrd="32" destOrd="0" presId="urn:microsoft.com/office/officeart/2005/8/layout/bProcess3"/>
    <dgm:cxn modelId="{CD51CE98-B281-4E4A-8DA4-9B3F11826466}" type="presParOf" srcId="{39E8E053-66B5-45CD-9C76-85E57B4B0F5F}" destId="{5127B11F-8A1B-4EA1-8EEC-738CCC2CD569}" srcOrd="33" destOrd="0" presId="urn:microsoft.com/office/officeart/2005/8/layout/bProcess3"/>
    <dgm:cxn modelId="{68CC0DDC-4C5A-4E52-84DC-1348B7F9E412}" type="presParOf" srcId="{5127B11F-8A1B-4EA1-8EEC-738CCC2CD569}" destId="{90F4E1C5-E287-4111-BF77-142D1964E239}" srcOrd="0" destOrd="0" presId="urn:microsoft.com/office/officeart/2005/8/layout/bProcess3"/>
    <dgm:cxn modelId="{3F08A95A-4114-496C-BA62-ED91511A399D}" type="presParOf" srcId="{39E8E053-66B5-45CD-9C76-85E57B4B0F5F}" destId="{925970C8-0ACB-4DE3-B127-DF3452E5E75F}" srcOrd="34" destOrd="0" presId="urn:microsoft.com/office/officeart/2005/8/layout/bProcess3"/>
    <dgm:cxn modelId="{8D700820-6364-402E-80F1-61AF9410DDB0}" type="presParOf" srcId="{39E8E053-66B5-45CD-9C76-85E57B4B0F5F}" destId="{BC2A420D-5BDF-497B-A3C7-9FFD711A9FBF}" srcOrd="35" destOrd="0" presId="urn:microsoft.com/office/officeart/2005/8/layout/bProcess3"/>
    <dgm:cxn modelId="{A32B4B54-9DE9-47C5-A21E-4FDADF70A9E4}" type="presParOf" srcId="{BC2A420D-5BDF-497B-A3C7-9FFD711A9FBF}" destId="{7A9F3D4F-5106-4402-9BDD-1473ECEE6328}" srcOrd="0" destOrd="0" presId="urn:microsoft.com/office/officeart/2005/8/layout/bProcess3"/>
    <dgm:cxn modelId="{17D6CBFA-E3E7-4730-98CA-664FECE9885C}" type="presParOf" srcId="{39E8E053-66B5-45CD-9C76-85E57B4B0F5F}" destId="{1AEDF844-F48C-4CC6-9960-EF3C5AF7ED17}" srcOrd="36" destOrd="0" presId="urn:microsoft.com/office/officeart/2005/8/layout/bProcess3"/>
    <dgm:cxn modelId="{D05D4A4E-AB5A-4293-A79C-10E36384B5D6}" type="presParOf" srcId="{39E8E053-66B5-45CD-9C76-85E57B4B0F5F}" destId="{42DC6C22-3FD9-486D-B89B-7E0F60D16B88}" srcOrd="37" destOrd="0" presId="urn:microsoft.com/office/officeart/2005/8/layout/bProcess3"/>
    <dgm:cxn modelId="{0A270350-9EF8-41CB-B13B-067FDBA115FB}" type="presParOf" srcId="{42DC6C22-3FD9-486D-B89B-7E0F60D16B88}" destId="{E8B1D551-8025-4FA6-A060-1C9689B5BC73}" srcOrd="0" destOrd="0" presId="urn:microsoft.com/office/officeart/2005/8/layout/bProcess3"/>
    <dgm:cxn modelId="{A280B704-251A-421A-8CA1-F06D8F31763C}" type="presParOf" srcId="{39E8E053-66B5-45CD-9C76-85E57B4B0F5F}" destId="{7D10F394-ACDF-4E44-8932-0B465FBBC8CC}" srcOrd="38" destOrd="0" presId="urn:microsoft.com/office/officeart/2005/8/layout/bProcess3"/>
    <dgm:cxn modelId="{95232126-FF62-43E3-A73D-0376FEAB2794}" type="presParOf" srcId="{39E8E053-66B5-45CD-9C76-85E57B4B0F5F}" destId="{5D594A3D-2C6A-4936-886D-B2382EA164A0}" srcOrd="39" destOrd="0" presId="urn:microsoft.com/office/officeart/2005/8/layout/bProcess3"/>
    <dgm:cxn modelId="{282466C7-F613-4606-91FC-F8E7A99FA52A}" type="presParOf" srcId="{5D594A3D-2C6A-4936-886D-B2382EA164A0}" destId="{516325B3-0BB0-4945-8F16-E4861997A24F}" srcOrd="0" destOrd="0" presId="urn:microsoft.com/office/officeart/2005/8/layout/bProcess3"/>
    <dgm:cxn modelId="{BD095C9E-F6C5-4F56-A11F-7CC18470FC45}" type="presParOf" srcId="{39E8E053-66B5-45CD-9C76-85E57B4B0F5F}" destId="{5D169E08-BAB9-41C9-AFEF-A6EFD1D37BC4}" srcOrd="40" destOrd="0" presId="urn:microsoft.com/office/officeart/2005/8/layout/bProcess3"/>
    <dgm:cxn modelId="{D26E0A25-67AA-44B5-BBF0-C0956DC30AB6}" type="presParOf" srcId="{39E8E053-66B5-45CD-9C76-85E57B4B0F5F}" destId="{E1921035-3747-4267-B6A9-92112D137F14}" srcOrd="41" destOrd="0" presId="urn:microsoft.com/office/officeart/2005/8/layout/bProcess3"/>
    <dgm:cxn modelId="{22A239CF-1617-41CE-8398-28F68BC388A0}" type="presParOf" srcId="{E1921035-3747-4267-B6A9-92112D137F14}" destId="{200CF45B-BD8E-4835-A883-164DF2A7A64F}" srcOrd="0" destOrd="0" presId="urn:microsoft.com/office/officeart/2005/8/layout/bProcess3"/>
    <dgm:cxn modelId="{BD7393C2-CF71-49F7-A8F1-7B44DC44D415}" type="presParOf" srcId="{39E8E053-66B5-45CD-9C76-85E57B4B0F5F}" destId="{A405E574-B23D-4AC2-A4D1-53F281833526}" srcOrd="42" destOrd="0" presId="urn:microsoft.com/office/officeart/2005/8/layout/bProcess3"/>
    <dgm:cxn modelId="{E0039EBF-329E-497C-BE27-36BA21230B7A}" type="presParOf" srcId="{39E8E053-66B5-45CD-9C76-85E57B4B0F5F}" destId="{3B942C48-2F1A-4CA7-88F6-92E75663C482}" srcOrd="43" destOrd="0" presId="urn:microsoft.com/office/officeart/2005/8/layout/bProcess3"/>
    <dgm:cxn modelId="{A6695A65-99A9-4D04-8420-85610F554B9F}" type="presParOf" srcId="{3B942C48-2F1A-4CA7-88F6-92E75663C482}" destId="{8B8E7120-1262-499A-93C3-E80DC4B24326}" srcOrd="0" destOrd="0" presId="urn:microsoft.com/office/officeart/2005/8/layout/bProcess3"/>
    <dgm:cxn modelId="{09DEBE2A-A31E-41D7-9A3F-CF36D773F028}" type="presParOf" srcId="{39E8E053-66B5-45CD-9C76-85E57B4B0F5F}" destId="{4CAD6D31-D3C5-40E7-AA9A-C26000A2FC2A}" srcOrd="44" destOrd="0" presId="urn:microsoft.com/office/officeart/2005/8/layout/bProcess3"/>
    <dgm:cxn modelId="{338294BE-BAED-43F1-B537-C6FD1E589CA0}" type="presParOf" srcId="{39E8E053-66B5-45CD-9C76-85E57B4B0F5F}" destId="{9056B9CC-43A4-412F-869C-3B7B9CD3C78A}" srcOrd="45" destOrd="0" presId="urn:microsoft.com/office/officeart/2005/8/layout/bProcess3"/>
    <dgm:cxn modelId="{39F93B25-1C32-40BF-A8A8-CB647B576F74}" type="presParOf" srcId="{9056B9CC-43A4-412F-869C-3B7B9CD3C78A}" destId="{F58C8292-A89E-4481-9862-6C2BAB94A82F}" srcOrd="0" destOrd="0" presId="urn:microsoft.com/office/officeart/2005/8/layout/bProcess3"/>
    <dgm:cxn modelId="{04018F51-6ECF-49A0-954A-89F962FC47C4}" type="presParOf" srcId="{39E8E053-66B5-45CD-9C76-85E57B4B0F5F}" destId="{8B1F579A-DCC3-4C1C-BAF2-52F15867D94F}" srcOrd="46" destOrd="0" presId="urn:microsoft.com/office/officeart/2005/8/layout/bProcess3"/>
    <dgm:cxn modelId="{20059A9B-AE07-4736-97C5-ED9344571E9B}" type="presParOf" srcId="{39E8E053-66B5-45CD-9C76-85E57B4B0F5F}" destId="{96B28121-D491-4A85-B1C1-24AC3FCAD87D}" srcOrd="47" destOrd="0" presId="urn:microsoft.com/office/officeart/2005/8/layout/bProcess3"/>
    <dgm:cxn modelId="{946B5C10-F653-466F-BC40-B63A6BDFAA2B}" type="presParOf" srcId="{96B28121-D491-4A85-B1C1-24AC3FCAD87D}" destId="{914899CC-0799-4ECB-AE23-9A16B6EE8C72}" srcOrd="0" destOrd="0" presId="urn:microsoft.com/office/officeart/2005/8/layout/bProcess3"/>
    <dgm:cxn modelId="{C0C63D0D-6968-496B-96E1-87CC9F8C2DBF}" type="presParOf" srcId="{39E8E053-66B5-45CD-9C76-85E57B4B0F5F}" destId="{87A458BF-3065-4F05-9B55-FA83F8686F27}" srcOrd="48" destOrd="0" presId="urn:microsoft.com/office/officeart/2005/8/layout/bProcess3"/>
    <dgm:cxn modelId="{F80FA719-CBD3-402A-9D15-42EF30A2B27E}" type="presParOf" srcId="{39E8E053-66B5-45CD-9C76-85E57B4B0F5F}" destId="{9A15067B-088D-4591-BEDD-F1215394BBC2}" srcOrd="49" destOrd="0" presId="urn:microsoft.com/office/officeart/2005/8/layout/bProcess3"/>
    <dgm:cxn modelId="{E58BDDA5-B943-48C9-8C0F-1928795C86FA}" type="presParOf" srcId="{9A15067B-088D-4591-BEDD-F1215394BBC2}" destId="{488179C9-E80A-4D74-93CE-99948324AB01}" srcOrd="0" destOrd="0" presId="urn:microsoft.com/office/officeart/2005/8/layout/bProcess3"/>
    <dgm:cxn modelId="{2AF9160A-7087-42BF-BD96-3C5199D9C7FE}" type="presParOf" srcId="{39E8E053-66B5-45CD-9C76-85E57B4B0F5F}" destId="{2369362B-C2BF-4B4D-AB9B-82A4D33BE2B4}" srcOrd="50" destOrd="0" presId="urn:microsoft.com/office/officeart/2005/8/layout/bProcess3"/>
    <dgm:cxn modelId="{67C1DE13-0CA8-4BCF-817F-A256AAB62EA6}" type="presParOf" srcId="{39E8E053-66B5-45CD-9C76-85E57B4B0F5F}" destId="{75DBD096-B79B-4BBF-8D92-BC59248CA0FF}" srcOrd="51" destOrd="0" presId="urn:microsoft.com/office/officeart/2005/8/layout/bProcess3"/>
    <dgm:cxn modelId="{B2966F7C-BF80-4614-9814-A08E91034CBD}" type="presParOf" srcId="{75DBD096-B79B-4BBF-8D92-BC59248CA0FF}" destId="{D6AE7CA2-B911-4884-8300-7C92817AFC88}" srcOrd="0" destOrd="0" presId="urn:microsoft.com/office/officeart/2005/8/layout/bProcess3"/>
    <dgm:cxn modelId="{3F66723D-034A-4713-AB8C-14C3DCE33F3A}" type="presParOf" srcId="{39E8E053-66B5-45CD-9C76-85E57B4B0F5F}" destId="{D77CB01D-E950-42E7-BB77-A1DE5256813E}" srcOrd="52" destOrd="0" presId="urn:microsoft.com/office/officeart/2005/8/layout/bProcess3"/>
    <dgm:cxn modelId="{207DA0C6-3964-4EC9-AE2D-B38E9A1E865B}" type="presParOf" srcId="{39E8E053-66B5-45CD-9C76-85E57B4B0F5F}" destId="{2FA51E54-8CD7-4248-999D-C5A7515B4838}" srcOrd="53" destOrd="0" presId="urn:microsoft.com/office/officeart/2005/8/layout/bProcess3"/>
    <dgm:cxn modelId="{F041CA86-37A6-4B00-9E5B-4D582B1E7C36}" type="presParOf" srcId="{2FA51E54-8CD7-4248-999D-C5A7515B4838}" destId="{57BA3189-59BA-45E1-9774-8F90C8A8CC29}" srcOrd="0" destOrd="0" presId="urn:microsoft.com/office/officeart/2005/8/layout/bProcess3"/>
    <dgm:cxn modelId="{817CC538-0CDE-46E4-BBFD-D8486AC7285C}" type="presParOf" srcId="{39E8E053-66B5-45CD-9C76-85E57B4B0F5F}" destId="{D5ACCCE1-2043-4324-A8E2-812CE8F47DFC}" srcOrd="54" destOrd="0" presId="urn:microsoft.com/office/officeart/2005/8/layout/bProcess3"/>
  </dgm:cxnLst>
  <dgm:bg>
    <a:noFill/>
    <a:effectLst>
      <a:softEdge rad="304800"/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63F03251-C56A-4497-BBBD-928F1DC26C5D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</a:t>
          </a:r>
          <a:r>
            <a:rPr lang="it-IT" sz="900" b="1" dirty="0" err="1">
              <a:solidFill>
                <a:schemeClr val="tx1"/>
              </a:solidFill>
              <a:latin typeface="+mj-lt"/>
            </a:rPr>
            <a:t>get_on</a:t>
          </a:r>
          <a:r>
            <a:rPr lang="it-IT" sz="900" b="1" dirty="0">
              <a:solidFill>
                <a:schemeClr val="tx1"/>
              </a:solidFill>
              <a:latin typeface="+mj-lt"/>
            </a:rPr>
            <a:t> f1 t1)</a:t>
          </a:r>
        </a:p>
      </dgm:t>
    </dgm:pt>
    <dgm:pt modelId="{333221F4-6E0E-4323-8E9C-7771F0F86F25}" type="parTrans" cxnId="{C37A6718-E9ED-423B-AE70-21780B96E405}">
      <dgm:prSet/>
      <dgm:spPr/>
      <dgm:t>
        <a:bodyPr/>
        <a:lstStyle/>
        <a:p>
          <a:endParaRPr lang="it-IT" sz="900" b="1">
            <a:solidFill>
              <a:schemeClr val="tx1"/>
            </a:solidFill>
            <a:latin typeface="+mj-lt"/>
          </a:endParaRPr>
        </a:p>
      </dgm:t>
    </dgm:pt>
    <dgm:pt modelId="{383A2B1C-979E-4A69-A400-AC6AFDD763E0}" type="sibTrans" cxnId="{C37A6718-E9ED-423B-AE70-21780B96E405}">
      <dgm:prSet custT="1"/>
      <dgm:spPr/>
      <dgm:t>
        <a:bodyPr/>
        <a:lstStyle/>
        <a:p>
          <a:endParaRPr lang="it-IT" sz="900" b="1">
            <a:solidFill>
              <a:schemeClr val="tx1"/>
            </a:solidFill>
            <a:latin typeface="+mj-lt"/>
          </a:endParaRPr>
        </a:p>
      </dgm:t>
    </dgm:pt>
    <dgm:pt modelId="{AB5DF58E-49C7-4A93-BE02-AF77C6BF12AC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(goto f1 t1 farm s1)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B98EB15B-E21E-44B5-A255-8054A4A75A5A}" type="parTrans" cxnId="{D68FD2CA-69CD-414F-94C0-30857641604E}">
      <dgm:prSet/>
      <dgm:spPr/>
      <dgm:t>
        <a:bodyPr/>
        <a:lstStyle/>
        <a:p>
          <a:endParaRPr lang="it-IT" sz="900"/>
        </a:p>
      </dgm:t>
    </dgm:pt>
    <dgm:pt modelId="{3E661E58-9162-4604-9225-5C0742D498EC}" type="sibTrans" cxnId="{D68FD2CA-69CD-414F-94C0-30857641604E}">
      <dgm:prSet custT="1"/>
      <dgm:spPr/>
      <dgm:t>
        <a:bodyPr/>
        <a:lstStyle/>
        <a:p>
          <a:endParaRPr lang="it-IT" sz="900"/>
        </a:p>
      </dgm:t>
    </dgm:pt>
    <dgm:pt modelId="{48E85380-1729-4AFD-9773-4C1DE8E04A2C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(get_off f1 t1)</a:t>
          </a:r>
        </a:p>
      </dgm:t>
    </dgm:pt>
    <dgm:pt modelId="{D7C79729-DBC0-43EC-935E-7F926C522900}" type="parTrans" cxnId="{86F55781-1943-40A8-AF08-109EF39E0200}">
      <dgm:prSet/>
      <dgm:spPr/>
      <dgm:t>
        <a:bodyPr/>
        <a:lstStyle/>
        <a:p>
          <a:endParaRPr lang="it-IT" sz="900"/>
        </a:p>
      </dgm:t>
    </dgm:pt>
    <dgm:pt modelId="{A4E7F3FC-9723-451A-8845-65FDF48220DA}" type="sibTrans" cxnId="{86F55781-1943-40A8-AF08-109EF39E0200}">
      <dgm:prSet custT="1"/>
      <dgm:spPr/>
      <dgm:t>
        <a:bodyPr/>
        <a:lstStyle/>
        <a:p>
          <a:endParaRPr lang="it-IT" sz="900"/>
        </a:p>
      </dgm:t>
    </dgm:pt>
    <dgm:pt modelId="{B5CC35DD-C325-43F5-8B66-AE8AF070097C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s1 apple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38705B93-0AD9-4B5B-AB8C-D9FD8AECE745}" type="parTrans" cxnId="{7221AC0E-1C72-4681-832E-C3BE66AEC0F2}">
      <dgm:prSet/>
      <dgm:spPr/>
      <dgm:t>
        <a:bodyPr/>
        <a:lstStyle/>
        <a:p>
          <a:endParaRPr lang="it-IT" sz="900"/>
        </a:p>
      </dgm:t>
    </dgm:pt>
    <dgm:pt modelId="{DC9B3809-1324-4DA7-9FA2-921BAEEB3814}" type="sibTrans" cxnId="{7221AC0E-1C72-4681-832E-C3BE66AEC0F2}">
      <dgm:prSet custT="1"/>
      <dgm:spPr/>
      <dgm:t>
        <a:bodyPr/>
        <a:lstStyle/>
        <a:p>
          <a:endParaRPr lang="it-IT" sz="900"/>
        </a:p>
      </dgm:t>
    </dgm:pt>
    <dgm:pt modelId="{276B7B6E-7003-4BE7-B8C8-2B9D72DE5BBE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s1 eggplant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6CDD085F-E4A9-40C6-BF4D-710B390941F7}" type="parTrans" cxnId="{857E4CA5-DF85-4D9B-A13E-8E9B4FC44C7F}">
      <dgm:prSet/>
      <dgm:spPr/>
      <dgm:t>
        <a:bodyPr/>
        <a:lstStyle/>
        <a:p>
          <a:endParaRPr lang="it-IT" sz="900"/>
        </a:p>
      </dgm:t>
    </dgm:pt>
    <dgm:pt modelId="{3A7E24C0-06D5-4935-8A75-92C6AA6C7F38}" type="sibTrans" cxnId="{857E4CA5-DF85-4D9B-A13E-8E9B4FC44C7F}">
      <dgm:prSet custT="1"/>
      <dgm:spPr/>
      <dgm:t>
        <a:bodyPr/>
        <a:lstStyle/>
        <a:p>
          <a:endParaRPr lang="it-IT" sz="900"/>
        </a:p>
      </dgm:t>
    </dgm:pt>
    <dgm:pt modelId="{55ADBFE9-C30B-4904-96CD-59BB4A527BBA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(get_on f1 t1)</a:t>
          </a:r>
        </a:p>
      </dgm:t>
    </dgm:pt>
    <dgm:pt modelId="{D8B7281A-648B-4CD1-A68D-618834EAC22F}" type="parTrans" cxnId="{CA7C3C3C-0124-4DC9-87CA-0E235E6398BC}">
      <dgm:prSet/>
      <dgm:spPr/>
      <dgm:t>
        <a:bodyPr/>
        <a:lstStyle/>
        <a:p>
          <a:endParaRPr lang="it-IT" sz="900"/>
        </a:p>
      </dgm:t>
    </dgm:pt>
    <dgm:pt modelId="{9F417ADB-2957-4EC8-917F-DAA5E30DB33E}" type="sibTrans" cxnId="{CA7C3C3C-0124-4DC9-87CA-0E235E6398BC}">
      <dgm:prSet custT="1"/>
      <dgm:spPr/>
      <dgm:t>
        <a:bodyPr/>
        <a:lstStyle/>
        <a:p>
          <a:endParaRPr lang="it-IT" sz="900"/>
        </a:p>
      </dgm:t>
    </dgm:pt>
    <dgm:pt modelId="{6EA4AE39-085B-46F8-B028-386876788C2E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(goto f1 t1 s1 g1)</a:t>
          </a:r>
        </a:p>
      </dgm:t>
    </dgm:pt>
    <dgm:pt modelId="{56E4544D-3457-4D40-860A-CC46127381A9}" type="parTrans" cxnId="{CEDC4B9A-FFC0-4C23-979C-DAADA3047345}">
      <dgm:prSet/>
      <dgm:spPr/>
      <dgm:t>
        <a:bodyPr/>
        <a:lstStyle/>
        <a:p>
          <a:endParaRPr lang="it-IT" sz="900"/>
        </a:p>
      </dgm:t>
    </dgm:pt>
    <dgm:pt modelId="{84A95CAF-D517-4316-A686-6DC48F73E066}" type="sibTrans" cxnId="{CEDC4B9A-FFC0-4C23-979C-DAADA3047345}">
      <dgm:prSet custT="1"/>
      <dgm:spPr/>
      <dgm:t>
        <a:bodyPr/>
        <a:lstStyle/>
        <a:p>
          <a:endParaRPr lang="it-IT" sz="900"/>
        </a:p>
      </dgm:t>
    </dgm:pt>
    <dgm:pt modelId="{FEFCE40D-F7C6-4659-AA0A-EB11EACDA904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(get_off f1 t1)</a:t>
          </a:r>
        </a:p>
      </dgm:t>
    </dgm:pt>
    <dgm:pt modelId="{FCB9E57F-4F60-4BDE-A278-941156B388A0}" type="parTrans" cxnId="{A555FFF0-D45E-42DC-8F0F-71DEBC402388}">
      <dgm:prSet/>
      <dgm:spPr/>
      <dgm:t>
        <a:bodyPr/>
        <a:lstStyle/>
        <a:p>
          <a:endParaRPr lang="it-IT" sz="900"/>
        </a:p>
      </dgm:t>
    </dgm:pt>
    <dgm:pt modelId="{DE1E155A-5CFA-4A23-AF9A-FFB31B3FB436}" type="sibTrans" cxnId="{A555FFF0-D45E-42DC-8F0F-71DEBC402388}">
      <dgm:prSet custT="1"/>
      <dgm:spPr/>
      <dgm:t>
        <a:bodyPr/>
        <a:lstStyle/>
        <a:p>
          <a:endParaRPr lang="it-IT" sz="900"/>
        </a:p>
      </dgm:t>
    </dgm:pt>
    <dgm:pt modelId="{ABC5E553-F3BF-4AEC-BE6F-D618A0D5D91A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(get_gas f1 g1 t1)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0F8854B7-58E7-498E-9659-4AE244981592}" type="parTrans" cxnId="{4205235D-DD92-4228-813F-4234FF268D0A}">
      <dgm:prSet/>
      <dgm:spPr/>
      <dgm:t>
        <a:bodyPr/>
        <a:lstStyle/>
        <a:p>
          <a:endParaRPr lang="it-IT" sz="900"/>
        </a:p>
      </dgm:t>
    </dgm:pt>
    <dgm:pt modelId="{148AD752-3A67-4A18-AD7D-C8DDA8BE5ECD}" type="sibTrans" cxnId="{4205235D-DD92-4228-813F-4234FF268D0A}">
      <dgm:prSet custT="1"/>
      <dgm:spPr/>
      <dgm:t>
        <a:bodyPr/>
        <a:lstStyle/>
        <a:p>
          <a:endParaRPr lang="it-IT" sz="900"/>
        </a:p>
      </dgm:t>
    </dgm:pt>
    <dgm:pt modelId="{BB5B90EB-53A9-46F1-9CAB-DF823E28B4C0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(get_on f1 t1)</a:t>
          </a:r>
        </a:p>
      </dgm:t>
    </dgm:pt>
    <dgm:pt modelId="{317463CA-75FB-4146-92C6-379B37BDEEBD}" type="parTrans" cxnId="{DFE324F6-F076-4C1C-BAC0-02552A36F4BE}">
      <dgm:prSet/>
      <dgm:spPr/>
      <dgm:t>
        <a:bodyPr/>
        <a:lstStyle/>
        <a:p>
          <a:endParaRPr lang="it-IT" sz="900"/>
        </a:p>
      </dgm:t>
    </dgm:pt>
    <dgm:pt modelId="{74E0465C-7F18-4067-B651-770DC6ED78F4}" type="sibTrans" cxnId="{DFE324F6-F076-4C1C-BAC0-02552A36F4BE}">
      <dgm:prSet custT="1"/>
      <dgm:spPr/>
      <dgm:t>
        <a:bodyPr/>
        <a:lstStyle/>
        <a:p>
          <a:endParaRPr lang="it-IT" sz="900"/>
        </a:p>
      </dgm:t>
    </dgm:pt>
    <dgm:pt modelId="{EF79BC1A-8865-4CD2-B76D-3C9B07CB19B2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  <a:latin typeface="+mj-lt"/>
            </a:rPr>
            <a:t>(goto f1 t1 g1 s1)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7A91A192-09CD-45AC-8A34-02F27A075A41}" type="parTrans" cxnId="{CEA018F5-106A-481B-B8E6-919B4826F950}">
      <dgm:prSet/>
      <dgm:spPr/>
      <dgm:t>
        <a:bodyPr/>
        <a:lstStyle/>
        <a:p>
          <a:endParaRPr lang="it-IT" sz="900"/>
        </a:p>
      </dgm:t>
    </dgm:pt>
    <dgm:pt modelId="{394E4734-9BA3-4D86-A0A3-A47245928ABF}" type="sibTrans" cxnId="{CEA018F5-106A-481B-B8E6-919B4826F950}">
      <dgm:prSet custT="1"/>
      <dgm:spPr/>
      <dgm:t>
        <a:bodyPr/>
        <a:lstStyle/>
        <a:p>
          <a:endParaRPr lang="it-IT" sz="900"/>
        </a:p>
      </dgm:t>
    </dgm:pt>
    <dgm:pt modelId="{E855EADF-D2EA-41E2-8405-3D8EBC4CDAB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(goto f1 t1 s1 s2)</a:t>
          </a:r>
        </a:p>
      </dgm:t>
    </dgm:pt>
    <dgm:pt modelId="{7EA15165-14E2-4C8F-971A-4FF37849EDF8}" type="parTrans" cxnId="{0070B7E8-E2D0-49D8-A8FD-D196A980FDE5}">
      <dgm:prSet/>
      <dgm:spPr/>
      <dgm:t>
        <a:bodyPr/>
        <a:lstStyle/>
        <a:p>
          <a:endParaRPr lang="it-IT" sz="900"/>
        </a:p>
      </dgm:t>
    </dgm:pt>
    <dgm:pt modelId="{6EB65F6C-1779-425E-993E-8889B9699ABE}" type="sibTrans" cxnId="{0070B7E8-E2D0-49D8-A8FD-D196A980FDE5}">
      <dgm:prSet custT="1"/>
      <dgm:spPr/>
      <dgm:t>
        <a:bodyPr/>
        <a:lstStyle/>
        <a:p>
          <a:endParaRPr lang="it-IT" sz="900"/>
        </a:p>
      </dgm:t>
    </dgm:pt>
    <dgm:pt modelId="{46D46F46-B480-40AD-9B25-E3C97397A771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(get_off f1 t1)</a:t>
          </a:r>
        </a:p>
      </dgm:t>
    </dgm:pt>
    <dgm:pt modelId="{B9BAEC05-8F12-4D92-8259-E7F0451B1B98}" type="parTrans" cxnId="{2DCECDDA-3312-4A7E-8CEE-E6DB641C24D2}">
      <dgm:prSet/>
      <dgm:spPr/>
      <dgm:t>
        <a:bodyPr/>
        <a:lstStyle/>
        <a:p>
          <a:endParaRPr lang="it-IT" sz="900"/>
        </a:p>
      </dgm:t>
    </dgm:pt>
    <dgm:pt modelId="{FDD013D4-75BA-4DC2-AC8D-44F8368A30DE}" type="sibTrans" cxnId="{2DCECDDA-3312-4A7E-8CEE-E6DB641C24D2}">
      <dgm:prSet custT="1"/>
      <dgm:spPr/>
      <dgm:t>
        <a:bodyPr/>
        <a:lstStyle/>
        <a:p>
          <a:endParaRPr lang="it-IT" sz="900"/>
        </a:p>
      </dgm:t>
    </dgm:pt>
    <dgm:pt modelId="{53D80910-31EB-459C-93B4-F1F1C503BB02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s2 apple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F233893F-21D9-4A09-90ED-8E150B2FF889}" type="parTrans" cxnId="{2653FC98-4A0C-4265-9714-5ACB208BCDD5}">
      <dgm:prSet/>
      <dgm:spPr/>
      <dgm:t>
        <a:bodyPr/>
        <a:lstStyle/>
        <a:p>
          <a:endParaRPr lang="it-IT" sz="900"/>
        </a:p>
      </dgm:t>
    </dgm:pt>
    <dgm:pt modelId="{5E33486D-20BC-4170-827D-48B5AB623C83}" type="sibTrans" cxnId="{2653FC98-4A0C-4265-9714-5ACB208BCDD5}">
      <dgm:prSet custT="1"/>
      <dgm:spPr/>
      <dgm:t>
        <a:bodyPr/>
        <a:lstStyle/>
        <a:p>
          <a:endParaRPr lang="it-IT" sz="900"/>
        </a:p>
      </dgm:t>
    </dgm:pt>
    <dgm:pt modelId="{F2722C6F-5ADE-4C7E-B7F2-97CE4F587EC1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s2 eggplant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661AD53A-51F7-42FC-AA79-9A7183B3DE8B}" type="parTrans" cxnId="{2E215C97-7909-47F6-8FFD-CEEA259EE754}">
      <dgm:prSet/>
      <dgm:spPr/>
      <dgm:t>
        <a:bodyPr/>
        <a:lstStyle/>
        <a:p>
          <a:endParaRPr lang="it-IT" sz="900"/>
        </a:p>
      </dgm:t>
    </dgm:pt>
    <dgm:pt modelId="{1A18A7B1-826D-4F95-8B18-82F9E1817B5C}" type="sibTrans" cxnId="{2E215C97-7909-47F6-8FFD-CEEA259EE754}">
      <dgm:prSet custT="1"/>
      <dgm:spPr/>
      <dgm:t>
        <a:bodyPr/>
        <a:lstStyle/>
        <a:p>
          <a:endParaRPr lang="it-IT" sz="900"/>
        </a:p>
      </dgm:t>
    </dgm:pt>
    <dgm:pt modelId="{F5093654-6F82-4828-8886-13E935E86CEC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(get_on f1 t1)</a:t>
          </a:r>
        </a:p>
      </dgm:t>
    </dgm:pt>
    <dgm:pt modelId="{49EB4D2F-8697-49F7-B737-A4E87541A8E5}" type="parTrans" cxnId="{146F804B-71E6-4ECE-AE8E-55502284C94D}">
      <dgm:prSet/>
      <dgm:spPr/>
      <dgm:t>
        <a:bodyPr/>
        <a:lstStyle/>
        <a:p>
          <a:endParaRPr lang="it-IT" sz="900"/>
        </a:p>
      </dgm:t>
    </dgm:pt>
    <dgm:pt modelId="{D94985A2-5065-4C9F-AAFB-5D0B72C64FFC}" type="sibTrans" cxnId="{146F804B-71E6-4ECE-AE8E-55502284C94D}">
      <dgm:prSet custT="1"/>
      <dgm:spPr/>
      <dgm:t>
        <a:bodyPr/>
        <a:lstStyle/>
        <a:p>
          <a:endParaRPr lang="it-IT" sz="900"/>
        </a:p>
      </dgm:t>
    </dgm:pt>
    <dgm:pt modelId="{A37FF055-2951-48B1-B243-2007B0854788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  <a:latin typeface="+mj-lt"/>
            </a:rPr>
            <a:t>(goto f1 t1 s2 d1)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5D2F479B-CEAC-471F-B31B-CD0343FC9225}" type="parTrans" cxnId="{59A65B6B-8241-4622-B531-E6E4C1B948C9}">
      <dgm:prSet/>
      <dgm:spPr/>
      <dgm:t>
        <a:bodyPr/>
        <a:lstStyle/>
        <a:p>
          <a:endParaRPr lang="it-IT" sz="900"/>
        </a:p>
      </dgm:t>
    </dgm:pt>
    <dgm:pt modelId="{FF5E9D13-55BC-4CAF-9383-0CAA8A0AC69E}" type="sibTrans" cxnId="{59A65B6B-8241-4622-B531-E6E4C1B948C9}">
      <dgm:prSet custT="1"/>
      <dgm:spPr/>
      <dgm:t>
        <a:bodyPr/>
        <a:lstStyle/>
        <a:p>
          <a:endParaRPr lang="it-IT" sz="900"/>
        </a:p>
      </dgm:t>
    </dgm:pt>
    <dgm:pt modelId="{0482F9B6-922A-48AA-B667-CA8322D61BF8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(release d1 t1 f1)</a:t>
          </a:r>
        </a:p>
      </dgm:t>
    </dgm:pt>
    <dgm:pt modelId="{43146058-97ED-4B9F-B032-34AC14BEF019}" type="parTrans" cxnId="{97C4770F-4959-4AFC-8C63-063EFAF322E6}">
      <dgm:prSet/>
      <dgm:spPr/>
      <dgm:t>
        <a:bodyPr/>
        <a:lstStyle/>
        <a:p>
          <a:endParaRPr lang="it-IT" sz="900"/>
        </a:p>
      </dgm:t>
    </dgm:pt>
    <dgm:pt modelId="{5F46D457-8113-43E7-869B-23BFB76EAB6B}" type="sibTrans" cxnId="{97C4770F-4959-4AFC-8C63-063EFAF322E6}">
      <dgm:prSet custT="1"/>
      <dgm:spPr/>
      <dgm:t>
        <a:bodyPr/>
        <a:lstStyle/>
        <a:p>
          <a:endParaRPr lang="it-IT" sz="900"/>
        </a:p>
      </dgm:t>
    </dgm:pt>
    <dgm:pt modelId="{34909DD3-BEEC-477E-9418-F43A22FEF339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  <a:latin typeface="+mj-lt"/>
            </a:rPr>
            <a:t>(goto f1 t1 d1 s4)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F269B945-7A09-4EA7-B990-BC0AB87334CD}" type="parTrans" cxnId="{4A2FA3E1-8066-4C00-BB3C-6693931F44D0}">
      <dgm:prSet/>
      <dgm:spPr/>
      <dgm:t>
        <a:bodyPr/>
        <a:lstStyle/>
        <a:p>
          <a:endParaRPr lang="it-IT" sz="900"/>
        </a:p>
      </dgm:t>
    </dgm:pt>
    <dgm:pt modelId="{97457CAC-B732-4160-A2BD-80CB255C8916}" type="sibTrans" cxnId="{4A2FA3E1-8066-4C00-BB3C-6693931F44D0}">
      <dgm:prSet custT="1"/>
      <dgm:spPr/>
      <dgm:t>
        <a:bodyPr/>
        <a:lstStyle/>
        <a:p>
          <a:endParaRPr lang="it-IT" sz="900"/>
        </a:p>
      </dgm:t>
    </dgm:pt>
    <dgm:pt modelId="{C672C523-ABB4-4F32-914F-FECA1C2FE979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(get_off f1 t1)</a:t>
          </a:r>
        </a:p>
      </dgm:t>
    </dgm:pt>
    <dgm:pt modelId="{684BAD45-0AF9-4391-8AE7-97B9205C8536}" type="parTrans" cxnId="{506643A6-87F9-4938-BFEF-33DF9AC04189}">
      <dgm:prSet/>
      <dgm:spPr/>
      <dgm:t>
        <a:bodyPr/>
        <a:lstStyle/>
        <a:p>
          <a:endParaRPr lang="it-IT" sz="900"/>
        </a:p>
      </dgm:t>
    </dgm:pt>
    <dgm:pt modelId="{1F489D41-823A-44D5-B3F9-72B05A37C7DB}" type="sibTrans" cxnId="{506643A6-87F9-4938-BFEF-33DF9AC04189}">
      <dgm:prSet custT="1"/>
      <dgm:spPr/>
      <dgm:t>
        <a:bodyPr/>
        <a:lstStyle/>
        <a:p>
          <a:endParaRPr lang="it-IT" sz="900"/>
        </a:p>
      </dgm:t>
    </dgm:pt>
    <dgm:pt modelId="{D4F2C1B8-E3EF-4BCF-AD4C-390C587E784E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s4 pumpkin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A884F22A-F185-4402-9154-0B7A136E2FDF}" type="parTrans" cxnId="{FF6BA8F1-3728-4434-B752-0F3EA2B1AD69}">
      <dgm:prSet/>
      <dgm:spPr/>
      <dgm:t>
        <a:bodyPr/>
        <a:lstStyle/>
        <a:p>
          <a:endParaRPr lang="it-IT" sz="900"/>
        </a:p>
      </dgm:t>
    </dgm:pt>
    <dgm:pt modelId="{4145BC80-5539-47AD-8524-56A8DCC5E1ED}" type="sibTrans" cxnId="{FF6BA8F1-3728-4434-B752-0F3EA2B1AD69}">
      <dgm:prSet custT="1"/>
      <dgm:spPr/>
      <dgm:t>
        <a:bodyPr/>
        <a:lstStyle/>
        <a:p>
          <a:endParaRPr lang="it-IT" sz="900"/>
        </a:p>
      </dgm:t>
    </dgm:pt>
    <dgm:pt modelId="{E1455940-4E26-4BC7-AB00-AF83E1C63D39}">
      <dgm:prSet custT="1"/>
      <dgm:spPr/>
      <dgm:t>
        <a:bodyPr/>
        <a:lstStyle/>
        <a:p>
          <a:r>
            <a:rPr lang="en-US" sz="900" b="1" dirty="0">
              <a:solidFill>
                <a:schemeClr val="tx1"/>
              </a:solidFill>
              <a:latin typeface="+mj-lt"/>
            </a:rPr>
            <a:t>(collect_good s4 banana t1 f1)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ED9DAA15-93D9-4B73-9A1B-DC4F3D53F570}" type="parTrans" cxnId="{E0A1399C-B50C-4C5F-8CD9-AF5D32A6ABF8}">
      <dgm:prSet/>
      <dgm:spPr/>
      <dgm:t>
        <a:bodyPr/>
        <a:lstStyle/>
        <a:p>
          <a:endParaRPr lang="it-IT" sz="900"/>
        </a:p>
      </dgm:t>
    </dgm:pt>
    <dgm:pt modelId="{2CA2BD9C-4272-402B-89D3-A8749D12E41D}" type="sibTrans" cxnId="{E0A1399C-B50C-4C5F-8CD9-AF5D32A6ABF8}">
      <dgm:prSet custT="1"/>
      <dgm:spPr/>
      <dgm:t>
        <a:bodyPr/>
        <a:lstStyle/>
        <a:p>
          <a:endParaRPr lang="it-IT" sz="900"/>
        </a:p>
      </dgm:t>
    </dgm:pt>
    <dgm:pt modelId="{94BBE776-23A1-4FFE-8644-656F560418C8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(get_on f1 t1)</a:t>
          </a:r>
        </a:p>
      </dgm:t>
    </dgm:pt>
    <dgm:pt modelId="{E1C248F9-A593-48EF-866A-7823CAB0F290}" type="parTrans" cxnId="{493A2350-B9F3-4AED-9EAD-1AE32F73F9FF}">
      <dgm:prSet/>
      <dgm:spPr/>
      <dgm:t>
        <a:bodyPr/>
        <a:lstStyle/>
        <a:p>
          <a:endParaRPr lang="it-IT" sz="900"/>
        </a:p>
      </dgm:t>
    </dgm:pt>
    <dgm:pt modelId="{FC840BAD-CFBE-4DDA-A25A-6221E6CA69B8}" type="sibTrans" cxnId="{493A2350-B9F3-4AED-9EAD-1AE32F73F9FF}">
      <dgm:prSet custT="1"/>
      <dgm:spPr/>
      <dgm:t>
        <a:bodyPr/>
        <a:lstStyle/>
        <a:p>
          <a:endParaRPr lang="it-IT" sz="900"/>
        </a:p>
      </dgm:t>
    </dgm:pt>
    <dgm:pt modelId="{0B860B11-BC67-4F42-AA73-A43E95EDCB0F}">
      <dgm:prSet custT="1"/>
      <dgm:spPr/>
      <dgm:t>
        <a:bodyPr/>
        <a:lstStyle/>
        <a:p>
          <a:r>
            <a:rPr lang="pl-PL" sz="900" b="1" dirty="0">
              <a:solidFill>
                <a:schemeClr val="tx1"/>
              </a:solidFill>
              <a:latin typeface="+mj-lt"/>
            </a:rPr>
            <a:t>(goto f1 t1 s4 d1)</a:t>
          </a:r>
          <a:endParaRPr lang="it-IT" sz="900" b="1" dirty="0">
            <a:solidFill>
              <a:schemeClr val="tx1"/>
            </a:solidFill>
            <a:latin typeface="+mj-lt"/>
          </a:endParaRPr>
        </a:p>
      </dgm:t>
    </dgm:pt>
    <dgm:pt modelId="{52BD060A-940F-4A67-AC2F-CC775AA85C3F}" type="parTrans" cxnId="{B51A6342-CF22-4E00-B77B-0A1B837C773A}">
      <dgm:prSet/>
      <dgm:spPr/>
      <dgm:t>
        <a:bodyPr/>
        <a:lstStyle/>
        <a:p>
          <a:endParaRPr lang="it-IT" sz="900"/>
        </a:p>
      </dgm:t>
    </dgm:pt>
    <dgm:pt modelId="{131BEF7D-1DB2-47B1-BF8A-3C40243B9C9F}" type="sibTrans" cxnId="{B51A6342-CF22-4E00-B77B-0A1B837C773A}">
      <dgm:prSet custT="1"/>
      <dgm:spPr/>
      <dgm:t>
        <a:bodyPr/>
        <a:lstStyle/>
        <a:p>
          <a:endParaRPr lang="it-IT" sz="900"/>
        </a:p>
      </dgm:t>
    </dgm:pt>
    <dgm:pt modelId="{8E6E8097-AA11-46E7-8FDA-4D9CDD879D9E}">
      <dgm:prSet custT="1"/>
      <dgm:spPr/>
      <dgm:t>
        <a:bodyPr/>
        <a:lstStyle/>
        <a:p>
          <a:r>
            <a:rPr lang="it-IT" sz="900" b="1" dirty="0">
              <a:solidFill>
                <a:schemeClr val="tx1"/>
              </a:solidFill>
              <a:latin typeface="+mj-lt"/>
            </a:rPr>
            <a:t>(release d1 t1 f1)</a:t>
          </a:r>
        </a:p>
      </dgm:t>
    </dgm:pt>
    <dgm:pt modelId="{A5A1A1D1-57F4-461C-BB1C-B1E0524E3068}" type="parTrans" cxnId="{4A0F2E37-BA8B-4A51-93BE-98FAE99FB48C}">
      <dgm:prSet/>
      <dgm:spPr/>
      <dgm:t>
        <a:bodyPr/>
        <a:lstStyle/>
        <a:p>
          <a:endParaRPr lang="it-IT" sz="900"/>
        </a:p>
      </dgm:t>
    </dgm:pt>
    <dgm:pt modelId="{2A817A3D-0EE6-4C14-87F7-9468487DD51B}" type="sibTrans" cxnId="{4A0F2E37-BA8B-4A51-93BE-98FAE99FB48C}">
      <dgm:prSet/>
      <dgm:spPr/>
      <dgm:t>
        <a:bodyPr/>
        <a:lstStyle/>
        <a:p>
          <a:endParaRPr lang="it-IT" sz="900"/>
        </a:p>
      </dgm:t>
    </dgm:pt>
    <dgm:pt modelId="{F68DD374-8F3D-4B13-94E6-9DDC57440364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0615B8BC-4D12-4FA5-8B4C-B2F4557B213B}" type="pres">
      <dgm:prSet presAssocID="{63F03251-C56A-4497-BBBD-928F1DC26C5D}" presName="node" presStyleLbl="node1" presStyleIdx="0" presStyleCnt="25">
        <dgm:presLayoutVars>
          <dgm:bulletEnabled val="1"/>
        </dgm:presLayoutVars>
      </dgm:prSet>
      <dgm:spPr/>
    </dgm:pt>
    <dgm:pt modelId="{ACD2DB93-9817-4FCE-B2FE-C15B8FEC69DA}" type="pres">
      <dgm:prSet presAssocID="{383A2B1C-979E-4A69-A400-AC6AFDD763E0}" presName="sibTrans" presStyleLbl="sibTrans1D1" presStyleIdx="0" presStyleCnt="24"/>
      <dgm:spPr/>
    </dgm:pt>
    <dgm:pt modelId="{4E8C2B37-A091-4004-8191-39DB45FF399D}" type="pres">
      <dgm:prSet presAssocID="{383A2B1C-979E-4A69-A400-AC6AFDD763E0}" presName="connectorText" presStyleLbl="sibTrans1D1" presStyleIdx="0" presStyleCnt="24"/>
      <dgm:spPr/>
    </dgm:pt>
    <dgm:pt modelId="{B3103A6B-F547-4387-B97C-C762FC1ADCA7}" type="pres">
      <dgm:prSet presAssocID="{AB5DF58E-49C7-4A93-BE02-AF77C6BF12AC}" presName="node" presStyleLbl="node1" presStyleIdx="1" presStyleCnt="25">
        <dgm:presLayoutVars>
          <dgm:bulletEnabled val="1"/>
        </dgm:presLayoutVars>
      </dgm:prSet>
      <dgm:spPr/>
    </dgm:pt>
    <dgm:pt modelId="{37DE9386-7355-4A59-9782-4DBD4F25AE7D}" type="pres">
      <dgm:prSet presAssocID="{3E661E58-9162-4604-9225-5C0742D498EC}" presName="sibTrans" presStyleLbl="sibTrans1D1" presStyleIdx="1" presStyleCnt="24"/>
      <dgm:spPr/>
    </dgm:pt>
    <dgm:pt modelId="{1F2D7D6B-E958-40CD-AF67-AC68D9E0A86B}" type="pres">
      <dgm:prSet presAssocID="{3E661E58-9162-4604-9225-5C0742D498EC}" presName="connectorText" presStyleLbl="sibTrans1D1" presStyleIdx="1" presStyleCnt="24"/>
      <dgm:spPr/>
    </dgm:pt>
    <dgm:pt modelId="{4C344464-1E03-4DAF-8543-566FA34C514D}" type="pres">
      <dgm:prSet presAssocID="{48E85380-1729-4AFD-9773-4C1DE8E04A2C}" presName="node" presStyleLbl="node1" presStyleIdx="2" presStyleCnt="25">
        <dgm:presLayoutVars>
          <dgm:bulletEnabled val="1"/>
        </dgm:presLayoutVars>
      </dgm:prSet>
      <dgm:spPr/>
    </dgm:pt>
    <dgm:pt modelId="{41E70A92-FA72-412F-9788-6C291CC7DA42}" type="pres">
      <dgm:prSet presAssocID="{A4E7F3FC-9723-451A-8845-65FDF48220DA}" presName="sibTrans" presStyleLbl="sibTrans1D1" presStyleIdx="2" presStyleCnt="24"/>
      <dgm:spPr/>
    </dgm:pt>
    <dgm:pt modelId="{412A20C7-C36B-4D61-921B-09EEA43E9CC1}" type="pres">
      <dgm:prSet presAssocID="{A4E7F3FC-9723-451A-8845-65FDF48220DA}" presName="connectorText" presStyleLbl="sibTrans1D1" presStyleIdx="2" presStyleCnt="24"/>
      <dgm:spPr/>
    </dgm:pt>
    <dgm:pt modelId="{E0C5BEE5-8871-4D1F-99C1-DE6D77B26559}" type="pres">
      <dgm:prSet presAssocID="{B5CC35DD-C325-43F5-8B66-AE8AF070097C}" presName="node" presStyleLbl="node1" presStyleIdx="3" presStyleCnt="25">
        <dgm:presLayoutVars>
          <dgm:bulletEnabled val="1"/>
        </dgm:presLayoutVars>
      </dgm:prSet>
      <dgm:spPr/>
    </dgm:pt>
    <dgm:pt modelId="{9156D75E-4B24-45F8-842A-4218B75CAA66}" type="pres">
      <dgm:prSet presAssocID="{DC9B3809-1324-4DA7-9FA2-921BAEEB3814}" presName="sibTrans" presStyleLbl="sibTrans1D1" presStyleIdx="3" presStyleCnt="24"/>
      <dgm:spPr/>
    </dgm:pt>
    <dgm:pt modelId="{D245C9BE-B90C-4C38-8067-B21F92EEC6A8}" type="pres">
      <dgm:prSet presAssocID="{DC9B3809-1324-4DA7-9FA2-921BAEEB3814}" presName="connectorText" presStyleLbl="sibTrans1D1" presStyleIdx="3" presStyleCnt="24"/>
      <dgm:spPr/>
    </dgm:pt>
    <dgm:pt modelId="{A21012C4-C220-4839-BC74-5E598D946F4D}" type="pres">
      <dgm:prSet presAssocID="{276B7B6E-7003-4BE7-B8C8-2B9D72DE5BBE}" presName="node" presStyleLbl="node1" presStyleIdx="4" presStyleCnt="25">
        <dgm:presLayoutVars>
          <dgm:bulletEnabled val="1"/>
        </dgm:presLayoutVars>
      </dgm:prSet>
      <dgm:spPr/>
    </dgm:pt>
    <dgm:pt modelId="{054B7FFC-0968-42BC-B7B3-BC9946B21F9A}" type="pres">
      <dgm:prSet presAssocID="{3A7E24C0-06D5-4935-8A75-92C6AA6C7F38}" presName="sibTrans" presStyleLbl="sibTrans1D1" presStyleIdx="4" presStyleCnt="24"/>
      <dgm:spPr/>
    </dgm:pt>
    <dgm:pt modelId="{098E2362-17D2-4756-A501-E6DA58839562}" type="pres">
      <dgm:prSet presAssocID="{3A7E24C0-06D5-4935-8A75-92C6AA6C7F38}" presName="connectorText" presStyleLbl="sibTrans1D1" presStyleIdx="4" presStyleCnt="24"/>
      <dgm:spPr/>
    </dgm:pt>
    <dgm:pt modelId="{277EBD59-E8A2-416B-971B-012CFD9B6DBA}" type="pres">
      <dgm:prSet presAssocID="{55ADBFE9-C30B-4904-96CD-59BB4A527BBA}" presName="node" presStyleLbl="node1" presStyleIdx="5" presStyleCnt="25">
        <dgm:presLayoutVars>
          <dgm:bulletEnabled val="1"/>
        </dgm:presLayoutVars>
      </dgm:prSet>
      <dgm:spPr/>
    </dgm:pt>
    <dgm:pt modelId="{EC84B4E4-2FA6-4971-A80F-7C64CAB3D06D}" type="pres">
      <dgm:prSet presAssocID="{9F417ADB-2957-4EC8-917F-DAA5E30DB33E}" presName="sibTrans" presStyleLbl="sibTrans1D1" presStyleIdx="5" presStyleCnt="24"/>
      <dgm:spPr/>
    </dgm:pt>
    <dgm:pt modelId="{E7878FFF-DB86-4E5F-B5AE-F6F1EED3C0A5}" type="pres">
      <dgm:prSet presAssocID="{9F417ADB-2957-4EC8-917F-DAA5E30DB33E}" presName="connectorText" presStyleLbl="sibTrans1D1" presStyleIdx="5" presStyleCnt="24"/>
      <dgm:spPr/>
    </dgm:pt>
    <dgm:pt modelId="{653F1EBA-F656-421B-8760-F1072CDE66C4}" type="pres">
      <dgm:prSet presAssocID="{6EA4AE39-085B-46F8-B028-386876788C2E}" presName="node" presStyleLbl="node1" presStyleIdx="6" presStyleCnt="25">
        <dgm:presLayoutVars>
          <dgm:bulletEnabled val="1"/>
        </dgm:presLayoutVars>
      </dgm:prSet>
      <dgm:spPr/>
    </dgm:pt>
    <dgm:pt modelId="{8ADF9763-E8B1-4B42-A7CF-8A82E8272888}" type="pres">
      <dgm:prSet presAssocID="{84A95CAF-D517-4316-A686-6DC48F73E066}" presName="sibTrans" presStyleLbl="sibTrans1D1" presStyleIdx="6" presStyleCnt="24"/>
      <dgm:spPr/>
    </dgm:pt>
    <dgm:pt modelId="{A07A0945-E0AE-4AE1-99C9-B7F58FC85DCB}" type="pres">
      <dgm:prSet presAssocID="{84A95CAF-D517-4316-A686-6DC48F73E066}" presName="connectorText" presStyleLbl="sibTrans1D1" presStyleIdx="6" presStyleCnt="24"/>
      <dgm:spPr/>
    </dgm:pt>
    <dgm:pt modelId="{3AD428EF-4537-4714-AF38-EEFDE64664B4}" type="pres">
      <dgm:prSet presAssocID="{FEFCE40D-F7C6-4659-AA0A-EB11EACDA904}" presName="node" presStyleLbl="node1" presStyleIdx="7" presStyleCnt="25">
        <dgm:presLayoutVars>
          <dgm:bulletEnabled val="1"/>
        </dgm:presLayoutVars>
      </dgm:prSet>
      <dgm:spPr/>
    </dgm:pt>
    <dgm:pt modelId="{0B313D40-3BCC-4B08-BA90-3DCB5DC1026C}" type="pres">
      <dgm:prSet presAssocID="{DE1E155A-5CFA-4A23-AF9A-FFB31B3FB436}" presName="sibTrans" presStyleLbl="sibTrans1D1" presStyleIdx="7" presStyleCnt="24"/>
      <dgm:spPr/>
    </dgm:pt>
    <dgm:pt modelId="{754B2B4E-C16A-4D7E-9AC2-28FFBF71FA81}" type="pres">
      <dgm:prSet presAssocID="{DE1E155A-5CFA-4A23-AF9A-FFB31B3FB436}" presName="connectorText" presStyleLbl="sibTrans1D1" presStyleIdx="7" presStyleCnt="24"/>
      <dgm:spPr/>
    </dgm:pt>
    <dgm:pt modelId="{4606FAA1-DDB1-490F-9ED6-A8C9FAA8138A}" type="pres">
      <dgm:prSet presAssocID="{ABC5E553-F3BF-4AEC-BE6F-D618A0D5D91A}" presName="node" presStyleLbl="node1" presStyleIdx="8" presStyleCnt="25">
        <dgm:presLayoutVars>
          <dgm:bulletEnabled val="1"/>
        </dgm:presLayoutVars>
      </dgm:prSet>
      <dgm:spPr/>
    </dgm:pt>
    <dgm:pt modelId="{2E9D0A1A-D23A-4819-9C38-8FA3A306D252}" type="pres">
      <dgm:prSet presAssocID="{148AD752-3A67-4A18-AD7D-C8DDA8BE5ECD}" presName="sibTrans" presStyleLbl="sibTrans1D1" presStyleIdx="8" presStyleCnt="24"/>
      <dgm:spPr/>
    </dgm:pt>
    <dgm:pt modelId="{A09BD92C-369A-4F35-B0EB-F84D826B8389}" type="pres">
      <dgm:prSet presAssocID="{148AD752-3A67-4A18-AD7D-C8DDA8BE5ECD}" presName="connectorText" presStyleLbl="sibTrans1D1" presStyleIdx="8" presStyleCnt="24"/>
      <dgm:spPr/>
    </dgm:pt>
    <dgm:pt modelId="{2D70C5CE-58F8-445F-A259-90A693F3BC6D}" type="pres">
      <dgm:prSet presAssocID="{BB5B90EB-53A9-46F1-9CAB-DF823E28B4C0}" presName="node" presStyleLbl="node1" presStyleIdx="9" presStyleCnt="25">
        <dgm:presLayoutVars>
          <dgm:bulletEnabled val="1"/>
        </dgm:presLayoutVars>
      </dgm:prSet>
      <dgm:spPr/>
    </dgm:pt>
    <dgm:pt modelId="{73FAB2A8-E534-48C1-B012-549B613549A6}" type="pres">
      <dgm:prSet presAssocID="{74E0465C-7F18-4067-B651-770DC6ED78F4}" presName="sibTrans" presStyleLbl="sibTrans1D1" presStyleIdx="9" presStyleCnt="24"/>
      <dgm:spPr/>
    </dgm:pt>
    <dgm:pt modelId="{20D0AC65-918A-4B1D-BA71-0BE1E27C92C7}" type="pres">
      <dgm:prSet presAssocID="{74E0465C-7F18-4067-B651-770DC6ED78F4}" presName="connectorText" presStyleLbl="sibTrans1D1" presStyleIdx="9" presStyleCnt="24"/>
      <dgm:spPr/>
    </dgm:pt>
    <dgm:pt modelId="{89F44700-C873-48BB-8306-058D0D56395C}" type="pres">
      <dgm:prSet presAssocID="{EF79BC1A-8865-4CD2-B76D-3C9B07CB19B2}" presName="node" presStyleLbl="node1" presStyleIdx="10" presStyleCnt="25">
        <dgm:presLayoutVars>
          <dgm:bulletEnabled val="1"/>
        </dgm:presLayoutVars>
      </dgm:prSet>
      <dgm:spPr/>
    </dgm:pt>
    <dgm:pt modelId="{B50FA741-4F1A-46A7-8ED0-A861AA854DB3}" type="pres">
      <dgm:prSet presAssocID="{394E4734-9BA3-4D86-A0A3-A47245928ABF}" presName="sibTrans" presStyleLbl="sibTrans1D1" presStyleIdx="10" presStyleCnt="24"/>
      <dgm:spPr/>
    </dgm:pt>
    <dgm:pt modelId="{6CCC9DCC-A0FF-4B32-B3DD-67FEECDF2244}" type="pres">
      <dgm:prSet presAssocID="{394E4734-9BA3-4D86-A0A3-A47245928ABF}" presName="connectorText" presStyleLbl="sibTrans1D1" presStyleIdx="10" presStyleCnt="24"/>
      <dgm:spPr/>
    </dgm:pt>
    <dgm:pt modelId="{5638CC0C-39A0-44D8-AA6F-FAC5A90D3983}" type="pres">
      <dgm:prSet presAssocID="{E855EADF-D2EA-41E2-8405-3D8EBC4CDAB9}" presName="node" presStyleLbl="node1" presStyleIdx="11" presStyleCnt="25">
        <dgm:presLayoutVars>
          <dgm:bulletEnabled val="1"/>
        </dgm:presLayoutVars>
      </dgm:prSet>
      <dgm:spPr/>
    </dgm:pt>
    <dgm:pt modelId="{C151966F-47CE-4D2E-B637-ECD50B4DC67C}" type="pres">
      <dgm:prSet presAssocID="{6EB65F6C-1779-425E-993E-8889B9699ABE}" presName="sibTrans" presStyleLbl="sibTrans1D1" presStyleIdx="11" presStyleCnt="24"/>
      <dgm:spPr/>
    </dgm:pt>
    <dgm:pt modelId="{626977B1-7B0F-494D-B556-06B2E91964A8}" type="pres">
      <dgm:prSet presAssocID="{6EB65F6C-1779-425E-993E-8889B9699ABE}" presName="connectorText" presStyleLbl="sibTrans1D1" presStyleIdx="11" presStyleCnt="24"/>
      <dgm:spPr/>
    </dgm:pt>
    <dgm:pt modelId="{1532A8A1-1949-4E3C-879A-02258F1056ED}" type="pres">
      <dgm:prSet presAssocID="{46D46F46-B480-40AD-9B25-E3C97397A771}" presName="node" presStyleLbl="node1" presStyleIdx="12" presStyleCnt="25">
        <dgm:presLayoutVars>
          <dgm:bulletEnabled val="1"/>
        </dgm:presLayoutVars>
      </dgm:prSet>
      <dgm:spPr/>
    </dgm:pt>
    <dgm:pt modelId="{F7342BD3-3C1F-461B-9B36-B8F00AC88724}" type="pres">
      <dgm:prSet presAssocID="{FDD013D4-75BA-4DC2-AC8D-44F8368A30DE}" presName="sibTrans" presStyleLbl="sibTrans1D1" presStyleIdx="12" presStyleCnt="24"/>
      <dgm:spPr/>
    </dgm:pt>
    <dgm:pt modelId="{C80969B3-45B3-47E8-A489-908B7B4E5D4B}" type="pres">
      <dgm:prSet presAssocID="{FDD013D4-75BA-4DC2-AC8D-44F8368A30DE}" presName="connectorText" presStyleLbl="sibTrans1D1" presStyleIdx="12" presStyleCnt="24"/>
      <dgm:spPr/>
    </dgm:pt>
    <dgm:pt modelId="{5708E230-4BEE-49D6-97A7-A3901FC3C32C}" type="pres">
      <dgm:prSet presAssocID="{53D80910-31EB-459C-93B4-F1F1C503BB02}" presName="node" presStyleLbl="node1" presStyleIdx="13" presStyleCnt="25">
        <dgm:presLayoutVars>
          <dgm:bulletEnabled val="1"/>
        </dgm:presLayoutVars>
      </dgm:prSet>
      <dgm:spPr/>
    </dgm:pt>
    <dgm:pt modelId="{3DB29642-05D2-4F21-8539-9328297E173D}" type="pres">
      <dgm:prSet presAssocID="{5E33486D-20BC-4170-827D-48B5AB623C83}" presName="sibTrans" presStyleLbl="sibTrans1D1" presStyleIdx="13" presStyleCnt="24"/>
      <dgm:spPr/>
    </dgm:pt>
    <dgm:pt modelId="{5B6B9971-AF21-40A7-9446-F2923069DCEF}" type="pres">
      <dgm:prSet presAssocID="{5E33486D-20BC-4170-827D-48B5AB623C83}" presName="connectorText" presStyleLbl="sibTrans1D1" presStyleIdx="13" presStyleCnt="24"/>
      <dgm:spPr/>
    </dgm:pt>
    <dgm:pt modelId="{7FB6A46D-5014-49CF-8D99-2FCF226C1AD0}" type="pres">
      <dgm:prSet presAssocID="{F2722C6F-5ADE-4C7E-B7F2-97CE4F587EC1}" presName="node" presStyleLbl="node1" presStyleIdx="14" presStyleCnt="25">
        <dgm:presLayoutVars>
          <dgm:bulletEnabled val="1"/>
        </dgm:presLayoutVars>
      </dgm:prSet>
      <dgm:spPr/>
    </dgm:pt>
    <dgm:pt modelId="{8DC52AC7-2AEF-4AFB-BAD1-3AB763764BF1}" type="pres">
      <dgm:prSet presAssocID="{1A18A7B1-826D-4F95-8B18-82F9E1817B5C}" presName="sibTrans" presStyleLbl="sibTrans1D1" presStyleIdx="14" presStyleCnt="24"/>
      <dgm:spPr/>
    </dgm:pt>
    <dgm:pt modelId="{EB309189-C0FD-4ED6-9546-4585CFCD4BCF}" type="pres">
      <dgm:prSet presAssocID="{1A18A7B1-826D-4F95-8B18-82F9E1817B5C}" presName="connectorText" presStyleLbl="sibTrans1D1" presStyleIdx="14" presStyleCnt="24"/>
      <dgm:spPr/>
    </dgm:pt>
    <dgm:pt modelId="{B6A5B4FD-55EE-4678-A2C0-6C826DBB9653}" type="pres">
      <dgm:prSet presAssocID="{F5093654-6F82-4828-8886-13E935E86CEC}" presName="node" presStyleLbl="node1" presStyleIdx="15" presStyleCnt="25">
        <dgm:presLayoutVars>
          <dgm:bulletEnabled val="1"/>
        </dgm:presLayoutVars>
      </dgm:prSet>
      <dgm:spPr/>
    </dgm:pt>
    <dgm:pt modelId="{E2BFE4D3-91B5-46C7-8A2B-E364F5E6E6CA}" type="pres">
      <dgm:prSet presAssocID="{D94985A2-5065-4C9F-AAFB-5D0B72C64FFC}" presName="sibTrans" presStyleLbl="sibTrans1D1" presStyleIdx="15" presStyleCnt="24"/>
      <dgm:spPr/>
    </dgm:pt>
    <dgm:pt modelId="{25783DFD-99DB-475E-8E41-9B92069AE392}" type="pres">
      <dgm:prSet presAssocID="{D94985A2-5065-4C9F-AAFB-5D0B72C64FFC}" presName="connectorText" presStyleLbl="sibTrans1D1" presStyleIdx="15" presStyleCnt="24"/>
      <dgm:spPr/>
    </dgm:pt>
    <dgm:pt modelId="{BCB5C254-B0FD-4B22-A67D-73C85196CC22}" type="pres">
      <dgm:prSet presAssocID="{A37FF055-2951-48B1-B243-2007B0854788}" presName="node" presStyleLbl="node1" presStyleIdx="16" presStyleCnt="25">
        <dgm:presLayoutVars>
          <dgm:bulletEnabled val="1"/>
        </dgm:presLayoutVars>
      </dgm:prSet>
      <dgm:spPr/>
    </dgm:pt>
    <dgm:pt modelId="{CC3CFFDB-B1A0-4109-83D3-D85981CCDC90}" type="pres">
      <dgm:prSet presAssocID="{FF5E9D13-55BC-4CAF-9383-0CAA8A0AC69E}" presName="sibTrans" presStyleLbl="sibTrans1D1" presStyleIdx="16" presStyleCnt="24"/>
      <dgm:spPr/>
    </dgm:pt>
    <dgm:pt modelId="{8283EBA0-C560-4243-83E9-6F8C43368CA7}" type="pres">
      <dgm:prSet presAssocID="{FF5E9D13-55BC-4CAF-9383-0CAA8A0AC69E}" presName="connectorText" presStyleLbl="sibTrans1D1" presStyleIdx="16" presStyleCnt="24"/>
      <dgm:spPr/>
    </dgm:pt>
    <dgm:pt modelId="{6E0B77F4-E1A7-498A-994B-2D50605252F3}" type="pres">
      <dgm:prSet presAssocID="{0482F9B6-922A-48AA-B667-CA8322D61BF8}" presName="node" presStyleLbl="node1" presStyleIdx="17" presStyleCnt="25">
        <dgm:presLayoutVars>
          <dgm:bulletEnabled val="1"/>
        </dgm:presLayoutVars>
      </dgm:prSet>
      <dgm:spPr/>
    </dgm:pt>
    <dgm:pt modelId="{164EFB0E-E53B-4607-BA2E-F5FA717D214C}" type="pres">
      <dgm:prSet presAssocID="{5F46D457-8113-43E7-869B-23BFB76EAB6B}" presName="sibTrans" presStyleLbl="sibTrans1D1" presStyleIdx="17" presStyleCnt="24"/>
      <dgm:spPr/>
    </dgm:pt>
    <dgm:pt modelId="{20C2B42D-20BB-4014-A913-444F8B33871C}" type="pres">
      <dgm:prSet presAssocID="{5F46D457-8113-43E7-869B-23BFB76EAB6B}" presName="connectorText" presStyleLbl="sibTrans1D1" presStyleIdx="17" presStyleCnt="24"/>
      <dgm:spPr/>
    </dgm:pt>
    <dgm:pt modelId="{B08F3117-3655-40AF-BDC7-CAA9494BA207}" type="pres">
      <dgm:prSet presAssocID="{34909DD3-BEEC-477E-9418-F43A22FEF339}" presName="node" presStyleLbl="node1" presStyleIdx="18" presStyleCnt="25">
        <dgm:presLayoutVars>
          <dgm:bulletEnabled val="1"/>
        </dgm:presLayoutVars>
      </dgm:prSet>
      <dgm:spPr/>
    </dgm:pt>
    <dgm:pt modelId="{CAD89030-6A32-4439-B07A-D04D3F01F6D1}" type="pres">
      <dgm:prSet presAssocID="{97457CAC-B732-4160-A2BD-80CB255C8916}" presName="sibTrans" presStyleLbl="sibTrans1D1" presStyleIdx="18" presStyleCnt="24"/>
      <dgm:spPr/>
    </dgm:pt>
    <dgm:pt modelId="{EEA23061-1A07-4798-BD38-179961BF29F8}" type="pres">
      <dgm:prSet presAssocID="{97457CAC-B732-4160-A2BD-80CB255C8916}" presName="connectorText" presStyleLbl="sibTrans1D1" presStyleIdx="18" presStyleCnt="24"/>
      <dgm:spPr/>
    </dgm:pt>
    <dgm:pt modelId="{755227D2-A85B-4BBA-923A-15A9DE68E87B}" type="pres">
      <dgm:prSet presAssocID="{C672C523-ABB4-4F32-914F-FECA1C2FE979}" presName="node" presStyleLbl="node1" presStyleIdx="19" presStyleCnt="25">
        <dgm:presLayoutVars>
          <dgm:bulletEnabled val="1"/>
        </dgm:presLayoutVars>
      </dgm:prSet>
      <dgm:spPr/>
    </dgm:pt>
    <dgm:pt modelId="{99C7722C-F424-4C26-AD8D-3095F306683F}" type="pres">
      <dgm:prSet presAssocID="{1F489D41-823A-44D5-B3F9-72B05A37C7DB}" presName="sibTrans" presStyleLbl="sibTrans1D1" presStyleIdx="19" presStyleCnt="24"/>
      <dgm:spPr/>
    </dgm:pt>
    <dgm:pt modelId="{506E845C-4DB1-4E43-9382-E48501FC9FC7}" type="pres">
      <dgm:prSet presAssocID="{1F489D41-823A-44D5-B3F9-72B05A37C7DB}" presName="connectorText" presStyleLbl="sibTrans1D1" presStyleIdx="19" presStyleCnt="24"/>
      <dgm:spPr/>
    </dgm:pt>
    <dgm:pt modelId="{2A8CB820-AC19-4934-ADCC-E51EFA9F6361}" type="pres">
      <dgm:prSet presAssocID="{D4F2C1B8-E3EF-4BCF-AD4C-390C587E784E}" presName="node" presStyleLbl="node1" presStyleIdx="20" presStyleCnt="25">
        <dgm:presLayoutVars>
          <dgm:bulletEnabled val="1"/>
        </dgm:presLayoutVars>
      </dgm:prSet>
      <dgm:spPr/>
    </dgm:pt>
    <dgm:pt modelId="{BC7C9A4C-278E-41EB-AB2C-109B70147C37}" type="pres">
      <dgm:prSet presAssocID="{4145BC80-5539-47AD-8524-56A8DCC5E1ED}" presName="sibTrans" presStyleLbl="sibTrans1D1" presStyleIdx="20" presStyleCnt="24"/>
      <dgm:spPr/>
    </dgm:pt>
    <dgm:pt modelId="{869289F7-7A89-4726-A637-ACCA9C23BDB7}" type="pres">
      <dgm:prSet presAssocID="{4145BC80-5539-47AD-8524-56A8DCC5E1ED}" presName="connectorText" presStyleLbl="sibTrans1D1" presStyleIdx="20" presStyleCnt="24"/>
      <dgm:spPr/>
    </dgm:pt>
    <dgm:pt modelId="{83B1CCB0-1AA0-4C98-B794-B86E6C1B2FC9}" type="pres">
      <dgm:prSet presAssocID="{E1455940-4E26-4BC7-AB00-AF83E1C63D39}" presName="node" presStyleLbl="node1" presStyleIdx="21" presStyleCnt="25">
        <dgm:presLayoutVars>
          <dgm:bulletEnabled val="1"/>
        </dgm:presLayoutVars>
      </dgm:prSet>
      <dgm:spPr/>
    </dgm:pt>
    <dgm:pt modelId="{FB0CCE99-921D-4822-ADFF-C0F4E24BCEF7}" type="pres">
      <dgm:prSet presAssocID="{2CA2BD9C-4272-402B-89D3-A8749D12E41D}" presName="sibTrans" presStyleLbl="sibTrans1D1" presStyleIdx="21" presStyleCnt="24"/>
      <dgm:spPr/>
    </dgm:pt>
    <dgm:pt modelId="{49DCD933-9188-41B1-85D4-0D95887DBD84}" type="pres">
      <dgm:prSet presAssocID="{2CA2BD9C-4272-402B-89D3-A8749D12E41D}" presName="connectorText" presStyleLbl="sibTrans1D1" presStyleIdx="21" presStyleCnt="24"/>
      <dgm:spPr/>
    </dgm:pt>
    <dgm:pt modelId="{A574C83B-D595-4E1C-9CCE-720207EF7FB7}" type="pres">
      <dgm:prSet presAssocID="{94BBE776-23A1-4FFE-8644-656F560418C8}" presName="node" presStyleLbl="node1" presStyleIdx="22" presStyleCnt="25">
        <dgm:presLayoutVars>
          <dgm:bulletEnabled val="1"/>
        </dgm:presLayoutVars>
      </dgm:prSet>
      <dgm:spPr/>
    </dgm:pt>
    <dgm:pt modelId="{D0DCC555-BFDC-40F1-B581-013BE3ACC7CC}" type="pres">
      <dgm:prSet presAssocID="{FC840BAD-CFBE-4DDA-A25A-6221E6CA69B8}" presName="sibTrans" presStyleLbl="sibTrans1D1" presStyleIdx="22" presStyleCnt="24"/>
      <dgm:spPr/>
    </dgm:pt>
    <dgm:pt modelId="{EA489AB3-C406-4372-A72E-C0346F288F4C}" type="pres">
      <dgm:prSet presAssocID="{FC840BAD-CFBE-4DDA-A25A-6221E6CA69B8}" presName="connectorText" presStyleLbl="sibTrans1D1" presStyleIdx="22" presStyleCnt="24"/>
      <dgm:spPr/>
    </dgm:pt>
    <dgm:pt modelId="{2F8DA2F9-77EF-41ED-837E-0597AC288110}" type="pres">
      <dgm:prSet presAssocID="{0B860B11-BC67-4F42-AA73-A43E95EDCB0F}" presName="node" presStyleLbl="node1" presStyleIdx="23" presStyleCnt="25">
        <dgm:presLayoutVars>
          <dgm:bulletEnabled val="1"/>
        </dgm:presLayoutVars>
      </dgm:prSet>
      <dgm:spPr/>
    </dgm:pt>
    <dgm:pt modelId="{FA10F9E2-6F2D-44CB-9694-6A70B4F4B333}" type="pres">
      <dgm:prSet presAssocID="{131BEF7D-1DB2-47B1-BF8A-3C40243B9C9F}" presName="sibTrans" presStyleLbl="sibTrans1D1" presStyleIdx="23" presStyleCnt="24"/>
      <dgm:spPr/>
    </dgm:pt>
    <dgm:pt modelId="{600A9D1F-FB0D-44CA-BA8F-D2FBB1A1560C}" type="pres">
      <dgm:prSet presAssocID="{131BEF7D-1DB2-47B1-BF8A-3C40243B9C9F}" presName="connectorText" presStyleLbl="sibTrans1D1" presStyleIdx="23" presStyleCnt="24"/>
      <dgm:spPr/>
    </dgm:pt>
    <dgm:pt modelId="{A527D50C-6FF8-4280-BAA1-B7C3D9734A60}" type="pres">
      <dgm:prSet presAssocID="{8E6E8097-AA11-46E7-8FDA-4D9CDD879D9E}" presName="node" presStyleLbl="node1" presStyleIdx="24" presStyleCnt="25">
        <dgm:presLayoutVars>
          <dgm:bulletEnabled val="1"/>
        </dgm:presLayoutVars>
      </dgm:prSet>
      <dgm:spPr/>
    </dgm:pt>
  </dgm:ptLst>
  <dgm:cxnLst>
    <dgm:cxn modelId="{04316500-FE7D-437F-B045-51FB460555D9}" type="presOf" srcId="{FC840BAD-CFBE-4DDA-A25A-6221E6CA69B8}" destId="{EA489AB3-C406-4372-A72E-C0346F288F4C}" srcOrd="1" destOrd="0" presId="urn:microsoft.com/office/officeart/2005/8/layout/bProcess3"/>
    <dgm:cxn modelId="{54A52C06-4A6F-44BF-8499-75AB5CA0A4C6}" type="presOf" srcId="{DE1E155A-5CFA-4A23-AF9A-FFB31B3FB436}" destId="{754B2B4E-C16A-4D7E-9AC2-28FFBF71FA81}" srcOrd="1" destOrd="0" presId="urn:microsoft.com/office/officeart/2005/8/layout/bProcess3"/>
    <dgm:cxn modelId="{5D79DF0A-99A6-4FB6-9F63-7E2366570708}" type="presOf" srcId="{1A18A7B1-826D-4F95-8B18-82F9E1817B5C}" destId="{EB309189-C0FD-4ED6-9546-4585CFCD4BCF}" srcOrd="1" destOrd="0" presId="urn:microsoft.com/office/officeart/2005/8/layout/bProcess3"/>
    <dgm:cxn modelId="{D34CCD0B-C85D-4856-8418-6169BBFDFE70}" type="presOf" srcId="{FEFCE40D-F7C6-4659-AA0A-EB11EACDA904}" destId="{3AD428EF-4537-4714-AF38-EEFDE64664B4}" srcOrd="0" destOrd="0" presId="urn:microsoft.com/office/officeart/2005/8/layout/bProcess3"/>
    <dgm:cxn modelId="{7221AC0E-1C72-4681-832E-C3BE66AEC0F2}" srcId="{1FAC533E-C24E-47A8-B215-8581B0D4B20A}" destId="{B5CC35DD-C325-43F5-8B66-AE8AF070097C}" srcOrd="3" destOrd="0" parTransId="{38705B93-0AD9-4B5B-AB8C-D9FD8AECE745}" sibTransId="{DC9B3809-1324-4DA7-9FA2-921BAEEB3814}"/>
    <dgm:cxn modelId="{97C4770F-4959-4AFC-8C63-063EFAF322E6}" srcId="{1FAC533E-C24E-47A8-B215-8581B0D4B20A}" destId="{0482F9B6-922A-48AA-B667-CA8322D61BF8}" srcOrd="17" destOrd="0" parTransId="{43146058-97ED-4B9F-B032-34AC14BEF019}" sibTransId="{5F46D457-8113-43E7-869B-23BFB76EAB6B}"/>
    <dgm:cxn modelId="{2D3BF410-2E83-4BB4-963D-C86E97869A1A}" type="presOf" srcId="{3A7E24C0-06D5-4935-8A75-92C6AA6C7F38}" destId="{098E2362-17D2-4756-A501-E6DA58839562}" srcOrd="1" destOrd="0" presId="urn:microsoft.com/office/officeart/2005/8/layout/bProcess3"/>
    <dgm:cxn modelId="{8F2E3611-C139-44C4-8BB5-1261AF014BB5}" type="presOf" srcId="{53D80910-31EB-459C-93B4-F1F1C503BB02}" destId="{5708E230-4BEE-49D6-97A7-A3901FC3C32C}" srcOrd="0" destOrd="0" presId="urn:microsoft.com/office/officeart/2005/8/layout/bProcess3"/>
    <dgm:cxn modelId="{4EB02B14-D898-46D8-9264-E2FD6522B5C3}" type="presOf" srcId="{276B7B6E-7003-4BE7-B8C8-2B9D72DE5BBE}" destId="{A21012C4-C220-4839-BC74-5E598D946F4D}" srcOrd="0" destOrd="0" presId="urn:microsoft.com/office/officeart/2005/8/layout/bProcess3"/>
    <dgm:cxn modelId="{4C9E5714-3335-47A7-9B1F-D87474546597}" type="presOf" srcId="{48E85380-1729-4AFD-9773-4C1DE8E04A2C}" destId="{4C344464-1E03-4DAF-8543-566FA34C514D}" srcOrd="0" destOrd="0" presId="urn:microsoft.com/office/officeart/2005/8/layout/bProcess3"/>
    <dgm:cxn modelId="{72229515-B690-45A3-8555-50FB755D7A3D}" type="presOf" srcId="{F2722C6F-5ADE-4C7E-B7F2-97CE4F587EC1}" destId="{7FB6A46D-5014-49CF-8D99-2FCF226C1AD0}" srcOrd="0" destOrd="0" presId="urn:microsoft.com/office/officeart/2005/8/layout/bProcess3"/>
    <dgm:cxn modelId="{C37A6718-E9ED-423B-AE70-21780B96E405}" srcId="{1FAC533E-C24E-47A8-B215-8581B0D4B20A}" destId="{63F03251-C56A-4497-BBBD-928F1DC26C5D}" srcOrd="0" destOrd="0" parTransId="{333221F4-6E0E-4323-8E9C-7771F0F86F25}" sibTransId="{383A2B1C-979E-4A69-A400-AC6AFDD763E0}"/>
    <dgm:cxn modelId="{C8A13519-A4EE-4B93-983A-849AA6B31111}" type="presOf" srcId="{6EB65F6C-1779-425E-993E-8889B9699ABE}" destId="{C151966F-47CE-4D2E-B637-ECD50B4DC67C}" srcOrd="0" destOrd="0" presId="urn:microsoft.com/office/officeart/2005/8/layout/bProcess3"/>
    <dgm:cxn modelId="{CC86C31A-C316-4D28-B370-DB07D6CAB045}" type="presOf" srcId="{D94985A2-5065-4C9F-AAFB-5D0B72C64FFC}" destId="{25783DFD-99DB-475E-8E41-9B92069AE392}" srcOrd="1" destOrd="0" presId="urn:microsoft.com/office/officeart/2005/8/layout/bProcess3"/>
    <dgm:cxn modelId="{3BCDA11C-76B7-4812-BE8F-27C0E0536720}" type="presOf" srcId="{1A18A7B1-826D-4F95-8B18-82F9E1817B5C}" destId="{8DC52AC7-2AEF-4AFB-BAD1-3AB763764BF1}" srcOrd="0" destOrd="0" presId="urn:microsoft.com/office/officeart/2005/8/layout/bProcess3"/>
    <dgm:cxn modelId="{890D7D22-9C31-4464-AC72-DAA48C830051}" type="presOf" srcId="{2CA2BD9C-4272-402B-89D3-A8749D12E41D}" destId="{49DCD933-9188-41B1-85D4-0D95887DBD84}" srcOrd="1" destOrd="0" presId="urn:microsoft.com/office/officeart/2005/8/layout/bProcess3"/>
    <dgm:cxn modelId="{BA57C726-58E5-425A-BA83-DCDAEE9A3C44}" type="presOf" srcId="{1F489D41-823A-44D5-B3F9-72B05A37C7DB}" destId="{506E845C-4DB1-4E43-9382-E48501FC9FC7}" srcOrd="1" destOrd="0" presId="urn:microsoft.com/office/officeart/2005/8/layout/bProcess3"/>
    <dgm:cxn modelId="{DA35A72B-0534-4250-9BCB-4234A77BF804}" type="presOf" srcId="{6EB65F6C-1779-425E-993E-8889B9699ABE}" destId="{626977B1-7B0F-494D-B556-06B2E91964A8}" srcOrd="1" destOrd="0" presId="urn:microsoft.com/office/officeart/2005/8/layout/bProcess3"/>
    <dgm:cxn modelId="{9B13832E-60AE-489B-97F0-9C5D58CDEC7E}" type="presOf" srcId="{3E661E58-9162-4604-9225-5C0742D498EC}" destId="{1F2D7D6B-E958-40CD-AF67-AC68D9E0A86B}" srcOrd="1" destOrd="0" presId="urn:microsoft.com/office/officeart/2005/8/layout/bProcess3"/>
    <dgm:cxn modelId="{030F7F31-8E42-4AE2-BDA8-4F351F0AE9E9}" type="presOf" srcId="{97457CAC-B732-4160-A2BD-80CB255C8916}" destId="{EEA23061-1A07-4798-BD38-179961BF29F8}" srcOrd="1" destOrd="0" presId="urn:microsoft.com/office/officeart/2005/8/layout/bProcess3"/>
    <dgm:cxn modelId="{4A0F2E37-BA8B-4A51-93BE-98FAE99FB48C}" srcId="{1FAC533E-C24E-47A8-B215-8581B0D4B20A}" destId="{8E6E8097-AA11-46E7-8FDA-4D9CDD879D9E}" srcOrd="24" destOrd="0" parTransId="{A5A1A1D1-57F4-461C-BB1C-B1E0524E3068}" sibTransId="{2A817A3D-0EE6-4C14-87F7-9468487DD51B}"/>
    <dgm:cxn modelId="{CA7C3C3C-0124-4DC9-87CA-0E235E6398BC}" srcId="{1FAC533E-C24E-47A8-B215-8581B0D4B20A}" destId="{55ADBFE9-C30B-4904-96CD-59BB4A527BBA}" srcOrd="5" destOrd="0" parTransId="{D8B7281A-648B-4CD1-A68D-618834EAC22F}" sibTransId="{9F417ADB-2957-4EC8-917F-DAA5E30DB33E}"/>
    <dgm:cxn modelId="{E0FDD23E-653A-4FC0-9BD3-54D98370515C}" type="presOf" srcId="{AB5DF58E-49C7-4A93-BE02-AF77C6BF12AC}" destId="{B3103A6B-F547-4387-B97C-C762FC1ADCA7}" srcOrd="0" destOrd="0" presId="urn:microsoft.com/office/officeart/2005/8/layout/bProcess3"/>
    <dgm:cxn modelId="{4205235D-DD92-4228-813F-4234FF268D0A}" srcId="{1FAC533E-C24E-47A8-B215-8581B0D4B20A}" destId="{ABC5E553-F3BF-4AEC-BE6F-D618A0D5D91A}" srcOrd="8" destOrd="0" parTransId="{0F8854B7-58E7-498E-9659-4AE244981592}" sibTransId="{148AD752-3A67-4A18-AD7D-C8DDA8BE5ECD}"/>
    <dgm:cxn modelId="{B51A6342-CF22-4E00-B77B-0A1B837C773A}" srcId="{1FAC533E-C24E-47A8-B215-8581B0D4B20A}" destId="{0B860B11-BC67-4F42-AA73-A43E95EDCB0F}" srcOrd="23" destOrd="0" parTransId="{52BD060A-940F-4A67-AC2F-CC775AA85C3F}" sibTransId="{131BEF7D-1DB2-47B1-BF8A-3C40243B9C9F}"/>
    <dgm:cxn modelId="{38507343-6531-4CE1-9F76-68BFDB278E57}" type="presOf" srcId="{E1455940-4E26-4BC7-AB00-AF83E1C63D39}" destId="{83B1CCB0-1AA0-4C98-B794-B86E6C1B2FC9}" srcOrd="0" destOrd="0" presId="urn:microsoft.com/office/officeart/2005/8/layout/bProcess3"/>
    <dgm:cxn modelId="{A4BCE443-591D-4BCC-BFC2-7F243F3F4D50}" type="presOf" srcId="{D4F2C1B8-E3EF-4BCF-AD4C-390C587E784E}" destId="{2A8CB820-AC19-4934-ADCC-E51EFA9F6361}" srcOrd="0" destOrd="0" presId="urn:microsoft.com/office/officeart/2005/8/layout/bProcess3"/>
    <dgm:cxn modelId="{7B440965-C5DC-4E82-99A4-CC04346B40F5}" type="presOf" srcId="{D94985A2-5065-4C9F-AAFB-5D0B72C64FFC}" destId="{E2BFE4D3-91B5-46C7-8A2B-E364F5E6E6CA}" srcOrd="0" destOrd="0" presId="urn:microsoft.com/office/officeart/2005/8/layout/bProcess3"/>
    <dgm:cxn modelId="{C7122369-656D-44F1-84D7-11EDE10891DF}" type="presOf" srcId="{DC9B3809-1324-4DA7-9FA2-921BAEEB3814}" destId="{9156D75E-4B24-45F8-842A-4218B75CAA66}" srcOrd="0" destOrd="0" presId="urn:microsoft.com/office/officeart/2005/8/layout/bProcess3"/>
    <dgm:cxn modelId="{C9FA9149-DA70-440C-9E26-55B873D0CFE3}" type="presOf" srcId="{FF5E9D13-55BC-4CAF-9383-0CAA8A0AC69E}" destId="{8283EBA0-C560-4243-83E9-6F8C43368CA7}" srcOrd="1" destOrd="0" presId="urn:microsoft.com/office/officeart/2005/8/layout/bProcess3"/>
    <dgm:cxn modelId="{59A65B6B-8241-4622-B531-E6E4C1B948C9}" srcId="{1FAC533E-C24E-47A8-B215-8581B0D4B20A}" destId="{A37FF055-2951-48B1-B243-2007B0854788}" srcOrd="16" destOrd="0" parTransId="{5D2F479B-CEAC-471F-B31B-CD0343FC9225}" sibTransId="{FF5E9D13-55BC-4CAF-9383-0CAA8A0AC69E}"/>
    <dgm:cxn modelId="{146F804B-71E6-4ECE-AE8E-55502284C94D}" srcId="{1FAC533E-C24E-47A8-B215-8581B0D4B20A}" destId="{F5093654-6F82-4828-8886-13E935E86CEC}" srcOrd="15" destOrd="0" parTransId="{49EB4D2F-8697-49F7-B737-A4E87541A8E5}" sibTransId="{D94985A2-5065-4C9F-AAFB-5D0B72C64FFC}"/>
    <dgm:cxn modelId="{3C6E8A6B-2F6B-4D0C-9A95-2099AE7622FB}" type="presOf" srcId="{383A2B1C-979E-4A69-A400-AC6AFDD763E0}" destId="{4E8C2B37-A091-4004-8191-39DB45FF399D}" srcOrd="1" destOrd="0" presId="urn:microsoft.com/office/officeart/2005/8/layout/bProcess3"/>
    <dgm:cxn modelId="{6919A74D-9FF9-4009-A799-2F1C00BBF6EF}" type="presOf" srcId="{46D46F46-B480-40AD-9B25-E3C97397A771}" destId="{1532A8A1-1949-4E3C-879A-02258F1056ED}" srcOrd="0" destOrd="0" presId="urn:microsoft.com/office/officeart/2005/8/layout/bProcess3"/>
    <dgm:cxn modelId="{DE60FC4D-76E4-41C5-8A62-FD908F64D56E}" type="presOf" srcId="{A37FF055-2951-48B1-B243-2007B0854788}" destId="{BCB5C254-B0FD-4B22-A67D-73C85196CC22}" srcOrd="0" destOrd="0" presId="urn:microsoft.com/office/officeart/2005/8/layout/bProcess3"/>
    <dgm:cxn modelId="{493A2350-B9F3-4AED-9EAD-1AE32F73F9FF}" srcId="{1FAC533E-C24E-47A8-B215-8581B0D4B20A}" destId="{94BBE776-23A1-4FFE-8644-656F560418C8}" srcOrd="22" destOrd="0" parTransId="{E1C248F9-A593-48EF-866A-7823CAB0F290}" sibTransId="{FC840BAD-CFBE-4DDA-A25A-6221E6CA69B8}"/>
    <dgm:cxn modelId="{311BC656-507F-43B4-833F-C6E15E6D9C47}" type="presOf" srcId="{34909DD3-BEEC-477E-9418-F43A22FEF339}" destId="{B08F3117-3655-40AF-BDC7-CAA9494BA207}" srcOrd="0" destOrd="0" presId="urn:microsoft.com/office/officeart/2005/8/layout/bProcess3"/>
    <dgm:cxn modelId="{722A7179-9B5F-4BE6-AA06-7C14453FCAC7}" type="presOf" srcId="{55ADBFE9-C30B-4904-96CD-59BB4A527BBA}" destId="{277EBD59-E8A2-416B-971B-012CFD9B6DBA}" srcOrd="0" destOrd="0" presId="urn:microsoft.com/office/officeart/2005/8/layout/bProcess3"/>
    <dgm:cxn modelId="{3DC7F859-A7CC-4014-B866-081E265478C2}" type="presOf" srcId="{97457CAC-B732-4160-A2BD-80CB255C8916}" destId="{CAD89030-6A32-4439-B07A-D04D3F01F6D1}" srcOrd="0" destOrd="0" presId="urn:microsoft.com/office/officeart/2005/8/layout/bProcess3"/>
    <dgm:cxn modelId="{1A525C7F-6758-443B-82DD-C832FEFC43AC}" type="presOf" srcId="{C672C523-ABB4-4F32-914F-FECA1C2FE979}" destId="{755227D2-A85B-4BBA-923A-15A9DE68E87B}" srcOrd="0" destOrd="0" presId="urn:microsoft.com/office/officeart/2005/8/layout/bProcess3"/>
    <dgm:cxn modelId="{86F55781-1943-40A8-AF08-109EF39E0200}" srcId="{1FAC533E-C24E-47A8-B215-8581B0D4B20A}" destId="{48E85380-1729-4AFD-9773-4C1DE8E04A2C}" srcOrd="2" destOrd="0" parTransId="{D7C79729-DBC0-43EC-935E-7F926C522900}" sibTransId="{A4E7F3FC-9723-451A-8845-65FDF48220DA}"/>
    <dgm:cxn modelId="{6463F681-BCD7-4414-9531-33956C7A807F}" type="presOf" srcId="{A4E7F3FC-9723-451A-8845-65FDF48220DA}" destId="{412A20C7-C36B-4D61-921B-09EEA43E9CC1}" srcOrd="1" destOrd="0" presId="urn:microsoft.com/office/officeart/2005/8/layout/bProcess3"/>
    <dgm:cxn modelId="{39334E89-FF29-4A54-91DA-F027B6AF1C3B}" type="presOf" srcId="{131BEF7D-1DB2-47B1-BF8A-3C40243B9C9F}" destId="{FA10F9E2-6F2D-44CB-9694-6A70B4F4B333}" srcOrd="0" destOrd="0" presId="urn:microsoft.com/office/officeart/2005/8/layout/bProcess3"/>
    <dgm:cxn modelId="{41247989-5E7B-45DC-829B-26F64D42CAAC}" type="presOf" srcId="{B5CC35DD-C325-43F5-8B66-AE8AF070097C}" destId="{E0C5BEE5-8871-4D1F-99C1-DE6D77B26559}" srcOrd="0" destOrd="0" presId="urn:microsoft.com/office/officeart/2005/8/layout/bProcess3"/>
    <dgm:cxn modelId="{F4848E8A-96E9-4C9D-A9F3-5BC49AE16FF9}" type="presOf" srcId="{9F417ADB-2957-4EC8-917F-DAA5E30DB33E}" destId="{E7878FFF-DB86-4E5F-B5AE-F6F1EED3C0A5}" srcOrd="1" destOrd="0" presId="urn:microsoft.com/office/officeart/2005/8/layout/bProcess3"/>
    <dgm:cxn modelId="{C803508D-AD1C-4072-9808-A729D8742220}" type="presOf" srcId="{394E4734-9BA3-4D86-A0A3-A47245928ABF}" destId="{6CCC9DCC-A0FF-4B32-B3DD-67FEECDF2244}" srcOrd="1" destOrd="0" presId="urn:microsoft.com/office/officeart/2005/8/layout/bProcess3"/>
    <dgm:cxn modelId="{A8F9668F-FBE3-4277-84BB-575F298EC787}" type="presOf" srcId="{BB5B90EB-53A9-46F1-9CAB-DF823E28B4C0}" destId="{2D70C5CE-58F8-445F-A259-90A693F3BC6D}" srcOrd="0" destOrd="0" presId="urn:microsoft.com/office/officeart/2005/8/layout/bProcess3"/>
    <dgm:cxn modelId="{2E215C97-7909-47F6-8FFD-CEEA259EE754}" srcId="{1FAC533E-C24E-47A8-B215-8581B0D4B20A}" destId="{F2722C6F-5ADE-4C7E-B7F2-97CE4F587EC1}" srcOrd="14" destOrd="0" parTransId="{661AD53A-51F7-42FC-AA79-9A7183B3DE8B}" sibTransId="{1A18A7B1-826D-4F95-8B18-82F9E1817B5C}"/>
    <dgm:cxn modelId="{2653FC98-4A0C-4265-9714-5ACB208BCDD5}" srcId="{1FAC533E-C24E-47A8-B215-8581B0D4B20A}" destId="{53D80910-31EB-459C-93B4-F1F1C503BB02}" srcOrd="13" destOrd="0" parTransId="{F233893F-21D9-4A09-90ED-8E150B2FF889}" sibTransId="{5E33486D-20BC-4170-827D-48B5AB623C83}"/>
    <dgm:cxn modelId="{CEDC4B9A-FFC0-4C23-979C-DAADA3047345}" srcId="{1FAC533E-C24E-47A8-B215-8581B0D4B20A}" destId="{6EA4AE39-085B-46F8-B028-386876788C2E}" srcOrd="6" destOrd="0" parTransId="{56E4544D-3457-4D40-860A-CC46127381A9}" sibTransId="{84A95CAF-D517-4316-A686-6DC48F73E066}"/>
    <dgm:cxn modelId="{EF5EA59A-00EB-4D25-894A-A7D4676B2267}" type="presOf" srcId="{148AD752-3A67-4A18-AD7D-C8DDA8BE5ECD}" destId="{A09BD92C-369A-4F35-B0EB-F84D826B8389}" srcOrd="1" destOrd="0" presId="urn:microsoft.com/office/officeart/2005/8/layout/bProcess3"/>
    <dgm:cxn modelId="{E0A1399C-B50C-4C5F-8CD9-AF5D32A6ABF8}" srcId="{1FAC533E-C24E-47A8-B215-8581B0D4B20A}" destId="{E1455940-4E26-4BC7-AB00-AF83E1C63D39}" srcOrd="21" destOrd="0" parTransId="{ED9DAA15-93D9-4B73-9A1B-DC4F3D53F570}" sibTransId="{2CA2BD9C-4272-402B-89D3-A8749D12E41D}"/>
    <dgm:cxn modelId="{AF4AE69C-EFBD-4A98-8EDC-A14A7F8B86BC}" type="presOf" srcId="{74E0465C-7F18-4067-B651-770DC6ED78F4}" destId="{20D0AC65-918A-4B1D-BA71-0BE1E27C92C7}" srcOrd="1" destOrd="0" presId="urn:microsoft.com/office/officeart/2005/8/layout/bProcess3"/>
    <dgm:cxn modelId="{021C14A0-5E5F-466A-AC8D-809496761169}" type="presOf" srcId="{1FAC533E-C24E-47A8-B215-8581B0D4B20A}" destId="{F68DD374-8F3D-4B13-94E6-9DDC57440364}" srcOrd="0" destOrd="0" presId="urn:microsoft.com/office/officeart/2005/8/layout/bProcess3"/>
    <dgm:cxn modelId="{909831A0-44ED-4111-B5F9-8233F32CC813}" type="presOf" srcId="{FDD013D4-75BA-4DC2-AC8D-44F8368A30DE}" destId="{C80969B3-45B3-47E8-A489-908B7B4E5D4B}" srcOrd="1" destOrd="0" presId="urn:microsoft.com/office/officeart/2005/8/layout/bProcess3"/>
    <dgm:cxn modelId="{CE2ABAA2-20AE-4256-88CC-AE7819DD7184}" type="presOf" srcId="{F5093654-6F82-4828-8886-13E935E86CEC}" destId="{B6A5B4FD-55EE-4678-A2C0-6C826DBB9653}" srcOrd="0" destOrd="0" presId="urn:microsoft.com/office/officeart/2005/8/layout/bProcess3"/>
    <dgm:cxn modelId="{2D5CCEA2-913C-4404-B180-B94FEDE14B50}" type="presOf" srcId="{E855EADF-D2EA-41E2-8405-3D8EBC4CDAB9}" destId="{5638CC0C-39A0-44D8-AA6F-FAC5A90D3983}" srcOrd="0" destOrd="0" presId="urn:microsoft.com/office/officeart/2005/8/layout/bProcess3"/>
    <dgm:cxn modelId="{F0BD55A3-7C2C-4632-A678-91B2BE54A1D0}" type="presOf" srcId="{0B860B11-BC67-4F42-AA73-A43E95EDCB0F}" destId="{2F8DA2F9-77EF-41ED-837E-0597AC288110}" srcOrd="0" destOrd="0" presId="urn:microsoft.com/office/officeart/2005/8/layout/bProcess3"/>
    <dgm:cxn modelId="{59C5B1A4-AC02-4E6C-BB48-307F8F3951C8}" type="presOf" srcId="{DC9B3809-1324-4DA7-9FA2-921BAEEB3814}" destId="{D245C9BE-B90C-4C38-8067-B21F92EEC6A8}" srcOrd="1" destOrd="0" presId="urn:microsoft.com/office/officeart/2005/8/layout/bProcess3"/>
    <dgm:cxn modelId="{857E4CA5-DF85-4D9B-A13E-8E9B4FC44C7F}" srcId="{1FAC533E-C24E-47A8-B215-8581B0D4B20A}" destId="{276B7B6E-7003-4BE7-B8C8-2B9D72DE5BBE}" srcOrd="4" destOrd="0" parTransId="{6CDD085F-E4A9-40C6-BF4D-710B390941F7}" sibTransId="{3A7E24C0-06D5-4935-8A75-92C6AA6C7F38}"/>
    <dgm:cxn modelId="{058101A6-1CFF-47B7-ABEA-7FC3DE1EDCA9}" type="presOf" srcId="{9F417ADB-2957-4EC8-917F-DAA5E30DB33E}" destId="{EC84B4E4-2FA6-4971-A80F-7C64CAB3D06D}" srcOrd="0" destOrd="0" presId="urn:microsoft.com/office/officeart/2005/8/layout/bProcess3"/>
    <dgm:cxn modelId="{F8CB14A6-D0CE-4337-AFB1-3CBDCEAE8DCB}" type="presOf" srcId="{131BEF7D-1DB2-47B1-BF8A-3C40243B9C9F}" destId="{600A9D1F-FB0D-44CA-BA8F-D2FBB1A1560C}" srcOrd="1" destOrd="0" presId="urn:microsoft.com/office/officeart/2005/8/layout/bProcess3"/>
    <dgm:cxn modelId="{506643A6-87F9-4938-BFEF-33DF9AC04189}" srcId="{1FAC533E-C24E-47A8-B215-8581B0D4B20A}" destId="{C672C523-ABB4-4F32-914F-FECA1C2FE979}" srcOrd="19" destOrd="0" parTransId="{684BAD45-0AF9-4391-8AE7-97B9205C8536}" sibTransId="{1F489D41-823A-44D5-B3F9-72B05A37C7DB}"/>
    <dgm:cxn modelId="{D34361A8-4538-40EC-A4EB-77D11B60DD6D}" type="presOf" srcId="{3A7E24C0-06D5-4935-8A75-92C6AA6C7F38}" destId="{054B7FFC-0968-42BC-B7B3-BC9946B21F9A}" srcOrd="0" destOrd="0" presId="urn:microsoft.com/office/officeart/2005/8/layout/bProcess3"/>
    <dgm:cxn modelId="{D721B0A8-006C-4094-8607-9812C0707B9A}" type="presOf" srcId="{5E33486D-20BC-4170-827D-48B5AB623C83}" destId="{5B6B9971-AF21-40A7-9446-F2923069DCEF}" srcOrd="1" destOrd="0" presId="urn:microsoft.com/office/officeart/2005/8/layout/bProcess3"/>
    <dgm:cxn modelId="{9C5E18AB-18A6-4AF5-89D9-556B783675E7}" type="presOf" srcId="{4145BC80-5539-47AD-8524-56A8DCC5E1ED}" destId="{869289F7-7A89-4726-A637-ACCA9C23BDB7}" srcOrd="1" destOrd="0" presId="urn:microsoft.com/office/officeart/2005/8/layout/bProcess3"/>
    <dgm:cxn modelId="{2BD8FEB3-E75D-49B5-8916-E0F019F6ECD9}" type="presOf" srcId="{A4E7F3FC-9723-451A-8845-65FDF48220DA}" destId="{41E70A92-FA72-412F-9788-6C291CC7DA42}" srcOrd="0" destOrd="0" presId="urn:microsoft.com/office/officeart/2005/8/layout/bProcess3"/>
    <dgm:cxn modelId="{764716B6-3F3F-4BCC-8022-C96BEB30D1EA}" type="presOf" srcId="{6EA4AE39-085B-46F8-B028-386876788C2E}" destId="{653F1EBA-F656-421B-8760-F1072CDE66C4}" srcOrd="0" destOrd="0" presId="urn:microsoft.com/office/officeart/2005/8/layout/bProcess3"/>
    <dgm:cxn modelId="{0F7121B9-4257-4D6E-A245-29433D7C19F0}" type="presOf" srcId="{5F46D457-8113-43E7-869B-23BFB76EAB6B}" destId="{164EFB0E-E53B-4607-BA2E-F5FA717D214C}" srcOrd="0" destOrd="0" presId="urn:microsoft.com/office/officeart/2005/8/layout/bProcess3"/>
    <dgm:cxn modelId="{1D9472BC-46D6-43EE-9CF6-FC7FA9CE4B4F}" type="presOf" srcId="{DE1E155A-5CFA-4A23-AF9A-FFB31B3FB436}" destId="{0B313D40-3BCC-4B08-BA90-3DCB5DC1026C}" srcOrd="0" destOrd="0" presId="urn:microsoft.com/office/officeart/2005/8/layout/bProcess3"/>
    <dgm:cxn modelId="{26F8BBBC-080A-4C2E-AF26-390D1BAF12F7}" type="presOf" srcId="{3E661E58-9162-4604-9225-5C0742D498EC}" destId="{37DE9386-7355-4A59-9782-4DBD4F25AE7D}" srcOrd="0" destOrd="0" presId="urn:microsoft.com/office/officeart/2005/8/layout/bProcess3"/>
    <dgm:cxn modelId="{4185A1C2-7C0B-4C7E-A949-7C56802183C5}" type="presOf" srcId="{5F46D457-8113-43E7-869B-23BFB76EAB6B}" destId="{20C2B42D-20BB-4014-A913-444F8B33871C}" srcOrd="1" destOrd="0" presId="urn:microsoft.com/office/officeart/2005/8/layout/bProcess3"/>
    <dgm:cxn modelId="{6531C4C2-7A47-4FEB-9387-FBBB89ACE03A}" type="presOf" srcId="{94BBE776-23A1-4FFE-8644-656F560418C8}" destId="{A574C83B-D595-4E1C-9CCE-720207EF7FB7}" srcOrd="0" destOrd="0" presId="urn:microsoft.com/office/officeart/2005/8/layout/bProcess3"/>
    <dgm:cxn modelId="{3F84B5C8-B4D0-4983-BBF4-324868CB20DE}" type="presOf" srcId="{ABC5E553-F3BF-4AEC-BE6F-D618A0D5D91A}" destId="{4606FAA1-DDB1-490F-9ED6-A8C9FAA8138A}" srcOrd="0" destOrd="0" presId="urn:microsoft.com/office/officeart/2005/8/layout/bProcess3"/>
    <dgm:cxn modelId="{A1DBA9C9-BE72-48B3-9133-A1BD4A6642AB}" type="presOf" srcId="{74E0465C-7F18-4067-B651-770DC6ED78F4}" destId="{73FAB2A8-E534-48C1-B012-549B613549A6}" srcOrd="0" destOrd="0" presId="urn:microsoft.com/office/officeart/2005/8/layout/bProcess3"/>
    <dgm:cxn modelId="{D68FD2CA-69CD-414F-94C0-30857641604E}" srcId="{1FAC533E-C24E-47A8-B215-8581B0D4B20A}" destId="{AB5DF58E-49C7-4A93-BE02-AF77C6BF12AC}" srcOrd="1" destOrd="0" parTransId="{B98EB15B-E21E-44B5-A255-8054A4A75A5A}" sibTransId="{3E661E58-9162-4604-9225-5C0742D498EC}"/>
    <dgm:cxn modelId="{AF9ABCCD-9BFF-46C0-B8B6-A61C60F10F40}" type="presOf" srcId="{148AD752-3A67-4A18-AD7D-C8DDA8BE5ECD}" destId="{2E9D0A1A-D23A-4819-9C38-8FA3A306D252}" srcOrd="0" destOrd="0" presId="urn:microsoft.com/office/officeart/2005/8/layout/bProcess3"/>
    <dgm:cxn modelId="{FE418FD3-F48F-494D-A875-100890B5BCE8}" type="presOf" srcId="{FF5E9D13-55BC-4CAF-9383-0CAA8A0AC69E}" destId="{CC3CFFDB-B1A0-4109-83D3-D85981CCDC90}" srcOrd="0" destOrd="0" presId="urn:microsoft.com/office/officeart/2005/8/layout/bProcess3"/>
    <dgm:cxn modelId="{B70783D7-028F-4BF3-8F95-4CADA6B4901D}" type="presOf" srcId="{84A95CAF-D517-4316-A686-6DC48F73E066}" destId="{8ADF9763-E8B1-4B42-A7CF-8A82E8272888}" srcOrd="0" destOrd="0" presId="urn:microsoft.com/office/officeart/2005/8/layout/bProcess3"/>
    <dgm:cxn modelId="{7A6503D9-C0DF-43E2-9942-7C3739E02D5E}" type="presOf" srcId="{5E33486D-20BC-4170-827D-48B5AB623C83}" destId="{3DB29642-05D2-4F21-8539-9328297E173D}" srcOrd="0" destOrd="0" presId="urn:microsoft.com/office/officeart/2005/8/layout/bProcess3"/>
    <dgm:cxn modelId="{2DCECDDA-3312-4A7E-8CEE-E6DB641C24D2}" srcId="{1FAC533E-C24E-47A8-B215-8581B0D4B20A}" destId="{46D46F46-B480-40AD-9B25-E3C97397A771}" srcOrd="12" destOrd="0" parTransId="{B9BAEC05-8F12-4D92-8259-E7F0451B1B98}" sibTransId="{FDD013D4-75BA-4DC2-AC8D-44F8368A30DE}"/>
    <dgm:cxn modelId="{05AD6CDC-A320-465D-9251-C1A9F9B6F5B4}" type="presOf" srcId="{8E6E8097-AA11-46E7-8FDA-4D9CDD879D9E}" destId="{A527D50C-6FF8-4280-BAA1-B7C3D9734A60}" srcOrd="0" destOrd="0" presId="urn:microsoft.com/office/officeart/2005/8/layout/bProcess3"/>
    <dgm:cxn modelId="{7D7AE9DC-086F-47C3-B2D1-A799618AC3C3}" type="presOf" srcId="{EF79BC1A-8865-4CD2-B76D-3C9B07CB19B2}" destId="{89F44700-C873-48BB-8306-058D0D56395C}" srcOrd="0" destOrd="0" presId="urn:microsoft.com/office/officeart/2005/8/layout/bProcess3"/>
    <dgm:cxn modelId="{F4F6CADD-9B5A-479E-BE5D-9164F246CBF8}" type="presOf" srcId="{63F03251-C56A-4497-BBBD-928F1DC26C5D}" destId="{0615B8BC-4D12-4FA5-8B4C-B2F4557B213B}" srcOrd="0" destOrd="0" presId="urn:microsoft.com/office/officeart/2005/8/layout/bProcess3"/>
    <dgm:cxn modelId="{FF1DCCDE-9FDD-4482-8052-FEEB2CD94640}" type="presOf" srcId="{0482F9B6-922A-48AA-B667-CA8322D61BF8}" destId="{6E0B77F4-E1A7-498A-994B-2D50605252F3}" srcOrd="0" destOrd="0" presId="urn:microsoft.com/office/officeart/2005/8/layout/bProcess3"/>
    <dgm:cxn modelId="{4A2FA3E1-8066-4C00-BB3C-6693931F44D0}" srcId="{1FAC533E-C24E-47A8-B215-8581B0D4B20A}" destId="{34909DD3-BEEC-477E-9418-F43A22FEF339}" srcOrd="18" destOrd="0" parTransId="{F269B945-7A09-4EA7-B990-BC0AB87334CD}" sibTransId="{97457CAC-B732-4160-A2BD-80CB255C8916}"/>
    <dgm:cxn modelId="{0D8DBDE7-B970-4A2A-8673-0C6EC59BCABB}" type="presOf" srcId="{4145BC80-5539-47AD-8524-56A8DCC5E1ED}" destId="{BC7C9A4C-278E-41EB-AB2C-109B70147C37}" srcOrd="0" destOrd="0" presId="urn:microsoft.com/office/officeart/2005/8/layout/bProcess3"/>
    <dgm:cxn modelId="{0070B7E8-E2D0-49D8-A8FD-D196A980FDE5}" srcId="{1FAC533E-C24E-47A8-B215-8581B0D4B20A}" destId="{E855EADF-D2EA-41E2-8405-3D8EBC4CDAB9}" srcOrd="11" destOrd="0" parTransId="{7EA15165-14E2-4C8F-971A-4FF37849EDF8}" sibTransId="{6EB65F6C-1779-425E-993E-8889B9699ABE}"/>
    <dgm:cxn modelId="{6653D7EC-CBE2-4055-9DA9-669E1C48B4A7}" type="presOf" srcId="{1F489D41-823A-44D5-B3F9-72B05A37C7DB}" destId="{99C7722C-F424-4C26-AD8D-3095F306683F}" srcOrd="0" destOrd="0" presId="urn:microsoft.com/office/officeart/2005/8/layout/bProcess3"/>
    <dgm:cxn modelId="{EB47FBF0-808F-48AC-ABFD-1D651B1A1E23}" type="presOf" srcId="{383A2B1C-979E-4A69-A400-AC6AFDD763E0}" destId="{ACD2DB93-9817-4FCE-B2FE-C15B8FEC69DA}" srcOrd="0" destOrd="0" presId="urn:microsoft.com/office/officeart/2005/8/layout/bProcess3"/>
    <dgm:cxn modelId="{A555FFF0-D45E-42DC-8F0F-71DEBC402388}" srcId="{1FAC533E-C24E-47A8-B215-8581B0D4B20A}" destId="{FEFCE40D-F7C6-4659-AA0A-EB11EACDA904}" srcOrd="7" destOrd="0" parTransId="{FCB9E57F-4F60-4BDE-A278-941156B388A0}" sibTransId="{DE1E155A-5CFA-4A23-AF9A-FFB31B3FB436}"/>
    <dgm:cxn modelId="{827B6BF1-923F-43B0-8642-16D296064544}" type="presOf" srcId="{2CA2BD9C-4272-402B-89D3-A8749D12E41D}" destId="{FB0CCE99-921D-4822-ADFF-C0F4E24BCEF7}" srcOrd="0" destOrd="0" presId="urn:microsoft.com/office/officeart/2005/8/layout/bProcess3"/>
    <dgm:cxn modelId="{FF6BA8F1-3728-4434-B752-0F3EA2B1AD69}" srcId="{1FAC533E-C24E-47A8-B215-8581B0D4B20A}" destId="{D4F2C1B8-E3EF-4BCF-AD4C-390C587E784E}" srcOrd="20" destOrd="0" parTransId="{A884F22A-F185-4402-9154-0B7A136E2FDF}" sibTransId="{4145BC80-5539-47AD-8524-56A8DCC5E1ED}"/>
    <dgm:cxn modelId="{8D58E9F1-B8ED-4B28-A3E1-745D5095805D}" type="presOf" srcId="{FC840BAD-CFBE-4DDA-A25A-6221E6CA69B8}" destId="{D0DCC555-BFDC-40F1-B581-013BE3ACC7CC}" srcOrd="0" destOrd="0" presId="urn:microsoft.com/office/officeart/2005/8/layout/bProcess3"/>
    <dgm:cxn modelId="{CEA018F5-106A-481B-B8E6-919B4826F950}" srcId="{1FAC533E-C24E-47A8-B215-8581B0D4B20A}" destId="{EF79BC1A-8865-4CD2-B76D-3C9B07CB19B2}" srcOrd="10" destOrd="0" parTransId="{7A91A192-09CD-45AC-8A34-02F27A075A41}" sibTransId="{394E4734-9BA3-4D86-A0A3-A47245928ABF}"/>
    <dgm:cxn modelId="{DFE324F6-F076-4C1C-BAC0-02552A36F4BE}" srcId="{1FAC533E-C24E-47A8-B215-8581B0D4B20A}" destId="{BB5B90EB-53A9-46F1-9CAB-DF823E28B4C0}" srcOrd="9" destOrd="0" parTransId="{317463CA-75FB-4146-92C6-379B37BDEEBD}" sibTransId="{74E0465C-7F18-4067-B651-770DC6ED78F4}"/>
    <dgm:cxn modelId="{F69973F8-9B00-4D01-B459-BF045BE56F44}" type="presOf" srcId="{394E4734-9BA3-4D86-A0A3-A47245928ABF}" destId="{B50FA741-4F1A-46A7-8ED0-A861AA854DB3}" srcOrd="0" destOrd="0" presId="urn:microsoft.com/office/officeart/2005/8/layout/bProcess3"/>
    <dgm:cxn modelId="{1F7AB1F9-63A4-4440-999D-36C75EDC81AE}" type="presOf" srcId="{FDD013D4-75BA-4DC2-AC8D-44F8368A30DE}" destId="{F7342BD3-3C1F-461B-9B36-B8F00AC88724}" srcOrd="0" destOrd="0" presId="urn:microsoft.com/office/officeart/2005/8/layout/bProcess3"/>
    <dgm:cxn modelId="{4A14CFFC-6550-4B69-9C62-3EB1434B015F}" type="presOf" srcId="{84A95CAF-D517-4316-A686-6DC48F73E066}" destId="{A07A0945-E0AE-4AE1-99C9-B7F58FC85DCB}" srcOrd="1" destOrd="0" presId="urn:microsoft.com/office/officeart/2005/8/layout/bProcess3"/>
    <dgm:cxn modelId="{A4971F5B-DC04-419F-8F37-FEAF86CBE7D9}" type="presParOf" srcId="{F68DD374-8F3D-4B13-94E6-9DDC57440364}" destId="{0615B8BC-4D12-4FA5-8B4C-B2F4557B213B}" srcOrd="0" destOrd="0" presId="urn:microsoft.com/office/officeart/2005/8/layout/bProcess3"/>
    <dgm:cxn modelId="{CF6A80D6-0C0C-4CB5-A85B-AF73738E2077}" type="presParOf" srcId="{F68DD374-8F3D-4B13-94E6-9DDC57440364}" destId="{ACD2DB93-9817-4FCE-B2FE-C15B8FEC69DA}" srcOrd="1" destOrd="0" presId="urn:microsoft.com/office/officeart/2005/8/layout/bProcess3"/>
    <dgm:cxn modelId="{687A7F1F-7469-448E-8D14-58A606E4FE41}" type="presParOf" srcId="{ACD2DB93-9817-4FCE-B2FE-C15B8FEC69DA}" destId="{4E8C2B37-A091-4004-8191-39DB45FF399D}" srcOrd="0" destOrd="0" presId="urn:microsoft.com/office/officeart/2005/8/layout/bProcess3"/>
    <dgm:cxn modelId="{07F3BA45-56CE-4233-88DF-51EE93EB9E58}" type="presParOf" srcId="{F68DD374-8F3D-4B13-94E6-9DDC57440364}" destId="{B3103A6B-F547-4387-B97C-C762FC1ADCA7}" srcOrd="2" destOrd="0" presId="urn:microsoft.com/office/officeart/2005/8/layout/bProcess3"/>
    <dgm:cxn modelId="{238546E3-0B3C-4D9A-90E4-51922B336D3F}" type="presParOf" srcId="{F68DD374-8F3D-4B13-94E6-9DDC57440364}" destId="{37DE9386-7355-4A59-9782-4DBD4F25AE7D}" srcOrd="3" destOrd="0" presId="urn:microsoft.com/office/officeart/2005/8/layout/bProcess3"/>
    <dgm:cxn modelId="{17BF16F1-AD7F-48FD-9CF0-C617264C67DB}" type="presParOf" srcId="{37DE9386-7355-4A59-9782-4DBD4F25AE7D}" destId="{1F2D7D6B-E958-40CD-AF67-AC68D9E0A86B}" srcOrd="0" destOrd="0" presId="urn:microsoft.com/office/officeart/2005/8/layout/bProcess3"/>
    <dgm:cxn modelId="{44A7D790-B7E8-4813-B9EA-99BCCD561E04}" type="presParOf" srcId="{F68DD374-8F3D-4B13-94E6-9DDC57440364}" destId="{4C344464-1E03-4DAF-8543-566FA34C514D}" srcOrd="4" destOrd="0" presId="urn:microsoft.com/office/officeart/2005/8/layout/bProcess3"/>
    <dgm:cxn modelId="{889EF49D-C5C7-43B3-AC23-5FB465451DD9}" type="presParOf" srcId="{F68DD374-8F3D-4B13-94E6-9DDC57440364}" destId="{41E70A92-FA72-412F-9788-6C291CC7DA42}" srcOrd="5" destOrd="0" presId="urn:microsoft.com/office/officeart/2005/8/layout/bProcess3"/>
    <dgm:cxn modelId="{C075326B-0819-4F8B-AA39-AFD884BB672A}" type="presParOf" srcId="{41E70A92-FA72-412F-9788-6C291CC7DA42}" destId="{412A20C7-C36B-4D61-921B-09EEA43E9CC1}" srcOrd="0" destOrd="0" presId="urn:microsoft.com/office/officeart/2005/8/layout/bProcess3"/>
    <dgm:cxn modelId="{390B0C20-92AA-444F-8106-174A55C03F60}" type="presParOf" srcId="{F68DD374-8F3D-4B13-94E6-9DDC57440364}" destId="{E0C5BEE5-8871-4D1F-99C1-DE6D77B26559}" srcOrd="6" destOrd="0" presId="urn:microsoft.com/office/officeart/2005/8/layout/bProcess3"/>
    <dgm:cxn modelId="{DF2A8775-011B-4848-9E1F-C26240B67481}" type="presParOf" srcId="{F68DD374-8F3D-4B13-94E6-9DDC57440364}" destId="{9156D75E-4B24-45F8-842A-4218B75CAA66}" srcOrd="7" destOrd="0" presId="urn:microsoft.com/office/officeart/2005/8/layout/bProcess3"/>
    <dgm:cxn modelId="{67CD0CE4-5E3D-4E5C-B49B-D000B468A9CF}" type="presParOf" srcId="{9156D75E-4B24-45F8-842A-4218B75CAA66}" destId="{D245C9BE-B90C-4C38-8067-B21F92EEC6A8}" srcOrd="0" destOrd="0" presId="urn:microsoft.com/office/officeart/2005/8/layout/bProcess3"/>
    <dgm:cxn modelId="{D105B86C-923C-4273-8105-34C40E889C1C}" type="presParOf" srcId="{F68DD374-8F3D-4B13-94E6-9DDC57440364}" destId="{A21012C4-C220-4839-BC74-5E598D946F4D}" srcOrd="8" destOrd="0" presId="urn:microsoft.com/office/officeart/2005/8/layout/bProcess3"/>
    <dgm:cxn modelId="{748D3DB8-9EAE-4065-AF04-9325DA3F9D2B}" type="presParOf" srcId="{F68DD374-8F3D-4B13-94E6-9DDC57440364}" destId="{054B7FFC-0968-42BC-B7B3-BC9946B21F9A}" srcOrd="9" destOrd="0" presId="urn:microsoft.com/office/officeart/2005/8/layout/bProcess3"/>
    <dgm:cxn modelId="{8F97C863-845D-4F49-9E72-5C7E858D38C1}" type="presParOf" srcId="{054B7FFC-0968-42BC-B7B3-BC9946B21F9A}" destId="{098E2362-17D2-4756-A501-E6DA58839562}" srcOrd="0" destOrd="0" presId="urn:microsoft.com/office/officeart/2005/8/layout/bProcess3"/>
    <dgm:cxn modelId="{D5CB102A-574B-475F-8996-3FD01E99453B}" type="presParOf" srcId="{F68DD374-8F3D-4B13-94E6-9DDC57440364}" destId="{277EBD59-E8A2-416B-971B-012CFD9B6DBA}" srcOrd="10" destOrd="0" presId="urn:microsoft.com/office/officeart/2005/8/layout/bProcess3"/>
    <dgm:cxn modelId="{3E1C8E63-4401-4193-AE7B-094407F566BF}" type="presParOf" srcId="{F68DD374-8F3D-4B13-94E6-9DDC57440364}" destId="{EC84B4E4-2FA6-4971-A80F-7C64CAB3D06D}" srcOrd="11" destOrd="0" presId="urn:microsoft.com/office/officeart/2005/8/layout/bProcess3"/>
    <dgm:cxn modelId="{0AAFF5BD-3A43-4A3F-B859-36A42859A948}" type="presParOf" srcId="{EC84B4E4-2FA6-4971-A80F-7C64CAB3D06D}" destId="{E7878FFF-DB86-4E5F-B5AE-F6F1EED3C0A5}" srcOrd="0" destOrd="0" presId="urn:microsoft.com/office/officeart/2005/8/layout/bProcess3"/>
    <dgm:cxn modelId="{2DCF6718-322B-4F08-89AD-8ADED3485C3D}" type="presParOf" srcId="{F68DD374-8F3D-4B13-94E6-9DDC57440364}" destId="{653F1EBA-F656-421B-8760-F1072CDE66C4}" srcOrd="12" destOrd="0" presId="urn:microsoft.com/office/officeart/2005/8/layout/bProcess3"/>
    <dgm:cxn modelId="{1C1D0A35-CA2B-4996-8D60-EC344FF7063F}" type="presParOf" srcId="{F68DD374-8F3D-4B13-94E6-9DDC57440364}" destId="{8ADF9763-E8B1-4B42-A7CF-8A82E8272888}" srcOrd="13" destOrd="0" presId="urn:microsoft.com/office/officeart/2005/8/layout/bProcess3"/>
    <dgm:cxn modelId="{28306F8A-FE0A-4043-BA19-E2B9C73B8005}" type="presParOf" srcId="{8ADF9763-E8B1-4B42-A7CF-8A82E8272888}" destId="{A07A0945-E0AE-4AE1-99C9-B7F58FC85DCB}" srcOrd="0" destOrd="0" presId="urn:microsoft.com/office/officeart/2005/8/layout/bProcess3"/>
    <dgm:cxn modelId="{9ADF78EC-1ED0-4156-AA7B-DB4B9F5FDEB4}" type="presParOf" srcId="{F68DD374-8F3D-4B13-94E6-9DDC57440364}" destId="{3AD428EF-4537-4714-AF38-EEFDE64664B4}" srcOrd="14" destOrd="0" presId="urn:microsoft.com/office/officeart/2005/8/layout/bProcess3"/>
    <dgm:cxn modelId="{D025D750-6228-4FF2-A46A-380578BEF258}" type="presParOf" srcId="{F68DD374-8F3D-4B13-94E6-9DDC57440364}" destId="{0B313D40-3BCC-4B08-BA90-3DCB5DC1026C}" srcOrd="15" destOrd="0" presId="urn:microsoft.com/office/officeart/2005/8/layout/bProcess3"/>
    <dgm:cxn modelId="{54696CE4-24E5-4891-8109-34ADB23D20C7}" type="presParOf" srcId="{0B313D40-3BCC-4B08-BA90-3DCB5DC1026C}" destId="{754B2B4E-C16A-4D7E-9AC2-28FFBF71FA81}" srcOrd="0" destOrd="0" presId="urn:microsoft.com/office/officeart/2005/8/layout/bProcess3"/>
    <dgm:cxn modelId="{54D8D4CD-DE75-42F1-ABB7-5BC3D2A3B96B}" type="presParOf" srcId="{F68DD374-8F3D-4B13-94E6-9DDC57440364}" destId="{4606FAA1-DDB1-490F-9ED6-A8C9FAA8138A}" srcOrd="16" destOrd="0" presId="urn:microsoft.com/office/officeart/2005/8/layout/bProcess3"/>
    <dgm:cxn modelId="{BC113D84-09C0-4AC7-9173-51355BF1B9DE}" type="presParOf" srcId="{F68DD374-8F3D-4B13-94E6-9DDC57440364}" destId="{2E9D0A1A-D23A-4819-9C38-8FA3A306D252}" srcOrd="17" destOrd="0" presId="urn:microsoft.com/office/officeart/2005/8/layout/bProcess3"/>
    <dgm:cxn modelId="{D09F3A19-D627-42E9-B985-E63FC72241A1}" type="presParOf" srcId="{2E9D0A1A-D23A-4819-9C38-8FA3A306D252}" destId="{A09BD92C-369A-4F35-B0EB-F84D826B8389}" srcOrd="0" destOrd="0" presId="urn:microsoft.com/office/officeart/2005/8/layout/bProcess3"/>
    <dgm:cxn modelId="{D9708CAF-6501-4DDA-8721-02933FC90323}" type="presParOf" srcId="{F68DD374-8F3D-4B13-94E6-9DDC57440364}" destId="{2D70C5CE-58F8-445F-A259-90A693F3BC6D}" srcOrd="18" destOrd="0" presId="urn:microsoft.com/office/officeart/2005/8/layout/bProcess3"/>
    <dgm:cxn modelId="{4824F180-E5C5-4F98-9030-F3D8EE6A225D}" type="presParOf" srcId="{F68DD374-8F3D-4B13-94E6-9DDC57440364}" destId="{73FAB2A8-E534-48C1-B012-549B613549A6}" srcOrd="19" destOrd="0" presId="urn:microsoft.com/office/officeart/2005/8/layout/bProcess3"/>
    <dgm:cxn modelId="{72C2EA31-C428-4637-92D3-B9F8E1654F42}" type="presParOf" srcId="{73FAB2A8-E534-48C1-B012-549B613549A6}" destId="{20D0AC65-918A-4B1D-BA71-0BE1E27C92C7}" srcOrd="0" destOrd="0" presId="urn:microsoft.com/office/officeart/2005/8/layout/bProcess3"/>
    <dgm:cxn modelId="{073645CB-5762-476C-AA0C-48CE086150CC}" type="presParOf" srcId="{F68DD374-8F3D-4B13-94E6-9DDC57440364}" destId="{89F44700-C873-48BB-8306-058D0D56395C}" srcOrd="20" destOrd="0" presId="urn:microsoft.com/office/officeart/2005/8/layout/bProcess3"/>
    <dgm:cxn modelId="{CFA2CF2F-1FE3-415E-9867-2F12A7A9448A}" type="presParOf" srcId="{F68DD374-8F3D-4B13-94E6-9DDC57440364}" destId="{B50FA741-4F1A-46A7-8ED0-A861AA854DB3}" srcOrd="21" destOrd="0" presId="urn:microsoft.com/office/officeart/2005/8/layout/bProcess3"/>
    <dgm:cxn modelId="{EC015CB0-FB48-4FFD-B886-CF0FAB6DAD5E}" type="presParOf" srcId="{B50FA741-4F1A-46A7-8ED0-A861AA854DB3}" destId="{6CCC9DCC-A0FF-4B32-B3DD-67FEECDF2244}" srcOrd="0" destOrd="0" presId="urn:microsoft.com/office/officeart/2005/8/layout/bProcess3"/>
    <dgm:cxn modelId="{B8F6F558-8EC4-4376-97E0-CD2C5C4ED0CA}" type="presParOf" srcId="{F68DD374-8F3D-4B13-94E6-9DDC57440364}" destId="{5638CC0C-39A0-44D8-AA6F-FAC5A90D3983}" srcOrd="22" destOrd="0" presId="urn:microsoft.com/office/officeart/2005/8/layout/bProcess3"/>
    <dgm:cxn modelId="{CABC1AAF-F7D5-4838-9604-7B69AFBDD408}" type="presParOf" srcId="{F68DD374-8F3D-4B13-94E6-9DDC57440364}" destId="{C151966F-47CE-4D2E-B637-ECD50B4DC67C}" srcOrd="23" destOrd="0" presId="urn:microsoft.com/office/officeart/2005/8/layout/bProcess3"/>
    <dgm:cxn modelId="{EAC1ECB8-AC67-4A78-81F9-A686A05CD5CC}" type="presParOf" srcId="{C151966F-47CE-4D2E-B637-ECD50B4DC67C}" destId="{626977B1-7B0F-494D-B556-06B2E91964A8}" srcOrd="0" destOrd="0" presId="urn:microsoft.com/office/officeart/2005/8/layout/bProcess3"/>
    <dgm:cxn modelId="{E58484C6-644E-48BD-9A66-74A6155DE534}" type="presParOf" srcId="{F68DD374-8F3D-4B13-94E6-9DDC57440364}" destId="{1532A8A1-1949-4E3C-879A-02258F1056ED}" srcOrd="24" destOrd="0" presId="urn:microsoft.com/office/officeart/2005/8/layout/bProcess3"/>
    <dgm:cxn modelId="{1551A4F7-D5A7-42A9-A209-BBA075DBF59E}" type="presParOf" srcId="{F68DD374-8F3D-4B13-94E6-9DDC57440364}" destId="{F7342BD3-3C1F-461B-9B36-B8F00AC88724}" srcOrd="25" destOrd="0" presId="urn:microsoft.com/office/officeart/2005/8/layout/bProcess3"/>
    <dgm:cxn modelId="{60DC1D42-4FB0-49BE-B226-1127F09B0718}" type="presParOf" srcId="{F7342BD3-3C1F-461B-9B36-B8F00AC88724}" destId="{C80969B3-45B3-47E8-A489-908B7B4E5D4B}" srcOrd="0" destOrd="0" presId="urn:microsoft.com/office/officeart/2005/8/layout/bProcess3"/>
    <dgm:cxn modelId="{7CA877CD-40ED-403E-8E7D-B4AB09C2BD61}" type="presParOf" srcId="{F68DD374-8F3D-4B13-94E6-9DDC57440364}" destId="{5708E230-4BEE-49D6-97A7-A3901FC3C32C}" srcOrd="26" destOrd="0" presId="urn:microsoft.com/office/officeart/2005/8/layout/bProcess3"/>
    <dgm:cxn modelId="{BD454365-A24D-491F-8120-19D3AF3F4EBB}" type="presParOf" srcId="{F68DD374-8F3D-4B13-94E6-9DDC57440364}" destId="{3DB29642-05D2-4F21-8539-9328297E173D}" srcOrd="27" destOrd="0" presId="urn:microsoft.com/office/officeart/2005/8/layout/bProcess3"/>
    <dgm:cxn modelId="{A1854E1F-73D0-49A1-B0C2-4BD9D2445929}" type="presParOf" srcId="{3DB29642-05D2-4F21-8539-9328297E173D}" destId="{5B6B9971-AF21-40A7-9446-F2923069DCEF}" srcOrd="0" destOrd="0" presId="urn:microsoft.com/office/officeart/2005/8/layout/bProcess3"/>
    <dgm:cxn modelId="{90D698C9-2CCC-4DAE-8BC7-79337C12E690}" type="presParOf" srcId="{F68DD374-8F3D-4B13-94E6-9DDC57440364}" destId="{7FB6A46D-5014-49CF-8D99-2FCF226C1AD0}" srcOrd="28" destOrd="0" presId="urn:microsoft.com/office/officeart/2005/8/layout/bProcess3"/>
    <dgm:cxn modelId="{7F3D5F88-CC65-4DB3-9212-A803D72C806F}" type="presParOf" srcId="{F68DD374-8F3D-4B13-94E6-9DDC57440364}" destId="{8DC52AC7-2AEF-4AFB-BAD1-3AB763764BF1}" srcOrd="29" destOrd="0" presId="urn:microsoft.com/office/officeart/2005/8/layout/bProcess3"/>
    <dgm:cxn modelId="{25118C2B-B467-4D5A-BC7D-F3394C16512E}" type="presParOf" srcId="{8DC52AC7-2AEF-4AFB-BAD1-3AB763764BF1}" destId="{EB309189-C0FD-4ED6-9546-4585CFCD4BCF}" srcOrd="0" destOrd="0" presId="urn:microsoft.com/office/officeart/2005/8/layout/bProcess3"/>
    <dgm:cxn modelId="{560CADEE-C43E-4248-A42F-3FB466D846C0}" type="presParOf" srcId="{F68DD374-8F3D-4B13-94E6-9DDC57440364}" destId="{B6A5B4FD-55EE-4678-A2C0-6C826DBB9653}" srcOrd="30" destOrd="0" presId="urn:microsoft.com/office/officeart/2005/8/layout/bProcess3"/>
    <dgm:cxn modelId="{B6C938A1-EE86-49A0-A322-E1DF99B0856A}" type="presParOf" srcId="{F68DD374-8F3D-4B13-94E6-9DDC57440364}" destId="{E2BFE4D3-91B5-46C7-8A2B-E364F5E6E6CA}" srcOrd="31" destOrd="0" presId="urn:microsoft.com/office/officeart/2005/8/layout/bProcess3"/>
    <dgm:cxn modelId="{DBF4FFED-76D5-4389-AE68-1E6CA7F754F5}" type="presParOf" srcId="{E2BFE4D3-91B5-46C7-8A2B-E364F5E6E6CA}" destId="{25783DFD-99DB-475E-8E41-9B92069AE392}" srcOrd="0" destOrd="0" presId="urn:microsoft.com/office/officeart/2005/8/layout/bProcess3"/>
    <dgm:cxn modelId="{E88BF635-4CFF-442B-9447-BB87DF9E1226}" type="presParOf" srcId="{F68DD374-8F3D-4B13-94E6-9DDC57440364}" destId="{BCB5C254-B0FD-4B22-A67D-73C85196CC22}" srcOrd="32" destOrd="0" presId="urn:microsoft.com/office/officeart/2005/8/layout/bProcess3"/>
    <dgm:cxn modelId="{DEE9BCEA-38D4-43D0-B374-60505441EC61}" type="presParOf" srcId="{F68DD374-8F3D-4B13-94E6-9DDC57440364}" destId="{CC3CFFDB-B1A0-4109-83D3-D85981CCDC90}" srcOrd="33" destOrd="0" presId="urn:microsoft.com/office/officeart/2005/8/layout/bProcess3"/>
    <dgm:cxn modelId="{52C4BEE7-3192-4250-BA5F-D5B93FD9A7D4}" type="presParOf" srcId="{CC3CFFDB-B1A0-4109-83D3-D85981CCDC90}" destId="{8283EBA0-C560-4243-83E9-6F8C43368CA7}" srcOrd="0" destOrd="0" presId="urn:microsoft.com/office/officeart/2005/8/layout/bProcess3"/>
    <dgm:cxn modelId="{986E5A0C-2BA9-48E1-AC4E-9F36349185F1}" type="presParOf" srcId="{F68DD374-8F3D-4B13-94E6-9DDC57440364}" destId="{6E0B77F4-E1A7-498A-994B-2D50605252F3}" srcOrd="34" destOrd="0" presId="urn:microsoft.com/office/officeart/2005/8/layout/bProcess3"/>
    <dgm:cxn modelId="{B123218D-C259-4409-91B9-4A57A692D069}" type="presParOf" srcId="{F68DD374-8F3D-4B13-94E6-9DDC57440364}" destId="{164EFB0E-E53B-4607-BA2E-F5FA717D214C}" srcOrd="35" destOrd="0" presId="urn:microsoft.com/office/officeart/2005/8/layout/bProcess3"/>
    <dgm:cxn modelId="{7E77F1A8-09BC-4720-811D-D8BD3C7157B1}" type="presParOf" srcId="{164EFB0E-E53B-4607-BA2E-F5FA717D214C}" destId="{20C2B42D-20BB-4014-A913-444F8B33871C}" srcOrd="0" destOrd="0" presId="urn:microsoft.com/office/officeart/2005/8/layout/bProcess3"/>
    <dgm:cxn modelId="{6E6B77D5-A0E3-4445-92C3-36C0C926C21D}" type="presParOf" srcId="{F68DD374-8F3D-4B13-94E6-9DDC57440364}" destId="{B08F3117-3655-40AF-BDC7-CAA9494BA207}" srcOrd="36" destOrd="0" presId="urn:microsoft.com/office/officeart/2005/8/layout/bProcess3"/>
    <dgm:cxn modelId="{D3CE3FC1-8FA7-4511-B5F2-7CF77FC9ABD2}" type="presParOf" srcId="{F68DD374-8F3D-4B13-94E6-9DDC57440364}" destId="{CAD89030-6A32-4439-B07A-D04D3F01F6D1}" srcOrd="37" destOrd="0" presId="urn:microsoft.com/office/officeart/2005/8/layout/bProcess3"/>
    <dgm:cxn modelId="{C5D6042D-74AF-42E2-8935-288E635255DE}" type="presParOf" srcId="{CAD89030-6A32-4439-B07A-D04D3F01F6D1}" destId="{EEA23061-1A07-4798-BD38-179961BF29F8}" srcOrd="0" destOrd="0" presId="urn:microsoft.com/office/officeart/2005/8/layout/bProcess3"/>
    <dgm:cxn modelId="{0EDBC9AE-8178-4D63-890A-EE6CCA1F4DA9}" type="presParOf" srcId="{F68DD374-8F3D-4B13-94E6-9DDC57440364}" destId="{755227D2-A85B-4BBA-923A-15A9DE68E87B}" srcOrd="38" destOrd="0" presId="urn:microsoft.com/office/officeart/2005/8/layout/bProcess3"/>
    <dgm:cxn modelId="{534E7BE4-70B2-4E31-9F83-6838F9CCDC4A}" type="presParOf" srcId="{F68DD374-8F3D-4B13-94E6-9DDC57440364}" destId="{99C7722C-F424-4C26-AD8D-3095F306683F}" srcOrd="39" destOrd="0" presId="urn:microsoft.com/office/officeart/2005/8/layout/bProcess3"/>
    <dgm:cxn modelId="{1B911B03-7577-4B74-B30A-F3A4C52D092C}" type="presParOf" srcId="{99C7722C-F424-4C26-AD8D-3095F306683F}" destId="{506E845C-4DB1-4E43-9382-E48501FC9FC7}" srcOrd="0" destOrd="0" presId="urn:microsoft.com/office/officeart/2005/8/layout/bProcess3"/>
    <dgm:cxn modelId="{11E8894D-083F-48E9-85D1-A4AFA9E8F903}" type="presParOf" srcId="{F68DD374-8F3D-4B13-94E6-9DDC57440364}" destId="{2A8CB820-AC19-4934-ADCC-E51EFA9F6361}" srcOrd="40" destOrd="0" presId="urn:microsoft.com/office/officeart/2005/8/layout/bProcess3"/>
    <dgm:cxn modelId="{76DB3A4A-9FDF-44EB-8CA8-382EDB590E3F}" type="presParOf" srcId="{F68DD374-8F3D-4B13-94E6-9DDC57440364}" destId="{BC7C9A4C-278E-41EB-AB2C-109B70147C37}" srcOrd="41" destOrd="0" presId="urn:microsoft.com/office/officeart/2005/8/layout/bProcess3"/>
    <dgm:cxn modelId="{66E0CC67-B83C-450A-9FCA-41CD6DD0BDB7}" type="presParOf" srcId="{BC7C9A4C-278E-41EB-AB2C-109B70147C37}" destId="{869289F7-7A89-4726-A637-ACCA9C23BDB7}" srcOrd="0" destOrd="0" presId="urn:microsoft.com/office/officeart/2005/8/layout/bProcess3"/>
    <dgm:cxn modelId="{892A7180-5079-4295-888C-3E21165D7146}" type="presParOf" srcId="{F68DD374-8F3D-4B13-94E6-9DDC57440364}" destId="{83B1CCB0-1AA0-4C98-B794-B86E6C1B2FC9}" srcOrd="42" destOrd="0" presId="urn:microsoft.com/office/officeart/2005/8/layout/bProcess3"/>
    <dgm:cxn modelId="{1866D440-5223-4466-8D19-2048AEB9BDFD}" type="presParOf" srcId="{F68DD374-8F3D-4B13-94E6-9DDC57440364}" destId="{FB0CCE99-921D-4822-ADFF-C0F4E24BCEF7}" srcOrd="43" destOrd="0" presId="urn:microsoft.com/office/officeart/2005/8/layout/bProcess3"/>
    <dgm:cxn modelId="{9EA0DFAA-4618-437D-8C4A-DC42EE777517}" type="presParOf" srcId="{FB0CCE99-921D-4822-ADFF-C0F4E24BCEF7}" destId="{49DCD933-9188-41B1-85D4-0D95887DBD84}" srcOrd="0" destOrd="0" presId="urn:microsoft.com/office/officeart/2005/8/layout/bProcess3"/>
    <dgm:cxn modelId="{CDBD7590-B800-4E5F-BE2B-6614A6C43BC3}" type="presParOf" srcId="{F68DD374-8F3D-4B13-94E6-9DDC57440364}" destId="{A574C83B-D595-4E1C-9CCE-720207EF7FB7}" srcOrd="44" destOrd="0" presId="urn:microsoft.com/office/officeart/2005/8/layout/bProcess3"/>
    <dgm:cxn modelId="{EFEC405A-76E8-467F-9345-5F8F616CB2D9}" type="presParOf" srcId="{F68DD374-8F3D-4B13-94E6-9DDC57440364}" destId="{D0DCC555-BFDC-40F1-B581-013BE3ACC7CC}" srcOrd="45" destOrd="0" presId="urn:microsoft.com/office/officeart/2005/8/layout/bProcess3"/>
    <dgm:cxn modelId="{5CF8CFCC-3C32-4469-B368-AB0C0846EB1E}" type="presParOf" srcId="{D0DCC555-BFDC-40F1-B581-013BE3ACC7CC}" destId="{EA489AB3-C406-4372-A72E-C0346F288F4C}" srcOrd="0" destOrd="0" presId="urn:microsoft.com/office/officeart/2005/8/layout/bProcess3"/>
    <dgm:cxn modelId="{E34E23F1-111D-441C-B917-A97A6A157DB4}" type="presParOf" srcId="{F68DD374-8F3D-4B13-94E6-9DDC57440364}" destId="{2F8DA2F9-77EF-41ED-837E-0597AC288110}" srcOrd="46" destOrd="0" presId="urn:microsoft.com/office/officeart/2005/8/layout/bProcess3"/>
    <dgm:cxn modelId="{790F14AD-202C-44D2-918D-FB56688B06BF}" type="presParOf" srcId="{F68DD374-8F3D-4B13-94E6-9DDC57440364}" destId="{FA10F9E2-6F2D-44CB-9694-6A70B4F4B333}" srcOrd="47" destOrd="0" presId="urn:microsoft.com/office/officeart/2005/8/layout/bProcess3"/>
    <dgm:cxn modelId="{0D5DE0D3-0A92-434D-9DD8-C3409A22CBD1}" type="presParOf" srcId="{FA10F9E2-6F2D-44CB-9694-6A70B4F4B333}" destId="{600A9D1F-FB0D-44CA-BA8F-D2FBB1A1560C}" srcOrd="0" destOrd="0" presId="urn:microsoft.com/office/officeart/2005/8/layout/bProcess3"/>
    <dgm:cxn modelId="{00B7361F-8E9E-4BE2-A419-D875EE3A4C1E}" type="presParOf" srcId="{F68DD374-8F3D-4B13-94E6-9DDC57440364}" destId="{A527D50C-6FF8-4280-BAA1-B7C3D9734A60}" srcOrd="4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DEEEC-F83D-436A-8636-DAC3A393AA22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21F93E84-F027-4BE0-8A10-7173A0D8289B}">
      <dgm:prSet phldrT="[Text]"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</a:t>
          </a:r>
          <a:r>
            <a:rPr lang="it-IT" sz="1100" b="1" dirty="0" err="1">
              <a:solidFill>
                <a:schemeClr val="tx1"/>
              </a:solidFill>
            </a:rPr>
            <a:t>get_on</a:t>
          </a:r>
          <a:r>
            <a:rPr lang="it-IT" sz="1100" b="1" dirty="0">
              <a:solidFill>
                <a:schemeClr val="tx1"/>
              </a:solidFill>
            </a:rPr>
            <a:t> f1 t1)</a:t>
          </a:r>
        </a:p>
      </dgm:t>
    </dgm:pt>
    <dgm:pt modelId="{33EE42B4-2647-4730-B40E-D897EC2295BA}" type="parTrans" cxnId="{235BB8E1-9D2D-409F-9802-6F125D677EEB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D21171C-4EBE-4B5D-A192-19F7C379C87F}" type="sibTrans" cxnId="{235BB8E1-9D2D-409F-9802-6F125D677EEB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33555C9-E8FF-44EB-A066-EB43CD9A6D64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</a:t>
          </a:r>
          <a:r>
            <a:rPr lang="en-US" sz="1100" b="1" dirty="0" err="1">
              <a:solidFill>
                <a:schemeClr val="tx1"/>
              </a:solidFill>
            </a:rPr>
            <a:t>goto</a:t>
          </a:r>
          <a:r>
            <a:rPr lang="en-US" sz="1100" b="1" dirty="0">
              <a:solidFill>
                <a:schemeClr val="tx1"/>
              </a:solidFill>
            </a:rPr>
            <a:t> f1 t1 farm s1)</a:t>
          </a:r>
          <a:endParaRPr lang="it-IT" sz="1100" b="1" dirty="0">
            <a:solidFill>
              <a:schemeClr val="tx1"/>
            </a:solidFill>
          </a:endParaRPr>
        </a:p>
      </dgm:t>
    </dgm:pt>
    <dgm:pt modelId="{B6DBBF4D-F15D-4C86-8E7F-D73662C8307D}" type="parTrans" cxnId="{11C2AB68-0380-44E2-B3B2-BFA3E584D774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C8D2026-7379-4256-A763-D2FBC83A2124}" type="sibTrans" cxnId="{11C2AB68-0380-44E2-B3B2-BFA3E584D774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2B32093-36D9-4EA6-870D-1B0AD5F15788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s1 s2)</a:t>
          </a:r>
        </a:p>
      </dgm:t>
    </dgm:pt>
    <dgm:pt modelId="{B15CC001-FD38-4BA6-9200-A8830EB66B1B}" type="parTrans" cxnId="{BF1C23C1-069D-47D4-B111-EADE762397A9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2FF77ADE-A468-4B6D-A02E-89E4004DC8FF}" type="sibTrans" cxnId="{BF1C23C1-069D-47D4-B111-EADE762397A9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B13A93A-E780-4156-84D1-3B8188459AB7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</a:t>
          </a:r>
          <a:r>
            <a:rPr lang="it-IT" sz="1100" b="1" dirty="0" err="1">
              <a:solidFill>
                <a:schemeClr val="tx1"/>
              </a:solidFill>
            </a:rPr>
            <a:t>get_off</a:t>
          </a:r>
          <a:r>
            <a:rPr lang="it-IT" sz="1100" b="1" dirty="0">
              <a:solidFill>
                <a:schemeClr val="tx1"/>
              </a:solidFill>
            </a:rPr>
            <a:t> f1 t1)</a:t>
          </a:r>
        </a:p>
      </dgm:t>
    </dgm:pt>
    <dgm:pt modelId="{F777ADCD-C026-4593-BC82-16EA19FDDF24}" type="parTrans" cxnId="{310EE73C-A424-4A87-9BB5-6A72CFF974F8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350749E2-5124-460D-A18E-60700B34A84E}" type="sibTrans" cxnId="{310EE73C-A424-4A87-9BB5-6A72CFF974F8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9A414907-DC4B-4048-85FE-AD397C359C1A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</a:t>
          </a:r>
          <a:r>
            <a:rPr lang="en-US" sz="1100" b="1" dirty="0" err="1">
              <a:solidFill>
                <a:schemeClr val="tx1"/>
              </a:solidFill>
            </a:rPr>
            <a:t>collect_good</a:t>
          </a:r>
          <a:r>
            <a:rPr lang="en-US" sz="1100" b="1">
              <a:solidFill>
                <a:schemeClr val="tx1"/>
              </a:solidFill>
            </a:rPr>
            <a:t> s2 apple t1 f1)</a:t>
          </a:r>
          <a:endParaRPr lang="it-IT" sz="1100" b="1" dirty="0">
            <a:solidFill>
              <a:schemeClr val="tx1"/>
            </a:solidFill>
          </a:endParaRPr>
        </a:p>
      </dgm:t>
    </dgm:pt>
    <dgm:pt modelId="{0DB71F92-10DF-47A4-882D-93E9A334C1F6}" type="parTrans" cxnId="{AC78A979-4C1E-41EF-970A-C96A734D4800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B4DD4DD6-62DB-4432-B8F3-4D80245591F1}" type="sibTrans" cxnId="{AC78A979-4C1E-41EF-970A-C96A734D4800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4DD5E649-AE54-4AE5-9AB2-DBCB9E2EBDD9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88878137-5BC0-4694-B778-E3FDE4A5EE52}" type="parTrans" cxnId="{DDE61627-1C76-4ECC-AEC9-116709FC01C8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3DFF42A-13E0-4AB0-9733-8538ADE67D89}" type="sibTrans" cxnId="{DDE61627-1C76-4ECC-AEC9-116709FC01C8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88DFCAF-2A35-4D37-AE44-6DCEFE4345DA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f1 t1 s2 d1)</a:t>
          </a:r>
          <a:endParaRPr lang="it-IT" sz="1100" b="1">
            <a:solidFill>
              <a:schemeClr val="tx1"/>
            </a:solidFill>
          </a:endParaRPr>
        </a:p>
      </dgm:t>
    </dgm:pt>
    <dgm:pt modelId="{640D32E7-037D-475A-AAAC-463342221895}" type="parTrans" cxnId="{8DE495BC-31EE-4294-99F2-31D22665F152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7302F5A9-861D-4CFA-B38F-8209A2365B45}" type="sibTrans" cxnId="{8DE495BC-31EE-4294-99F2-31D22665F152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66B8379-31D7-4F0E-9D2D-742D8694915E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(release d1 t1 f1)</a:t>
          </a:r>
        </a:p>
      </dgm:t>
    </dgm:pt>
    <dgm:pt modelId="{3F531133-D4A1-4982-99B7-B9EAEF4315F6}" type="parTrans" cxnId="{A850BFF0-1D92-4B8B-9E58-0D7114339A5B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869AA40-4C3B-43BB-B5FB-3CD76455270E}" type="sibTrans" cxnId="{A850BFF0-1D92-4B8B-9E58-0D7114339A5B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DD53F7B4-E853-4A49-A581-0AA2E5F81AC0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f1 t1 d1 s2)</a:t>
          </a:r>
          <a:endParaRPr lang="it-IT" sz="1100" b="1">
            <a:solidFill>
              <a:schemeClr val="tx1"/>
            </a:solidFill>
          </a:endParaRPr>
        </a:p>
      </dgm:t>
    </dgm:pt>
    <dgm:pt modelId="{A0249EBA-A209-45A0-BE14-C072460303F9}" type="parTrans" cxnId="{ED9608BA-6CFD-43B7-8D7A-F0F24D64230F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2B00EDD8-66E7-48FA-A196-82F00D6FAA8A}" type="sibTrans" cxnId="{ED9608BA-6CFD-43B7-8D7A-F0F24D64230F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D0D3A890-AD2A-4368-8A53-DC74CE8E70EB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904D5E58-7F52-48FF-A2FA-2FB9887F47AD}" type="parTrans" cxnId="{0443A3C6-3BB4-4EE8-9FF6-7869F8C5567F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D439B62C-F341-4E09-92E3-8055A8D9A80A}" type="sibTrans" cxnId="{0443A3C6-3BB4-4EE8-9FF6-7869F8C5567F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0D64B88-2F6F-4689-A241-66F787B9B7A3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s2 eggplant t1 f1)</a:t>
          </a:r>
          <a:endParaRPr lang="it-IT" sz="1100" b="1">
            <a:solidFill>
              <a:schemeClr val="tx1"/>
            </a:solidFill>
          </a:endParaRPr>
        </a:p>
      </dgm:t>
    </dgm:pt>
    <dgm:pt modelId="{9270E824-D326-4E06-B4D7-5AD6DACBCDDA}" type="parTrans" cxnId="{618048FE-ECCD-4A4B-B59E-B5134E8B4F48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F4D841E9-8E65-4168-AB81-530D40619452}" type="sibTrans" cxnId="{618048FE-ECCD-4A4B-B59E-B5134E8B4F48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EDBBA106-1C1E-40C7-8ACB-1687650CED5C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E9657699-FC97-4178-807E-8AAD5DC5E066}" type="parTrans" cxnId="{18C413B4-4480-490C-A135-01CCACDC753A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549AA5D-53E4-4238-9F5D-7E4A3C2274A5}" type="sibTrans" cxnId="{18C413B4-4480-490C-A135-01CCACDC753A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F462F93-7015-4BE4-B196-AB89B1360AE6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s2 s1)</a:t>
          </a:r>
        </a:p>
      </dgm:t>
    </dgm:pt>
    <dgm:pt modelId="{FBBCF445-44E1-4526-BC72-601CEB82044C}" type="parTrans" cxnId="{31F81506-C7E3-4837-A67C-678CDC939312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FB830BE-46B2-46E9-B333-390B5FD16576}" type="sibTrans" cxnId="{31F81506-C7E3-4837-A67C-678CDC939312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0AE514B-4D43-431F-BEB5-9B745CEBFDA1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EB99C8C8-E78B-46D8-88DF-4F7D8E3770F8}" type="parTrans" cxnId="{E1D78E6B-ABCD-4188-AA9F-4A3BDAA44782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4027FC70-8452-40CD-B144-EA096620E118}" type="sibTrans" cxnId="{E1D78E6B-ABCD-4188-AA9F-4A3BDAA44782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E6E4B6F-5C36-42D1-9917-89248ED34675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s1 eggplant t1 f1)</a:t>
          </a:r>
          <a:endParaRPr lang="it-IT" sz="1100" b="1">
            <a:solidFill>
              <a:schemeClr val="tx1"/>
            </a:solidFill>
          </a:endParaRPr>
        </a:p>
      </dgm:t>
    </dgm:pt>
    <dgm:pt modelId="{D541DE7C-49E7-4458-9FED-E1704C65B484}" type="parTrans" cxnId="{C011A88D-AB76-4E77-AC82-E56C4328F6F7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75AD904-E791-4558-86F0-6CB8B9B76A6F}" type="sibTrans" cxnId="{C011A88D-AB76-4E77-AC82-E56C4328F6F7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5484CA25-EF52-4394-808D-98DD3D084833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0913979F-FFC1-4D52-81E0-E94B94C68F74}" type="parTrans" cxnId="{93370843-E62A-48AF-BFFB-93F775EA7364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40BE0771-1C08-4BB7-89BA-B626E49DD080}" type="sibTrans" cxnId="{93370843-E62A-48AF-BFFB-93F775EA7364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C6A2210-A5CB-4FBA-8FBC-38CF18C2AE15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s1 s2)</a:t>
          </a:r>
        </a:p>
      </dgm:t>
    </dgm:pt>
    <dgm:pt modelId="{A6F2D829-59DC-43E0-860F-A036C8084719}" type="parTrans" cxnId="{F7918BAB-DA46-49AF-8DD3-02176DA097AD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E71686A-0DDC-40F1-BB6D-4C931EBCDF93}" type="sibTrans" cxnId="{F7918BAB-DA46-49AF-8DD3-02176DA097AD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8A353770-CCA9-4A2B-8C02-17221AC5C6D9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f1 t1 s2 d1)</a:t>
          </a:r>
          <a:endParaRPr lang="it-IT" sz="1100" b="1">
            <a:solidFill>
              <a:schemeClr val="tx1"/>
            </a:solidFill>
          </a:endParaRPr>
        </a:p>
      </dgm:t>
    </dgm:pt>
    <dgm:pt modelId="{8838CCAC-83C3-4E3D-9849-8A81318FE4A3}" type="parTrans" cxnId="{7E5A3EEE-0796-4C92-A4F5-A70C04E875AD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91F86695-F805-424A-9B20-705380A91FE0}" type="sibTrans" cxnId="{7E5A3EEE-0796-4C92-A4F5-A70C04E875AD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6BD274AC-27DF-4B4E-9C55-6552B73ED762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(release d1 t1 f1)</a:t>
          </a:r>
        </a:p>
      </dgm:t>
    </dgm:pt>
    <dgm:pt modelId="{FE01526E-BE5A-482D-972A-FCE55F6D8265}" type="parTrans" cxnId="{64EBD998-138F-4D3F-845D-D6431B63FA7D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E7DAD39C-B2E2-46DF-A4F4-E31F53E833C8}" type="sibTrans" cxnId="{64EBD998-138F-4D3F-845D-D6431B63FA7D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39E8E053-66B5-45CD-9C76-85E57B4B0F5F}" type="pres">
      <dgm:prSet presAssocID="{AAEDEEEC-F83D-436A-8636-DAC3A393AA22}" presName="Name0" presStyleCnt="0">
        <dgm:presLayoutVars>
          <dgm:dir/>
          <dgm:resizeHandles val="exact"/>
        </dgm:presLayoutVars>
      </dgm:prSet>
      <dgm:spPr/>
    </dgm:pt>
    <dgm:pt modelId="{33CAE533-793D-4E5A-9D9B-FDE02C922BB2}" type="pres">
      <dgm:prSet presAssocID="{21F93E84-F027-4BE0-8A10-7173A0D8289B}" presName="node" presStyleLbl="node1" presStyleIdx="0" presStyleCnt="19">
        <dgm:presLayoutVars>
          <dgm:bulletEnabled val="1"/>
        </dgm:presLayoutVars>
      </dgm:prSet>
      <dgm:spPr/>
    </dgm:pt>
    <dgm:pt modelId="{1F0CDC4E-599E-4E30-8BC7-C3364262CEC7}" type="pres">
      <dgm:prSet presAssocID="{1D21171C-4EBE-4B5D-A192-19F7C379C87F}" presName="sibTrans" presStyleLbl="sibTrans1D1" presStyleIdx="0" presStyleCnt="18"/>
      <dgm:spPr/>
    </dgm:pt>
    <dgm:pt modelId="{E2965DA0-8E0D-454A-9B06-C4AD83E4B2D8}" type="pres">
      <dgm:prSet presAssocID="{1D21171C-4EBE-4B5D-A192-19F7C379C87F}" presName="connectorText" presStyleLbl="sibTrans1D1" presStyleIdx="0" presStyleCnt="18"/>
      <dgm:spPr/>
    </dgm:pt>
    <dgm:pt modelId="{2E8E3AB7-2D31-4A2F-838F-71145C96AB4F}" type="pres">
      <dgm:prSet presAssocID="{033555C9-E8FF-44EB-A066-EB43CD9A6D64}" presName="node" presStyleLbl="node1" presStyleIdx="1" presStyleCnt="19">
        <dgm:presLayoutVars>
          <dgm:bulletEnabled val="1"/>
        </dgm:presLayoutVars>
      </dgm:prSet>
      <dgm:spPr/>
    </dgm:pt>
    <dgm:pt modelId="{4B720E09-6F2B-420A-AE96-563406910C07}" type="pres">
      <dgm:prSet presAssocID="{8C8D2026-7379-4256-A763-D2FBC83A2124}" presName="sibTrans" presStyleLbl="sibTrans1D1" presStyleIdx="1" presStyleCnt="18"/>
      <dgm:spPr/>
    </dgm:pt>
    <dgm:pt modelId="{D6490B4F-412C-40F5-B006-250D227CBEC2}" type="pres">
      <dgm:prSet presAssocID="{8C8D2026-7379-4256-A763-D2FBC83A2124}" presName="connectorText" presStyleLbl="sibTrans1D1" presStyleIdx="1" presStyleCnt="18"/>
      <dgm:spPr/>
    </dgm:pt>
    <dgm:pt modelId="{C593E214-FEE6-454D-A1D1-705460571C02}" type="pres">
      <dgm:prSet presAssocID="{52B32093-36D9-4EA6-870D-1B0AD5F15788}" presName="node" presStyleLbl="node1" presStyleIdx="2" presStyleCnt="19">
        <dgm:presLayoutVars>
          <dgm:bulletEnabled val="1"/>
        </dgm:presLayoutVars>
      </dgm:prSet>
      <dgm:spPr/>
    </dgm:pt>
    <dgm:pt modelId="{1640C113-80AC-4F53-9671-B97924495406}" type="pres">
      <dgm:prSet presAssocID="{2FF77ADE-A468-4B6D-A02E-89E4004DC8FF}" presName="sibTrans" presStyleLbl="sibTrans1D1" presStyleIdx="2" presStyleCnt="18"/>
      <dgm:spPr/>
    </dgm:pt>
    <dgm:pt modelId="{B31C8018-471B-4BF9-8EB8-748FFD2154FC}" type="pres">
      <dgm:prSet presAssocID="{2FF77ADE-A468-4B6D-A02E-89E4004DC8FF}" presName="connectorText" presStyleLbl="sibTrans1D1" presStyleIdx="2" presStyleCnt="18"/>
      <dgm:spPr/>
    </dgm:pt>
    <dgm:pt modelId="{E9A6935A-6E14-4EF4-B9E5-139F290757F7}" type="pres">
      <dgm:prSet presAssocID="{1B13A93A-E780-4156-84D1-3B8188459AB7}" presName="node" presStyleLbl="node1" presStyleIdx="3" presStyleCnt="19">
        <dgm:presLayoutVars>
          <dgm:bulletEnabled val="1"/>
        </dgm:presLayoutVars>
      </dgm:prSet>
      <dgm:spPr/>
    </dgm:pt>
    <dgm:pt modelId="{449511AC-6CB6-4BFC-B587-6592C787DC32}" type="pres">
      <dgm:prSet presAssocID="{350749E2-5124-460D-A18E-60700B34A84E}" presName="sibTrans" presStyleLbl="sibTrans1D1" presStyleIdx="3" presStyleCnt="18"/>
      <dgm:spPr/>
    </dgm:pt>
    <dgm:pt modelId="{AEAEFEFC-49F5-49C2-BA00-19F0500D9196}" type="pres">
      <dgm:prSet presAssocID="{350749E2-5124-460D-A18E-60700B34A84E}" presName="connectorText" presStyleLbl="sibTrans1D1" presStyleIdx="3" presStyleCnt="18"/>
      <dgm:spPr/>
    </dgm:pt>
    <dgm:pt modelId="{5F0E37A0-0E35-457D-BEE0-F0E2A9795673}" type="pres">
      <dgm:prSet presAssocID="{9A414907-DC4B-4048-85FE-AD397C359C1A}" presName="node" presStyleLbl="node1" presStyleIdx="4" presStyleCnt="19">
        <dgm:presLayoutVars>
          <dgm:bulletEnabled val="1"/>
        </dgm:presLayoutVars>
      </dgm:prSet>
      <dgm:spPr/>
    </dgm:pt>
    <dgm:pt modelId="{8D674AEE-72C2-4CBF-B362-448B95CCA13E}" type="pres">
      <dgm:prSet presAssocID="{B4DD4DD6-62DB-4432-B8F3-4D80245591F1}" presName="sibTrans" presStyleLbl="sibTrans1D1" presStyleIdx="4" presStyleCnt="18"/>
      <dgm:spPr/>
    </dgm:pt>
    <dgm:pt modelId="{D36C127B-7C19-4428-94E4-87958C610FDA}" type="pres">
      <dgm:prSet presAssocID="{B4DD4DD6-62DB-4432-B8F3-4D80245591F1}" presName="connectorText" presStyleLbl="sibTrans1D1" presStyleIdx="4" presStyleCnt="18"/>
      <dgm:spPr/>
    </dgm:pt>
    <dgm:pt modelId="{2B5AA900-4B1F-49C7-9C57-35711911A8A5}" type="pres">
      <dgm:prSet presAssocID="{4DD5E649-AE54-4AE5-9AB2-DBCB9E2EBDD9}" presName="node" presStyleLbl="node1" presStyleIdx="5" presStyleCnt="19">
        <dgm:presLayoutVars>
          <dgm:bulletEnabled val="1"/>
        </dgm:presLayoutVars>
      </dgm:prSet>
      <dgm:spPr/>
    </dgm:pt>
    <dgm:pt modelId="{3D65C082-29FD-4C8B-94D0-0577DBA8E323}" type="pres">
      <dgm:prSet presAssocID="{53DFF42A-13E0-4AB0-9733-8538ADE67D89}" presName="sibTrans" presStyleLbl="sibTrans1D1" presStyleIdx="5" presStyleCnt="18"/>
      <dgm:spPr/>
    </dgm:pt>
    <dgm:pt modelId="{67EDE86F-846F-407D-89D9-0ED080716098}" type="pres">
      <dgm:prSet presAssocID="{53DFF42A-13E0-4AB0-9733-8538ADE67D89}" presName="connectorText" presStyleLbl="sibTrans1D1" presStyleIdx="5" presStyleCnt="18"/>
      <dgm:spPr/>
    </dgm:pt>
    <dgm:pt modelId="{7EECD820-4B2E-472C-B1DD-322204C1FB3E}" type="pres">
      <dgm:prSet presAssocID="{588DFCAF-2A35-4D37-AE44-6DCEFE4345DA}" presName="node" presStyleLbl="node1" presStyleIdx="6" presStyleCnt="19">
        <dgm:presLayoutVars>
          <dgm:bulletEnabled val="1"/>
        </dgm:presLayoutVars>
      </dgm:prSet>
      <dgm:spPr/>
    </dgm:pt>
    <dgm:pt modelId="{8DD5383B-1F7D-41AC-9606-79DF2DC29557}" type="pres">
      <dgm:prSet presAssocID="{7302F5A9-861D-4CFA-B38F-8209A2365B45}" presName="sibTrans" presStyleLbl="sibTrans1D1" presStyleIdx="6" presStyleCnt="18"/>
      <dgm:spPr/>
    </dgm:pt>
    <dgm:pt modelId="{B76B7E06-4E24-4AB0-90B6-7A1D7C1A8E03}" type="pres">
      <dgm:prSet presAssocID="{7302F5A9-861D-4CFA-B38F-8209A2365B45}" presName="connectorText" presStyleLbl="sibTrans1D1" presStyleIdx="6" presStyleCnt="18"/>
      <dgm:spPr/>
    </dgm:pt>
    <dgm:pt modelId="{8BE93486-1B90-4A33-B936-660A761A3CF5}" type="pres">
      <dgm:prSet presAssocID="{066B8379-31D7-4F0E-9D2D-742D8694915E}" presName="node" presStyleLbl="node1" presStyleIdx="7" presStyleCnt="19">
        <dgm:presLayoutVars>
          <dgm:bulletEnabled val="1"/>
        </dgm:presLayoutVars>
      </dgm:prSet>
      <dgm:spPr/>
    </dgm:pt>
    <dgm:pt modelId="{7004C95E-D1C5-48FE-AD44-168107FCB114}" type="pres">
      <dgm:prSet presAssocID="{1869AA40-4C3B-43BB-B5FB-3CD76455270E}" presName="sibTrans" presStyleLbl="sibTrans1D1" presStyleIdx="7" presStyleCnt="18"/>
      <dgm:spPr/>
    </dgm:pt>
    <dgm:pt modelId="{0A9E4DEC-9CAF-4E3F-B870-76023290A768}" type="pres">
      <dgm:prSet presAssocID="{1869AA40-4C3B-43BB-B5FB-3CD76455270E}" presName="connectorText" presStyleLbl="sibTrans1D1" presStyleIdx="7" presStyleCnt="18"/>
      <dgm:spPr/>
    </dgm:pt>
    <dgm:pt modelId="{99EB81B8-8549-4536-B8FA-357DACA66754}" type="pres">
      <dgm:prSet presAssocID="{DD53F7B4-E853-4A49-A581-0AA2E5F81AC0}" presName="node" presStyleLbl="node1" presStyleIdx="8" presStyleCnt="19">
        <dgm:presLayoutVars>
          <dgm:bulletEnabled val="1"/>
        </dgm:presLayoutVars>
      </dgm:prSet>
      <dgm:spPr/>
    </dgm:pt>
    <dgm:pt modelId="{5FBE8E0B-EDF6-4C5D-B817-ED09173C34DD}" type="pres">
      <dgm:prSet presAssocID="{2B00EDD8-66E7-48FA-A196-82F00D6FAA8A}" presName="sibTrans" presStyleLbl="sibTrans1D1" presStyleIdx="8" presStyleCnt="18"/>
      <dgm:spPr/>
    </dgm:pt>
    <dgm:pt modelId="{C85F3A1E-7913-4718-92FF-A3B3014814C9}" type="pres">
      <dgm:prSet presAssocID="{2B00EDD8-66E7-48FA-A196-82F00D6FAA8A}" presName="connectorText" presStyleLbl="sibTrans1D1" presStyleIdx="8" presStyleCnt="18"/>
      <dgm:spPr/>
    </dgm:pt>
    <dgm:pt modelId="{A16DD03B-BA83-4654-956B-DBADA50CDF67}" type="pres">
      <dgm:prSet presAssocID="{D0D3A890-AD2A-4368-8A53-DC74CE8E70EB}" presName="node" presStyleLbl="node1" presStyleIdx="9" presStyleCnt="19">
        <dgm:presLayoutVars>
          <dgm:bulletEnabled val="1"/>
        </dgm:presLayoutVars>
      </dgm:prSet>
      <dgm:spPr/>
    </dgm:pt>
    <dgm:pt modelId="{064FF645-2E74-4811-AEEC-27C3532D84CB}" type="pres">
      <dgm:prSet presAssocID="{D439B62C-F341-4E09-92E3-8055A8D9A80A}" presName="sibTrans" presStyleLbl="sibTrans1D1" presStyleIdx="9" presStyleCnt="18"/>
      <dgm:spPr/>
    </dgm:pt>
    <dgm:pt modelId="{ED0AB089-D9C1-46DD-B1C3-893430394F48}" type="pres">
      <dgm:prSet presAssocID="{D439B62C-F341-4E09-92E3-8055A8D9A80A}" presName="connectorText" presStyleLbl="sibTrans1D1" presStyleIdx="9" presStyleCnt="18"/>
      <dgm:spPr/>
    </dgm:pt>
    <dgm:pt modelId="{8D858033-D7C6-461C-A5F0-912872C329F6}" type="pres">
      <dgm:prSet presAssocID="{80D64B88-2F6F-4689-A241-66F787B9B7A3}" presName="node" presStyleLbl="node1" presStyleIdx="10" presStyleCnt="19">
        <dgm:presLayoutVars>
          <dgm:bulletEnabled val="1"/>
        </dgm:presLayoutVars>
      </dgm:prSet>
      <dgm:spPr/>
    </dgm:pt>
    <dgm:pt modelId="{9DAEA2F6-266D-495D-AAF4-199EAAB3601E}" type="pres">
      <dgm:prSet presAssocID="{F4D841E9-8E65-4168-AB81-530D40619452}" presName="sibTrans" presStyleLbl="sibTrans1D1" presStyleIdx="10" presStyleCnt="18"/>
      <dgm:spPr/>
    </dgm:pt>
    <dgm:pt modelId="{F000C695-8026-44A2-B8A4-AD288604E81C}" type="pres">
      <dgm:prSet presAssocID="{F4D841E9-8E65-4168-AB81-530D40619452}" presName="connectorText" presStyleLbl="sibTrans1D1" presStyleIdx="10" presStyleCnt="18"/>
      <dgm:spPr/>
    </dgm:pt>
    <dgm:pt modelId="{7A968562-88D6-43CA-9C14-85B486090B97}" type="pres">
      <dgm:prSet presAssocID="{EDBBA106-1C1E-40C7-8ACB-1687650CED5C}" presName="node" presStyleLbl="node1" presStyleIdx="11" presStyleCnt="19">
        <dgm:presLayoutVars>
          <dgm:bulletEnabled val="1"/>
        </dgm:presLayoutVars>
      </dgm:prSet>
      <dgm:spPr/>
    </dgm:pt>
    <dgm:pt modelId="{3DDEF909-652D-450B-BFE9-DFCFD16C2A3D}" type="pres">
      <dgm:prSet presAssocID="{8549AA5D-53E4-4238-9F5D-7E4A3C2274A5}" presName="sibTrans" presStyleLbl="sibTrans1D1" presStyleIdx="11" presStyleCnt="18"/>
      <dgm:spPr/>
    </dgm:pt>
    <dgm:pt modelId="{2545C394-F3B3-484E-A4DC-50C14AF5B5D3}" type="pres">
      <dgm:prSet presAssocID="{8549AA5D-53E4-4238-9F5D-7E4A3C2274A5}" presName="connectorText" presStyleLbl="sibTrans1D1" presStyleIdx="11" presStyleCnt="18"/>
      <dgm:spPr/>
    </dgm:pt>
    <dgm:pt modelId="{D97B2A0C-E876-47A7-9039-0F7DEA02977B}" type="pres">
      <dgm:prSet presAssocID="{8F462F93-7015-4BE4-B196-AB89B1360AE6}" presName="node" presStyleLbl="node1" presStyleIdx="12" presStyleCnt="19">
        <dgm:presLayoutVars>
          <dgm:bulletEnabled val="1"/>
        </dgm:presLayoutVars>
      </dgm:prSet>
      <dgm:spPr/>
    </dgm:pt>
    <dgm:pt modelId="{65CAA4DC-88EE-45A2-A0C4-5EE142CACA21}" type="pres">
      <dgm:prSet presAssocID="{5FB830BE-46B2-46E9-B333-390B5FD16576}" presName="sibTrans" presStyleLbl="sibTrans1D1" presStyleIdx="12" presStyleCnt="18"/>
      <dgm:spPr/>
    </dgm:pt>
    <dgm:pt modelId="{EC500243-107F-4A3A-B979-1CE5E5AEE9D3}" type="pres">
      <dgm:prSet presAssocID="{5FB830BE-46B2-46E9-B333-390B5FD16576}" presName="connectorText" presStyleLbl="sibTrans1D1" presStyleIdx="12" presStyleCnt="18"/>
      <dgm:spPr/>
    </dgm:pt>
    <dgm:pt modelId="{794FA47D-3074-4964-BF5B-603D0390DFD3}" type="pres">
      <dgm:prSet presAssocID="{00AE514B-4D43-431F-BEB5-9B745CEBFDA1}" presName="node" presStyleLbl="node1" presStyleIdx="13" presStyleCnt="19">
        <dgm:presLayoutVars>
          <dgm:bulletEnabled val="1"/>
        </dgm:presLayoutVars>
      </dgm:prSet>
      <dgm:spPr/>
    </dgm:pt>
    <dgm:pt modelId="{84C626A8-B326-4A7D-A9C8-2ED8EF724E4C}" type="pres">
      <dgm:prSet presAssocID="{4027FC70-8452-40CD-B144-EA096620E118}" presName="sibTrans" presStyleLbl="sibTrans1D1" presStyleIdx="13" presStyleCnt="18"/>
      <dgm:spPr/>
    </dgm:pt>
    <dgm:pt modelId="{0994C424-0190-4B11-B1BB-2E27C49EDFE7}" type="pres">
      <dgm:prSet presAssocID="{4027FC70-8452-40CD-B144-EA096620E118}" presName="connectorText" presStyleLbl="sibTrans1D1" presStyleIdx="13" presStyleCnt="18"/>
      <dgm:spPr/>
    </dgm:pt>
    <dgm:pt modelId="{C123E271-3DCE-4C80-82B8-C15EA333809C}" type="pres">
      <dgm:prSet presAssocID="{1E6E4B6F-5C36-42D1-9917-89248ED34675}" presName="node" presStyleLbl="node1" presStyleIdx="14" presStyleCnt="19">
        <dgm:presLayoutVars>
          <dgm:bulletEnabled val="1"/>
        </dgm:presLayoutVars>
      </dgm:prSet>
      <dgm:spPr/>
    </dgm:pt>
    <dgm:pt modelId="{01F36004-CA0B-4FA0-B278-6B8DF0343973}" type="pres">
      <dgm:prSet presAssocID="{075AD904-E791-4558-86F0-6CB8B9B76A6F}" presName="sibTrans" presStyleLbl="sibTrans1D1" presStyleIdx="14" presStyleCnt="18"/>
      <dgm:spPr/>
    </dgm:pt>
    <dgm:pt modelId="{A2CB8586-A0AE-438E-A2FF-B114F097F33C}" type="pres">
      <dgm:prSet presAssocID="{075AD904-E791-4558-86F0-6CB8B9B76A6F}" presName="connectorText" presStyleLbl="sibTrans1D1" presStyleIdx="14" presStyleCnt="18"/>
      <dgm:spPr/>
    </dgm:pt>
    <dgm:pt modelId="{3BB1AC54-6F72-407E-9F41-1BB4F8F6E814}" type="pres">
      <dgm:prSet presAssocID="{5484CA25-EF52-4394-808D-98DD3D084833}" presName="node" presStyleLbl="node1" presStyleIdx="15" presStyleCnt="19">
        <dgm:presLayoutVars>
          <dgm:bulletEnabled val="1"/>
        </dgm:presLayoutVars>
      </dgm:prSet>
      <dgm:spPr/>
    </dgm:pt>
    <dgm:pt modelId="{BB1FE5E6-AB9F-46FF-BB7B-F79730BED8D0}" type="pres">
      <dgm:prSet presAssocID="{40BE0771-1C08-4BB7-89BA-B626E49DD080}" presName="sibTrans" presStyleLbl="sibTrans1D1" presStyleIdx="15" presStyleCnt="18"/>
      <dgm:spPr/>
    </dgm:pt>
    <dgm:pt modelId="{F349513A-FB23-4746-8AFC-5868A1584E36}" type="pres">
      <dgm:prSet presAssocID="{40BE0771-1C08-4BB7-89BA-B626E49DD080}" presName="connectorText" presStyleLbl="sibTrans1D1" presStyleIdx="15" presStyleCnt="18"/>
      <dgm:spPr/>
    </dgm:pt>
    <dgm:pt modelId="{FB804F0D-B743-4A87-944A-538BA26DB287}" type="pres">
      <dgm:prSet presAssocID="{0C6A2210-A5CB-4FBA-8FBC-38CF18C2AE15}" presName="node" presStyleLbl="node1" presStyleIdx="16" presStyleCnt="19">
        <dgm:presLayoutVars>
          <dgm:bulletEnabled val="1"/>
        </dgm:presLayoutVars>
      </dgm:prSet>
      <dgm:spPr/>
    </dgm:pt>
    <dgm:pt modelId="{521388DC-13A5-4653-8DEA-F2C767423DDB}" type="pres">
      <dgm:prSet presAssocID="{8E71686A-0DDC-40F1-BB6D-4C931EBCDF93}" presName="sibTrans" presStyleLbl="sibTrans1D1" presStyleIdx="16" presStyleCnt="18"/>
      <dgm:spPr/>
    </dgm:pt>
    <dgm:pt modelId="{4DE66E50-2A0A-46FF-BAF8-7A2C26592492}" type="pres">
      <dgm:prSet presAssocID="{8E71686A-0DDC-40F1-BB6D-4C931EBCDF93}" presName="connectorText" presStyleLbl="sibTrans1D1" presStyleIdx="16" presStyleCnt="18"/>
      <dgm:spPr/>
    </dgm:pt>
    <dgm:pt modelId="{4A2B4E36-30CB-4AE0-B5B0-E9B3C5D473B4}" type="pres">
      <dgm:prSet presAssocID="{8A353770-CCA9-4A2B-8C02-17221AC5C6D9}" presName="node" presStyleLbl="node1" presStyleIdx="17" presStyleCnt="19">
        <dgm:presLayoutVars>
          <dgm:bulletEnabled val="1"/>
        </dgm:presLayoutVars>
      </dgm:prSet>
      <dgm:spPr/>
    </dgm:pt>
    <dgm:pt modelId="{1BC9586B-64E2-4D46-A1B5-160D9D434291}" type="pres">
      <dgm:prSet presAssocID="{91F86695-F805-424A-9B20-705380A91FE0}" presName="sibTrans" presStyleLbl="sibTrans1D1" presStyleIdx="17" presStyleCnt="18"/>
      <dgm:spPr/>
    </dgm:pt>
    <dgm:pt modelId="{9A4F7AB1-DA85-4E3D-8294-C7E6A443E14B}" type="pres">
      <dgm:prSet presAssocID="{91F86695-F805-424A-9B20-705380A91FE0}" presName="connectorText" presStyleLbl="sibTrans1D1" presStyleIdx="17" presStyleCnt="18"/>
      <dgm:spPr/>
    </dgm:pt>
    <dgm:pt modelId="{CEB05B98-EE44-4B6A-9837-0AA6B15454A8}" type="pres">
      <dgm:prSet presAssocID="{6BD274AC-27DF-4B4E-9C55-6552B73ED762}" presName="node" presStyleLbl="node1" presStyleIdx="18" presStyleCnt="19">
        <dgm:presLayoutVars>
          <dgm:bulletEnabled val="1"/>
        </dgm:presLayoutVars>
      </dgm:prSet>
      <dgm:spPr/>
    </dgm:pt>
  </dgm:ptLst>
  <dgm:cxnLst>
    <dgm:cxn modelId="{10F11D01-70BB-46D6-9344-24C74B7FEA7C}" type="presOf" srcId="{7302F5A9-861D-4CFA-B38F-8209A2365B45}" destId="{8DD5383B-1F7D-41AC-9606-79DF2DC29557}" srcOrd="0" destOrd="0" presId="urn:microsoft.com/office/officeart/2005/8/layout/bProcess3"/>
    <dgm:cxn modelId="{6A66CF03-A083-4CAB-A679-8D050C39342D}" type="presOf" srcId="{066B8379-31D7-4F0E-9D2D-742D8694915E}" destId="{8BE93486-1B90-4A33-B936-660A761A3CF5}" srcOrd="0" destOrd="0" presId="urn:microsoft.com/office/officeart/2005/8/layout/bProcess3"/>
    <dgm:cxn modelId="{31F81506-C7E3-4837-A67C-678CDC939312}" srcId="{AAEDEEEC-F83D-436A-8636-DAC3A393AA22}" destId="{8F462F93-7015-4BE4-B196-AB89B1360AE6}" srcOrd="12" destOrd="0" parTransId="{FBBCF445-44E1-4526-BC72-601CEB82044C}" sibTransId="{5FB830BE-46B2-46E9-B333-390B5FD16576}"/>
    <dgm:cxn modelId="{712B4C08-B610-4916-8B83-65ABD2451F07}" type="presOf" srcId="{7302F5A9-861D-4CFA-B38F-8209A2365B45}" destId="{B76B7E06-4E24-4AB0-90B6-7A1D7C1A8E03}" srcOrd="1" destOrd="0" presId="urn:microsoft.com/office/officeart/2005/8/layout/bProcess3"/>
    <dgm:cxn modelId="{7C483E11-DE5E-40AB-82F2-8D5EE3BF71C5}" type="presOf" srcId="{00AE514B-4D43-431F-BEB5-9B745CEBFDA1}" destId="{794FA47D-3074-4964-BF5B-603D0390DFD3}" srcOrd="0" destOrd="0" presId="urn:microsoft.com/office/officeart/2005/8/layout/bProcess3"/>
    <dgm:cxn modelId="{82E02612-AB90-40FB-8D1A-E0AF5955BD6F}" type="presOf" srcId="{2B00EDD8-66E7-48FA-A196-82F00D6FAA8A}" destId="{C85F3A1E-7913-4718-92FF-A3B3014814C9}" srcOrd="1" destOrd="0" presId="urn:microsoft.com/office/officeart/2005/8/layout/bProcess3"/>
    <dgm:cxn modelId="{DF20BE14-B82C-4ACA-839E-76C377D1247F}" type="presOf" srcId="{52B32093-36D9-4EA6-870D-1B0AD5F15788}" destId="{C593E214-FEE6-454D-A1D1-705460571C02}" srcOrd="0" destOrd="0" presId="urn:microsoft.com/office/officeart/2005/8/layout/bProcess3"/>
    <dgm:cxn modelId="{79849915-1BC1-4FA8-84AA-1807DE61434E}" type="presOf" srcId="{1869AA40-4C3B-43BB-B5FB-3CD76455270E}" destId="{7004C95E-D1C5-48FE-AD44-168107FCB114}" srcOrd="0" destOrd="0" presId="urn:microsoft.com/office/officeart/2005/8/layout/bProcess3"/>
    <dgm:cxn modelId="{01466A17-8761-4B56-A9F3-5479375C07F5}" type="presOf" srcId="{D439B62C-F341-4E09-92E3-8055A8D9A80A}" destId="{064FF645-2E74-4811-AEEC-27C3532D84CB}" srcOrd="0" destOrd="0" presId="urn:microsoft.com/office/officeart/2005/8/layout/bProcess3"/>
    <dgm:cxn modelId="{FEED3E19-BDD8-4178-9AE0-774FA12B33A8}" type="presOf" srcId="{350749E2-5124-460D-A18E-60700B34A84E}" destId="{449511AC-6CB6-4BFC-B587-6592C787DC32}" srcOrd="0" destOrd="0" presId="urn:microsoft.com/office/officeart/2005/8/layout/bProcess3"/>
    <dgm:cxn modelId="{DDE61627-1C76-4ECC-AEC9-116709FC01C8}" srcId="{AAEDEEEC-F83D-436A-8636-DAC3A393AA22}" destId="{4DD5E649-AE54-4AE5-9AB2-DBCB9E2EBDD9}" srcOrd="5" destOrd="0" parTransId="{88878137-5BC0-4694-B778-E3FDE4A5EE52}" sibTransId="{53DFF42A-13E0-4AB0-9733-8538ADE67D89}"/>
    <dgm:cxn modelId="{CF175F27-A4F7-4463-98E8-C226B1A36AF2}" type="presOf" srcId="{075AD904-E791-4558-86F0-6CB8B9B76A6F}" destId="{01F36004-CA0B-4FA0-B278-6B8DF0343973}" srcOrd="0" destOrd="0" presId="urn:microsoft.com/office/officeart/2005/8/layout/bProcess3"/>
    <dgm:cxn modelId="{36FD0629-6807-409D-A5F0-EFCEC60711A3}" type="presOf" srcId="{8E71686A-0DDC-40F1-BB6D-4C931EBCDF93}" destId="{521388DC-13A5-4653-8DEA-F2C767423DDB}" srcOrd="0" destOrd="0" presId="urn:microsoft.com/office/officeart/2005/8/layout/bProcess3"/>
    <dgm:cxn modelId="{10D93329-F618-45D2-930A-BF992CACF26E}" type="presOf" srcId="{40BE0771-1C08-4BB7-89BA-B626E49DD080}" destId="{F349513A-FB23-4746-8AFC-5868A1584E36}" srcOrd="1" destOrd="0" presId="urn:microsoft.com/office/officeart/2005/8/layout/bProcess3"/>
    <dgm:cxn modelId="{E210BC2A-B2C5-4EAC-BC86-C248C1688C92}" type="presOf" srcId="{D0D3A890-AD2A-4368-8A53-DC74CE8E70EB}" destId="{A16DD03B-BA83-4654-956B-DBADA50CDF67}" srcOrd="0" destOrd="0" presId="urn:microsoft.com/office/officeart/2005/8/layout/bProcess3"/>
    <dgm:cxn modelId="{60DD082B-2054-40AB-9364-2EF312C7465F}" type="presOf" srcId="{AAEDEEEC-F83D-436A-8636-DAC3A393AA22}" destId="{39E8E053-66B5-45CD-9C76-85E57B4B0F5F}" srcOrd="0" destOrd="0" presId="urn:microsoft.com/office/officeart/2005/8/layout/bProcess3"/>
    <dgm:cxn modelId="{30C8402D-2F61-4BE3-BD4D-6DAD979F404F}" type="presOf" srcId="{1B13A93A-E780-4156-84D1-3B8188459AB7}" destId="{E9A6935A-6E14-4EF4-B9E5-139F290757F7}" srcOrd="0" destOrd="0" presId="urn:microsoft.com/office/officeart/2005/8/layout/bProcess3"/>
    <dgm:cxn modelId="{D36EDE30-34BA-4B6D-A494-87B6E6BC65F5}" type="presOf" srcId="{1869AA40-4C3B-43BB-B5FB-3CD76455270E}" destId="{0A9E4DEC-9CAF-4E3F-B870-76023290A768}" srcOrd="1" destOrd="0" presId="urn:microsoft.com/office/officeart/2005/8/layout/bProcess3"/>
    <dgm:cxn modelId="{7AD77437-6132-4167-AB99-AAB972E6769E}" type="presOf" srcId="{91F86695-F805-424A-9B20-705380A91FE0}" destId="{1BC9586B-64E2-4D46-A1B5-160D9D434291}" srcOrd="0" destOrd="0" presId="urn:microsoft.com/office/officeart/2005/8/layout/bProcess3"/>
    <dgm:cxn modelId="{310EE73C-A424-4A87-9BB5-6A72CFF974F8}" srcId="{AAEDEEEC-F83D-436A-8636-DAC3A393AA22}" destId="{1B13A93A-E780-4156-84D1-3B8188459AB7}" srcOrd="3" destOrd="0" parTransId="{F777ADCD-C026-4593-BC82-16EA19FDDF24}" sibTransId="{350749E2-5124-460D-A18E-60700B34A84E}"/>
    <dgm:cxn modelId="{DC3E643D-2C1E-4F31-9DFB-CE0E44202EE5}" type="presOf" srcId="{8C8D2026-7379-4256-A763-D2FBC83A2124}" destId="{D6490B4F-412C-40F5-B006-250D227CBEC2}" srcOrd="1" destOrd="0" presId="urn:microsoft.com/office/officeart/2005/8/layout/bProcess3"/>
    <dgm:cxn modelId="{A8E4BD40-4B40-4F82-81F8-69FA132CDC0F}" type="presOf" srcId="{588DFCAF-2A35-4D37-AE44-6DCEFE4345DA}" destId="{7EECD820-4B2E-472C-B1DD-322204C1FB3E}" srcOrd="0" destOrd="0" presId="urn:microsoft.com/office/officeart/2005/8/layout/bProcess3"/>
    <dgm:cxn modelId="{9056085B-5ECC-44E3-87BC-7C59F4A59E7B}" type="presOf" srcId="{2FF77ADE-A468-4B6D-A02E-89E4004DC8FF}" destId="{1640C113-80AC-4F53-9671-B97924495406}" srcOrd="0" destOrd="0" presId="urn:microsoft.com/office/officeart/2005/8/layout/bProcess3"/>
    <dgm:cxn modelId="{3F341E5E-68AE-4C1E-A423-43E570EDA050}" type="presOf" srcId="{8549AA5D-53E4-4238-9F5D-7E4A3C2274A5}" destId="{3DDEF909-652D-450B-BFE9-DFCFD16C2A3D}" srcOrd="0" destOrd="0" presId="urn:microsoft.com/office/officeart/2005/8/layout/bProcess3"/>
    <dgm:cxn modelId="{2BBE4341-44C1-40B7-B13E-F0D842631803}" type="presOf" srcId="{EDBBA106-1C1E-40C7-8ACB-1687650CED5C}" destId="{7A968562-88D6-43CA-9C14-85B486090B97}" srcOrd="0" destOrd="0" presId="urn:microsoft.com/office/officeart/2005/8/layout/bProcess3"/>
    <dgm:cxn modelId="{54183062-B0FC-4EFE-A331-D18309607DEE}" type="presOf" srcId="{8549AA5D-53E4-4238-9F5D-7E4A3C2274A5}" destId="{2545C394-F3B3-484E-A4DC-50C14AF5B5D3}" srcOrd="1" destOrd="0" presId="urn:microsoft.com/office/officeart/2005/8/layout/bProcess3"/>
    <dgm:cxn modelId="{93370843-E62A-48AF-BFFB-93F775EA7364}" srcId="{AAEDEEEC-F83D-436A-8636-DAC3A393AA22}" destId="{5484CA25-EF52-4394-808D-98DD3D084833}" srcOrd="15" destOrd="0" parTransId="{0913979F-FFC1-4D52-81E0-E94B94C68F74}" sibTransId="{40BE0771-1C08-4BB7-89BA-B626E49DD080}"/>
    <dgm:cxn modelId="{47F2B944-7B5D-4118-A847-2137BA2CF7FA}" type="presOf" srcId="{DD53F7B4-E853-4A49-A581-0AA2E5F81AC0}" destId="{99EB81B8-8549-4536-B8FA-357DACA66754}" srcOrd="0" destOrd="0" presId="urn:microsoft.com/office/officeart/2005/8/layout/bProcess3"/>
    <dgm:cxn modelId="{B13B8366-8934-4C56-9129-E0DDF5D547B8}" type="presOf" srcId="{0C6A2210-A5CB-4FBA-8FBC-38CF18C2AE15}" destId="{FB804F0D-B743-4A87-944A-538BA26DB287}" srcOrd="0" destOrd="0" presId="urn:microsoft.com/office/officeart/2005/8/layout/bProcess3"/>
    <dgm:cxn modelId="{11C2AB68-0380-44E2-B3B2-BFA3E584D774}" srcId="{AAEDEEEC-F83D-436A-8636-DAC3A393AA22}" destId="{033555C9-E8FF-44EB-A066-EB43CD9A6D64}" srcOrd="1" destOrd="0" parTransId="{B6DBBF4D-F15D-4C86-8E7F-D73662C8307D}" sibTransId="{8C8D2026-7379-4256-A763-D2FBC83A2124}"/>
    <dgm:cxn modelId="{E1D78E6B-ABCD-4188-AA9F-4A3BDAA44782}" srcId="{AAEDEEEC-F83D-436A-8636-DAC3A393AA22}" destId="{00AE514B-4D43-431F-BEB5-9B745CEBFDA1}" srcOrd="13" destOrd="0" parTransId="{EB99C8C8-E78B-46D8-88DF-4F7D8E3770F8}" sibTransId="{4027FC70-8452-40CD-B144-EA096620E118}"/>
    <dgm:cxn modelId="{1719C973-121A-4830-882B-55816DB23628}" type="presOf" srcId="{2B00EDD8-66E7-48FA-A196-82F00D6FAA8A}" destId="{5FBE8E0B-EDF6-4C5D-B817-ED09173C34DD}" srcOrd="0" destOrd="0" presId="urn:microsoft.com/office/officeart/2005/8/layout/bProcess3"/>
    <dgm:cxn modelId="{2B409974-7096-4FBD-B95E-07BE0F7E81E2}" type="presOf" srcId="{8F462F93-7015-4BE4-B196-AB89B1360AE6}" destId="{D97B2A0C-E876-47A7-9039-0F7DEA02977B}" srcOrd="0" destOrd="0" presId="urn:microsoft.com/office/officeart/2005/8/layout/bProcess3"/>
    <dgm:cxn modelId="{1A72D477-440C-4B0A-9409-A9D454C636F1}" type="presOf" srcId="{B4DD4DD6-62DB-4432-B8F3-4D80245591F1}" destId="{D36C127B-7C19-4428-94E4-87958C610FDA}" srcOrd="1" destOrd="0" presId="urn:microsoft.com/office/officeart/2005/8/layout/bProcess3"/>
    <dgm:cxn modelId="{1F396559-A846-40F7-8075-361A1A289AAB}" type="presOf" srcId="{21F93E84-F027-4BE0-8A10-7173A0D8289B}" destId="{33CAE533-793D-4E5A-9D9B-FDE02C922BB2}" srcOrd="0" destOrd="0" presId="urn:microsoft.com/office/officeart/2005/8/layout/bProcess3"/>
    <dgm:cxn modelId="{AC78A979-4C1E-41EF-970A-C96A734D4800}" srcId="{AAEDEEEC-F83D-436A-8636-DAC3A393AA22}" destId="{9A414907-DC4B-4048-85FE-AD397C359C1A}" srcOrd="4" destOrd="0" parTransId="{0DB71F92-10DF-47A4-882D-93E9A334C1F6}" sibTransId="{B4DD4DD6-62DB-4432-B8F3-4D80245591F1}"/>
    <dgm:cxn modelId="{9A5CC67A-63C3-45CA-AF18-A2529451FFDE}" type="presOf" srcId="{033555C9-E8FF-44EB-A066-EB43CD9A6D64}" destId="{2E8E3AB7-2D31-4A2F-838F-71145C96AB4F}" srcOrd="0" destOrd="0" presId="urn:microsoft.com/office/officeart/2005/8/layout/bProcess3"/>
    <dgm:cxn modelId="{74E5EC84-0787-4568-B11C-7E72B22108A6}" type="presOf" srcId="{B4DD4DD6-62DB-4432-B8F3-4D80245591F1}" destId="{8D674AEE-72C2-4CBF-B362-448B95CCA13E}" srcOrd="0" destOrd="0" presId="urn:microsoft.com/office/officeart/2005/8/layout/bProcess3"/>
    <dgm:cxn modelId="{02515185-0F55-45A0-AAB6-6ADE85A1570F}" type="presOf" srcId="{075AD904-E791-4558-86F0-6CB8B9B76A6F}" destId="{A2CB8586-A0AE-438E-A2FF-B114F097F33C}" srcOrd="1" destOrd="0" presId="urn:microsoft.com/office/officeart/2005/8/layout/bProcess3"/>
    <dgm:cxn modelId="{F4388F8A-A27A-437D-8492-490AB00A0980}" type="presOf" srcId="{8E71686A-0DDC-40F1-BB6D-4C931EBCDF93}" destId="{4DE66E50-2A0A-46FF-BAF8-7A2C26592492}" srcOrd="1" destOrd="0" presId="urn:microsoft.com/office/officeart/2005/8/layout/bProcess3"/>
    <dgm:cxn modelId="{C011A88D-AB76-4E77-AC82-E56C4328F6F7}" srcId="{AAEDEEEC-F83D-436A-8636-DAC3A393AA22}" destId="{1E6E4B6F-5C36-42D1-9917-89248ED34675}" srcOrd="14" destOrd="0" parTransId="{D541DE7C-49E7-4458-9FED-E1704C65B484}" sibTransId="{075AD904-E791-4558-86F0-6CB8B9B76A6F}"/>
    <dgm:cxn modelId="{16A47292-D7E0-445D-AAED-893BA76FD246}" type="presOf" srcId="{1D21171C-4EBE-4B5D-A192-19F7C379C87F}" destId="{E2965DA0-8E0D-454A-9B06-C4AD83E4B2D8}" srcOrd="1" destOrd="0" presId="urn:microsoft.com/office/officeart/2005/8/layout/bProcess3"/>
    <dgm:cxn modelId="{64EBD998-138F-4D3F-845D-D6431B63FA7D}" srcId="{AAEDEEEC-F83D-436A-8636-DAC3A393AA22}" destId="{6BD274AC-27DF-4B4E-9C55-6552B73ED762}" srcOrd="18" destOrd="0" parTransId="{FE01526E-BE5A-482D-972A-FCE55F6D8265}" sibTransId="{E7DAD39C-B2E2-46DF-A4F4-E31F53E833C8}"/>
    <dgm:cxn modelId="{4F4FC79F-2123-46F0-9339-65BC78E93929}" type="presOf" srcId="{F4D841E9-8E65-4168-AB81-530D40619452}" destId="{9DAEA2F6-266D-495D-AAF4-199EAAB3601E}" srcOrd="0" destOrd="0" presId="urn:microsoft.com/office/officeart/2005/8/layout/bProcess3"/>
    <dgm:cxn modelId="{40B159A2-4439-4E42-8FDC-98E952576227}" type="presOf" srcId="{8C8D2026-7379-4256-A763-D2FBC83A2124}" destId="{4B720E09-6F2B-420A-AE96-563406910C07}" srcOrd="0" destOrd="0" presId="urn:microsoft.com/office/officeart/2005/8/layout/bProcess3"/>
    <dgm:cxn modelId="{288A82A8-454A-4C19-879B-F72F12DB67FC}" type="presOf" srcId="{D439B62C-F341-4E09-92E3-8055A8D9A80A}" destId="{ED0AB089-D9C1-46DD-B1C3-893430394F48}" srcOrd="1" destOrd="0" presId="urn:microsoft.com/office/officeart/2005/8/layout/bProcess3"/>
    <dgm:cxn modelId="{27CE39A9-3FF4-4702-B924-0C6731D17662}" type="presOf" srcId="{5FB830BE-46B2-46E9-B333-390B5FD16576}" destId="{EC500243-107F-4A3A-B979-1CE5E5AEE9D3}" srcOrd="1" destOrd="0" presId="urn:microsoft.com/office/officeart/2005/8/layout/bProcess3"/>
    <dgm:cxn modelId="{F7918BAB-DA46-49AF-8DD3-02176DA097AD}" srcId="{AAEDEEEC-F83D-436A-8636-DAC3A393AA22}" destId="{0C6A2210-A5CB-4FBA-8FBC-38CF18C2AE15}" srcOrd="16" destOrd="0" parTransId="{A6F2D829-59DC-43E0-860F-A036C8084719}" sibTransId="{8E71686A-0DDC-40F1-BB6D-4C931EBCDF93}"/>
    <dgm:cxn modelId="{4F96ADAE-044B-489C-B1DE-7037D3D8B9A0}" type="presOf" srcId="{53DFF42A-13E0-4AB0-9733-8538ADE67D89}" destId="{67EDE86F-846F-407D-89D9-0ED080716098}" srcOrd="1" destOrd="0" presId="urn:microsoft.com/office/officeart/2005/8/layout/bProcess3"/>
    <dgm:cxn modelId="{18C413B4-4480-490C-A135-01CCACDC753A}" srcId="{AAEDEEEC-F83D-436A-8636-DAC3A393AA22}" destId="{EDBBA106-1C1E-40C7-8ACB-1687650CED5C}" srcOrd="11" destOrd="0" parTransId="{E9657699-FC97-4178-807E-8AAD5DC5E066}" sibTransId="{8549AA5D-53E4-4238-9F5D-7E4A3C2274A5}"/>
    <dgm:cxn modelId="{183819B4-3E92-4B13-8600-D05F9E66460E}" type="presOf" srcId="{53DFF42A-13E0-4AB0-9733-8538ADE67D89}" destId="{3D65C082-29FD-4C8B-94D0-0577DBA8E323}" srcOrd="0" destOrd="0" presId="urn:microsoft.com/office/officeart/2005/8/layout/bProcess3"/>
    <dgm:cxn modelId="{18D32FB5-9519-4B2A-ACEA-32B170686FDE}" type="presOf" srcId="{350749E2-5124-460D-A18E-60700B34A84E}" destId="{AEAEFEFC-49F5-49C2-BA00-19F0500D9196}" srcOrd="1" destOrd="0" presId="urn:microsoft.com/office/officeart/2005/8/layout/bProcess3"/>
    <dgm:cxn modelId="{ED9608BA-6CFD-43B7-8D7A-F0F24D64230F}" srcId="{AAEDEEEC-F83D-436A-8636-DAC3A393AA22}" destId="{DD53F7B4-E853-4A49-A581-0AA2E5F81AC0}" srcOrd="8" destOrd="0" parTransId="{A0249EBA-A209-45A0-BE14-C072460303F9}" sibTransId="{2B00EDD8-66E7-48FA-A196-82F00D6FAA8A}"/>
    <dgm:cxn modelId="{BC3F40BC-8060-4DBF-BAE3-54069103A7DF}" type="presOf" srcId="{6BD274AC-27DF-4B4E-9C55-6552B73ED762}" destId="{CEB05B98-EE44-4B6A-9837-0AA6B15454A8}" srcOrd="0" destOrd="0" presId="urn:microsoft.com/office/officeart/2005/8/layout/bProcess3"/>
    <dgm:cxn modelId="{8DE495BC-31EE-4294-99F2-31D22665F152}" srcId="{AAEDEEEC-F83D-436A-8636-DAC3A393AA22}" destId="{588DFCAF-2A35-4D37-AE44-6DCEFE4345DA}" srcOrd="6" destOrd="0" parTransId="{640D32E7-037D-475A-AAAC-463342221895}" sibTransId="{7302F5A9-861D-4CFA-B38F-8209A2365B45}"/>
    <dgm:cxn modelId="{BF1C23C1-069D-47D4-B111-EADE762397A9}" srcId="{AAEDEEEC-F83D-436A-8636-DAC3A393AA22}" destId="{52B32093-36D9-4EA6-870D-1B0AD5F15788}" srcOrd="2" destOrd="0" parTransId="{B15CC001-FD38-4BA6-9200-A8830EB66B1B}" sibTransId="{2FF77ADE-A468-4B6D-A02E-89E4004DC8FF}"/>
    <dgm:cxn modelId="{4BE683C4-F7D1-4AE1-AAB3-9008B6EAB4CD}" type="presOf" srcId="{9A414907-DC4B-4048-85FE-AD397C359C1A}" destId="{5F0E37A0-0E35-457D-BEE0-F0E2A9795673}" srcOrd="0" destOrd="0" presId="urn:microsoft.com/office/officeart/2005/8/layout/bProcess3"/>
    <dgm:cxn modelId="{0443A3C6-3BB4-4EE8-9FF6-7869F8C5567F}" srcId="{AAEDEEEC-F83D-436A-8636-DAC3A393AA22}" destId="{D0D3A890-AD2A-4368-8A53-DC74CE8E70EB}" srcOrd="9" destOrd="0" parTransId="{904D5E58-7F52-48FF-A2FA-2FB9887F47AD}" sibTransId="{D439B62C-F341-4E09-92E3-8055A8D9A80A}"/>
    <dgm:cxn modelId="{62ED2FD1-13C1-4A85-89F6-4D0D33C3A448}" type="presOf" srcId="{40BE0771-1C08-4BB7-89BA-B626E49DD080}" destId="{BB1FE5E6-AB9F-46FF-BB7B-F79730BED8D0}" srcOrd="0" destOrd="0" presId="urn:microsoft.com/office/officeart/2005/8/layout/bProcess3"/>
    <dgm:cxn modelId="{91743FD2-5425-44A1-BE44-A8579CCCDA55}" type="presOf" srcId="{4027FC70-8452-40CD-B144-EA096620E118}" destId="{0994C424-0190-4B11-B1BB-2E27C49EDFE7}" srcOrd="1" destOrd="0" presId="urn:microsoft.com/office/officeart/2005/8/layout/bProcess3"/>
    <dgm:cxn modelId="{7ADF08D5-0C7D-48A3-961D-ADBF67790C2C}" type="presOf" srcId="{5FB830BE-46B2-46E9-B333-390B5FD16576}" destId="{65CAA4DC-88EE-45A2-A0C4-5EE142CACA21}" srcOrd="0" destOrd="0" presId="urn:microsoft.com/office/officeart/2005/8/layout/bProcess3"/>
    <dgm:cxn modelId="{1BE397D7-15C5-410C-A46E-054ACFB88E24}" type="presOf" srcId="{1D21171C-4EBE-4B5D-A192-19F7C379C87F}" destId="{1F0CDC4E-599E-4E30-8BC7-C3364262CEC7}" srcOrd="0" destOrd="0" presId="urn:microsoft.com/office/officeart/2005/8/layout/bProcess3"/>
    <dgm:cxn modelId="{CD98ADD8-3BB8-4B6F-9E70-0D0F13F9F4E3}" type="presOf" srcId="{8A353770-CCA9-4A2B-8C02-17221AC5C6D9}" destId="{4A2B4E36-30CB-4AE0-B5B0-E9B3C5D473B4}" srcOrd="0" destOrd="0" presId="urn:microsoft.com/office/officeart/2005/8/layout/bProcess3"/>
    <dgm:cxn modelId="{8DBE34DD-35ED-4CBB-8AB7-B75166C03243}" type="presOf" srcId="{F4D841E9-8E65-4168-AB81-530D40619452}" destId="{F000C695-8026-44A2-B8A4-AD288604E81C}" srcOrd="1" destOrd="0" presId="urn:microsoft.com/office/officeart/2005/8/layout/bProcess3"/>
    <dgm:cxn modelId="{064F01E0-148D-44F0-827C-435D3B58B773}" type="presOf" srcId="{2FF77ADE-A468-4B6D-A02E-89E4004DC8FF}" destId="{B31C8018-471B-4BF9-8EB8-748FFD2154FC}" srcOrd="1" destOrd="0" presId="urn:microsoft.com/office/officeart/2005/8/layout/bProcess3"/>
    <dgm:cxn modelId="{235BB8E1-9D2D-409F-9802-6F125D677EEB}" srcId="{AAEDEEEC-F83D-436A-8636-DAC3A393AA22}" destId="{21F93E84-F027-4BE0-8A10-7173A0D8289B}" srcOrd="0" destOrd="0" parTransId="{33EE42B4-2647-4730-B40E-D897EC2295BA}" sibTransId="{1D21171C-4EBE-4B5D-A192-19F7C379C87F}"/>
    <dgm:cxn modelId="{A611C9E2-BC2B-4639-809C-ED2E9621A77A}" type="presOf" srcId="{4DD5E649-AE54-4AE5-9AB2-DBCB9E2EBDD9}" destId="{2B5AA900-4B1F-49C7-9C57-35711911A8A5}" srcOrd="0" destOrd="0" presId="urn:microsoft.com/office/officeart/2005/8/layout/bProcess3"/>
    <dgm:cxn modelId="{853D1FE4-210D-45D6-BBC9-0C32DFEE56A4}" type="presOf" srcId="{5484CA25-EF52-4394-808D-98DD3D084833}" destId="{3BB1AC54-6F72-407E-9F41-1BB4F8F6E814}" srcOrd="0" destOrd="0" presId="urn:microsoft.com/office/officeart/2005/8/layout/bProcess3"/>
    <dgm:cxn modelId="{D16D70E7-973C-4154-B9E4-56599AF6B4DE}" type="presOf" srcId="{80D64B88-2F6F-4689-A241-66F787B9B7A3}" destId="{8D858033-D7C6-461C-A5F0-912872C329F6}" srcOrd="0" destOrd="0" presId="urn:microsoft.com/office/officeart/2005/8/layout/bProcess3"/>
    <dgm:cxn modelId="{F09D30EA-7BAE-4AA4-BD1F-808079093439}" type="presOf" srcId="{1E6E4B6F-5C36-42D1-9917-89248ED34675}" destId="{C123E271-3DCE-4C80-82B8-C15EA333809C}" srcOrd="0" destOrd="0" presId="urn:microsoft.com/office/officeart/2005/8/layout/bProcess3"/>
    <dgm:cxn modelId="{B4887CEB-BF18-477B-A3DC-A7158967B8A2}" type="presOf" srcId="{4027FC70-8452-40CD-B144-EA096620E118}" destId="{84C626A8-B326-4A7D-A9C8-2ED8EF724E4C}" srcOrd="0" destOrd="0" presId="urn:microsoft.com/office/officeart/2005/8/layout/bProcess3"/>
    <dgm:cxn modelId="{EAEB85EB-B070-4C21-9276-DD5E9982D0D2}" type="presOf" srcId="{91F86695-F805-424A-9B20-705380A91FE0}" destId="{9A4F7AB1-DA85-4E3D-8294-C7E6A443E14B}" srcOrd="1" destOrd="0" presId="urn:microsoft.com/office/officeart/2005/8/layout/bProcess3"/>
    <dgm:cxn modelId="{7E5A3EEE-0796-4C92-A4F5-A70C04E875AD}" srcId="{AAEDEEEC-F83D-436A-8636-DAC3A393AA22}" destId="{8A353770-CCA9-4A2B-8C02-17221AC5C6D9}" srcOrd="17" destOrd="0" parTransId="{8838CCAC-83C3-4E3D-9849-8A81318FE4A3}" sibTransId="{91F86695-F805-424A-9B20-705380A91FE0}"/>
    <dgm:cxn modelId="{A850BFF0-1D92-4B8B-9E58-0D7114339A5B}" srcId="{AAEDEEEC-F83D-436A-8636-DAC3A393AA22}" destId="{066B8379-31D7-4F0E-9D2D-742D8694915E}" srcOrd="7" destOrd="0" parTransId="{3F531133-D4A1-4982-99B7-B9EAEF4315F6}" sibTransId="{1869AA40-4C3B-43BB-B5FB-3CD76455270E}"/>
    <dgm:cxn modelId="{618048FE-ECCD-4A4B-B59E-B5134E8B4F48}" srcId="{AAEDEEEC-F83D-436A-8636-DAC3A393AA22}" destId="{80D64B88-2F6F-4689-A241-66F787B9B7A3}" srcOrd="10" destOrd="0" parTransId="{9270E824-D326-4E06-B4D7-5AD6DACBCDDA}" sibTransId="{F4D841E9-8E65-4168-AB81-530D40619452}"/>
    <dgm:cxn modelId="{CE52D2C6-33F0-45CD-963F-CF1BF4F2A7E8}" type="presParOf" srcId="{39E8E053-66B5-45CD-9C76-85E57B4B0F5F}" destId="{33CAE533-793D-4E5A-9D9B-FDE02C922BB2}" srcOrd="0" destOrd="0" presId="urn:microsoft.com/office/officeart/2005/8/layout/bProcess3"/>
    <dgm:cxn modelId="{0CD821ED-D533-458D-895D-E0EB4F66271F}" type="presParOf" srcId="{39E8E053-66B5-45CD-9C76-85E57B4B0F5F}" destId="{1F0CDC4E-599E-4E30-8BC7-C3364262CEC7}" srcOrd="1" destOrd="0" presId="urn:microsoft.com/office/officeart/2005/8/layout/bProcess3"/>
    <dgm:cxn modelId="{6C871356-60DB-454C-BF35-791A5C214F01}" type="presParOf" srcId="{1F0CDC4E-599E-4E30-8BC7-C3364262CEC7}" destId="{E2965DA0-8E0D-454A-9B06-C4AD83E4B2D8}" srcOrd="0" destOrd="0" presId="urn:microsoft.com/office/officeart/2005/8/layout/bProcess3"/>
    <dgm:cxn modelId="{83BEFC20-92E5-4031-A13A-33E804248214}" type="presParOf" srcId="{39E8E053-66B5-45CD-9C76-85E57B4B0F5F}" destId="{2E8E3AB7-2D31-4A2F-838F-71145C96AB4F}" srcOrd="2" destOrd="0" presId="urn:microsoft.com/office/officeart/2005/8/layout/bProcess3"/>
    <dgm:cxn modelId="{611488D2-AAFF-4634-BB8E-87132DE5CE48}" type="presParOf" srcId="{39E8E053-66B5-45CD-9C76-85E57B4B0F5F}" destId="{4B720E09-6F2B-420A-AE96-563406910C07}" srcOrd="3" destOrd="0" presId="urn:microsoft.com/office/officeart/2005/8/layout/bProcess3"/>
    <dgm:cxn modelId="{48FB3A8A-6273-4E4D-8438-E9FF0E6AED5A}" type="presParOf" srcId="{4B720E09-6F2B-420A-AE96-563406910C07}" destId="{D6490B4F-412C-40F5-B006-250D227CBEC2}" srcOrd="0" destOrd="0" presId="urn:microsoft.com/office/officeart/2005/8/layout/bProcess3"/>
    <dgm:cxn modelId="{0CEBF9E7-7C1F-4A90-8DFD-7A6719E052F5}" type="presParOf" srcId="{39E8E053-66B5-45CD-9C76-85E57B4B0F5F}" destId="{C593E214-FEE6-454D-A1D1-705460571C02}" srcOrd="4" destOrd="0" presId="urn:microsoft.com/office/officeart/2005/8/layout/bProcess3"/>
    <dgm:cxn modelId="{F758B965-FB0F-46A5-9419-090F68A0EC7A}" type="presParOf" srcId="{39E8E053-66B5-45CD-9C76-85E57B4B0F5F}" destId="{1640C113-80AC-4F53-9671-B97924495406}" srcOrd="5" destOrd="0" presId="urn:microsoft.com/office/officeart/2005/8/layout/bProcess3"/>
    <dgm:cxn modelId="{6989BADB-4F62-41A5-9706-023542C44CAD}" type="presParOf" srcId="{1640C113-80AC-4F53-9671-B97924495406}" destId="{B31C8018-471B-4BF9-8EB8-748FFD2154FC}" srcOrd="0" destOrd="0" presId="urn:microsoft.com/office/officeart/2005/8/layout/bProcess3"/>
    <dgm:cxn modelId="{43F1EA42-5296-4B94-A4E8-5727A8B43216}" type="presParOf" srcId="{39E8E053-66B5-45CD-9C76-85E57B4B0F5F}" destId="{E9A6935A-6E14-4EF4-B9E5-139F290757F7}" srcOrd="6" destOrd="0" presId="urn:microsoft.com/office/officeart/2005/8/layout/bProcess3"/>
    <dgm:cxn modelId="{D9CC0FA5-C49F-47BD-8032-F0BBCBF4C82B}" type="presParOf" srcId="{39E8E053-66B5-45CD-9C76-85E57B4B0F5F}" destId="{449511AC-6CB6-4BFC-B587-6592C787DC32}" srcOrd="7" destOrd="0" presId="urn:microsoft.com/office/officeart/2005/8/layout/bProcess3"/>
    <dgm:cxn modelId="{D6FDF04B-4DCF-46D7-8E2C-3C498CC5F6B3}" type="presParOf" srcId="{449511AC-6CB6-4BFC-B587-6592C787DC32}" destId="{AEAEFEFC-49F5-49C2-BA00-19F0500D9196}" srcOrd="0" destOrd="0" presId="urn:microsoft.com/office/officeart/2005/8/layout/bProcess3"/>
    <dgm:cxn modelId="{2BDE7214-11A6-42D0-9657-494474801270}" type="presParOf" srcId="{39E8E053-66B5-45CD-9C76-85E57B4B0F5F}" destId="{5F0E37A0-0E35-457D-BEE0-F0E2A9795673}" srcOrd="8" destOrd="0" presId="urn:microsoft.com/office/officeart/2005/8/layout/bProcess3"/>
    <dgm:cxn modelId="{DC236E18-59EE-4630-A2AC-F9E76B300371}" type="presParOf" srcId="{39E8E053-66B5-45CD-9C76-85E57B4B0F5F}" destId="{8D674AEE-72C2-4CBF-B362-448B95CCA13E}" srcOrd="9" destOrd="0" presId="urn:microsoft.com/office/officeart/2005/8/layout/bProcess3"/>
    <dgm:cxn modelId="{44A3A579-88C5-4800-B43D-4470381A46CE}" type="presParOf" srcId="{8D674AEE-72C2-4CBF-B362-448B95CCA13E}" destId="{D36C127B-7C19-4428-94E4-87958C610FDA}" srcOrd="0" destOrd="0" presId="urn:microsoft.com/office/officeart/2005/8/layout/bProcess3"/>
    <dgm:cxn modelId="{E9DA725E-6C6A-4902-8720-6D3C875CA267}" type="presParOf" srcId="{39E8E053-66B5-45CD-9C76-85E57B4B0F5F}" destId="{2B5AA900-4B1F-49C7-9C57-35711911A8A5}" srcOrd="10" destOrd="0" presId="urn:microsoft.com/office/officeart/2005/8/layout/bProcess3"/>
    <dgm:cxn modelId="{1B169A44-9204-4B09-8A65-89181B46686C}" type="presParOf" srcId="{39E8E053-66B5-45CD-9C76-85E57B4B0F5F}" destId="{3D65C082-29FD-4C8B-94D0-0577DBA8E323}" srcOrd="11" destOrd="0" presId="urn:microsoft.com/office/officeart/2005/8/layout/bProcess3"/>
    <dgm:cxn modelId="{65E46F67-6EDA-44C4-B255-FE50B37E97F3}" type="presParOf" srcId="{3D65C082-29FD-4C8B-94D0-0577DBA8E323}" destId="{67EDE86F-846F-407D-89D9-0ED080716098}" srcOrd="0" destOrd="0" presId="urn:microsoft.com/office/officeart/2005/8/layout/bProcess3"/>
    <dgm:cxn modelId="{C8C83AB6-851C-41E5-A52F-1D003C7369D9}" type="presParOf" srcId="{39E8E053-66B5-45CD-9C76-85E57B4B0F5F}" destId="{7EECD820-4B2E-472C-B1DD-322204C1FB3E}" srcOrd="12" destOrd="0" presId="urn:microsoft.com/office/officeart/2005/8/layout/bProcess3"/>
    <dgm:cxn modelId="{5E7BA80A-4AAD-4072-96B4-B2EDE7649F54}" type="presParOf" srcId="{39E8E053-66B5-45CD-9C76-85E57B4B0F5F}" destId="{8DD5383B-1F7D-41AC-9606-79DF2DC29557}" srcOrd="13" destOrd="0" presId="urn:microsoft.com/office/officeart/2005/8/layout/bProcess3"/>
    <dgm:cxn modelId="{523FF979-4ACB-4BFD-9977-D3EEF3707A77}" type="presParOf" srcId="{8DD5383B-1F7D-41AC-9606-79DF2DC29557}" destId="{B76B7E06-4E24-4AB0-90B6-7A1D7C1A8E03}" srcOrd="0" destOrd="0" presId="urn:microsoft.com/office/officeart/2005/8/layout/bProcess3"/>
    <dgm:cxn modelId="{55B4B9DB-22F3-4581-A5C9-D11FD479912B}" type="presParOf" srcId="{39E8E053-66B5-45CD-9C76-85E57B4B0F5F}" destId="{8BE93486-1B90-4A33-B936-660A761A3CF5}" srcOrd="14" destOrd="0" presId="urn:microsoft.com/office/officeart/2005/8/layout/bProcess3"/>
    <dgm:cxn modelId="{FC88A582-1B81-4152-844B-9D21D12CA999}" type="presParOf" srcId="{39E8E053-66B5-45CD-9C76-85E57B4B0F5F}" destId="{7004C95E-D1C5-48FE-AD44-168107FCB114}" srcOrd="15" destOrd="0" presId="urn:microsoft.com/office/officeart/2005/8/layout/bProcess3"/>
    <dgm:cxn modelId="{52E5431F-C202-40EC-8595-07841CFAC6D5}" type="presParOf" srcId="{7004C95E-D1C5-48FE-AD44-168107FCB114}" destId="{0A9E4DEC-9CAF-4E3F-B870-76023290A768}" srcOrd="0" destOrd="0" presId="urn:microsoft.com/office/officeart/2005/8/layout/bProcess3"/>
    <dgm:cxn modelId="{BFFE3A80-2C65-4E72-8CF0-69428A5E8EBC}" type="presParOf" srcId="{39E8E053-66B5-45CD-9C76-85E57B4B0F5F}" destId="{99EB81B8-8549-4536-B8FA-357DACA66754}" srcOrd="16" destOrd="0" presId="urn:microsoft.com/office/officeart/2005/8/layout/bProcess3"/>
    <dgm:cxn modelId="{530D4EA2-AE55-4273-B4F2-6EE290F77273}" type="presParOf" srcId="{39E8E053-66B5-45CD-9C76-85E57B4B0F5F}" destId="{5FBE8E0B-EDF6-4C5D-B817-ED09173C34DD}" srcOrd="17" destOrd="0" presId="urn:microsoft.com/office/officeart/2005/8/layout/bProcess3"/>
    <dgm:cxn modelId="{4073C024-2402-402A-B239-8FCDC68AE014}" type="presParOf" srcId="{5FBE8E0B-EDF6-4C5D-B817-ED09173C34DD}" destId="{C85F3A1E-7913-4718-92FF-A3B3014814C9}" srcOrd="0" destOrd="0" presId="urn:microsoft.com/office/officeart/2005/8/layout/bProcess3"/>
    <dgm:cxn modelId="{8038DAFA-6D2F-436B-BCE7-25EE792F377C}" type="presParOf" srcId="{39E8E053-66B5-45CD-9C76-85E57B4B0F5F}" destId="{A16DD03B-BA83-4654-956B-DBADA50CDF67}" srcOrd="18" destOrd="0" presId="urn:microsoft.com/office/officeart/2005/8/layout/bProcess3"/>
    <dgm:cxn modelId="{34DE9043-C59F-4E9C-963C-040560AE2818}" type="presParOf" srcId="{39E8E053-66B5-45CD-9C76-85E57B4B0F5F}" destId="{064FF645-2E74-4811-AEEC-27C3532D84CB}" srcOrd="19" destOrd="0" presId="urn:microsoft.com/office/officeart/2005/8/layout/bProcess3"/>
    <dgm:cxn modelId="{260C133B-D49F-4EB1-98EC-16CE468C7E71}" type="presParOf" srcId="{064FF645-2E74-4811-AEEC-27C3532D84CB}" destId="{ED0AB089-D9C1-46DD-B1C3-893430394F48}" srcOrd="0" destOrd="0" presId="urn:microsoft.com/office/officeart/2005/8/layout/bProcess3"/>
    <dgm:cxn modelId="{CD168A1C-A022-42E4-A515-05FC99DB20C0}" type="presParOf" srcId="{39E8E053-66B5-45CD-9C76-85E57B4B0F5F}" destId="{8D858033-D7C6-461C-A5F0-912872C329F6}" srcOrd="20" destOrd="0" presId="urn:microsoft.com/office/officeart/2005/8/layout/bProcess3"/>
    <dgm:cxn modelId="{83187304-3D07-4517-82EB-5BAA7466777A}" type="presParOf" srcId="{39E8E053-66B5-45CD-9C76-85E57B4B0F5F}" destId="{9DAEA2F6-266D-495D-AAF4-199EAAB3601E}" srcOrd="21" destOrd="0" presId="urn:microsoft.com/office/officeart/2005/8/layout/bProcess3"/>
    <dgm:cxn modelId="{FC68517A-C2BC-4C42-93AB-CB3CA04FFF0C}" type="presParOf" srcId="{9DAEA2F6-266D-495D-AAF4-199EAAB3601E}" destId="{F000C695-8026-44A2-B8A4-AD288604E81C}" srcOrd="0" destOrd="0" presId="urn:microsoft.com/office/officeart/2005/8/layout/bProcess3"/>
    <dgm:cxn modelId="{972AA086-EAC8-41A1-9DB4-757E9E42CB63}" type="presParOf" srcId="{39E8E053-66B5-45CD-9C76-85E57B4B0F5F}" destId="{7A968562-88D6-43CA-9C14-85B486090B97}" srcOrd="22" destOrd="0" presId="urn:microsoft.com/office/officeart/2005/8/layout/bProcess3"/>
    <dgm:cxn modelId="{F31C664F-AB98-448E-9D19-C91A35CD41DA}" type="presParOf" srcId="{39E8E053-66B5-45CD-9C76-85E57B4B0F5F}" destId="{3DDEF909-652D-450B-BFE9-DFCFD16C2A3D}" srcOrd="23" destOrd="0" presId="urn:microsoft.com/office/officeart/2005/8/layout/bProcess3"/>
    <dgm:cxn modelId="{E44E4CD2-9DC4-4CF7-B877-4406682AF9FF}" type="presParOf" srcId="{3DDEF909-652D-450B-BFE9-DFCFD16C2A3D}" destId="{2545C394-F3B3-484E-A4DC-50C14AF5B5D3}" srcOrd="0" destOrd="0" presId="urn:microsoft.com/office/officeart/2005/8/layout/bProcess3"/>
    <dgm:cxn modelId="{C52568E7-B567-4BBA-96BB-0E608116ECBA}" type="presParOf" srcId="{39E8E053-66B5-45CD-9C76-85E57B4B0F5F}" destId="{D97B2A0C-E876-47A7-9039-0F7DEA02977B}" srcOrd="24" destOrd="0" presId="urn:microsoft.com/office/officeart/2005/8/layout/bProcess3"/>
    <dgm:cxn modelId="{74EAB14B-81DC-4F74-99F1-D8B30F20C1B3}" type="presParOf" srcId="{39E8E053-66B5-45CD-9C76-85E57B4B0F5F}" destId="{65CAA4DC-88EE-45A2-A0C4-5EE142CACA21}" srcOrd="25" destOrd="0" presId="urn:microsoft.com/office/officeart/2005/8/layout/bProcess3"/>
    <dgm:cxn modelId="{277AC030-19C9-438F-A44C-DF95FFA668B3}" type="presParOf" srcId="{65CAA4DC-88EE-45A2-A0C4-5EE142CACA21}" destId="{EC500243-107F-4A3A-B979-1CE5E5AEE9D3}" srcOrd="0" destOrd="0" presId="urn:microsoft.com/office/officeart/2005/8/layout/bProcess3"/>
    <dgm:cxn modelId="{22DB4AE5-D56A-4104-9DA4-99765E1F5B41}" type="presParOf" srcId="{39E8E053-66B5-45CD-9C76-85E57B4B0F5F}" destId="{794FA47D-3074-4964-BF5B-603D0390DFD3}" srcOrd="26" destOrd="0" presId="urn:microsoft.com/office/officeart/2005/8/layout/bProcess3"/>
    <dgm:cxn modelId="{9D61304F-F62C-45E7-8B7A-79DF74B74698}" type="presParOf" srcId="{39E8E053-66B5-45CD-9C76-85E57B4B0F5F}" destId="{84C626A8-B326-4A7D-A9C8-2ED8EF724E4C}" srcOrd="27" destOrd="0" presId="urn:microsoft.com/office/officeart/2005/8/layout/bProcess3"/>
    <dgm:cxn modelId="{3EFFEC03-5280-4ACF-9443-B85A84396A65}" type="presParOf" srcId="{84C626A8-B326-4A7D-A9C8-2ED8EF724E4C}" destId="{0994C424-0190-4B11-B1BB-2E27C49EDFE7}" srcOrd="0" destOrd="0" presId="urn:microsoft.com/office/officeart/2005/8/layout/bProcess3"/>
    <dgm:cxn modelId="{D2AB6335-0F72-4885-95E0-37FDBC75DDE6}" type="presParOf" srcId="{39E8E053-66B5-45CD-9C76-85E57B4B0F5F}" destId="{C123E271-3DCE-4C80-82B8-C15EA333809C}" srcOrd="28" destOrd="0" presId="urn:microsoft.com/office/officeart/2005/8/layout/bProcess3"/>
    <dgm:cxn modelId="{0BEAAFA3-3DB2-4918-80C2-FA08274CA8F0}" type="presParOf" srcId="{39E8E053-66B5-45CD-9C76-85E57B4B0F5F}" destId="{01F36004-CA0B-4FA0-B278-6B8DF0343973}" srcOrd="29" destOrd="0" presId="urn:microsoft.com/office/officeart/2005/8/layout/bProcess3"/>
    <dgm:cxn modelId="{2EBF235E-1A64-40A2-873B-D057A661D28A}" type="presParOf" srcId="{01F36004-CA0B-4FA0-B278-6B8DF0343973}" destId="{A2CB8586-A0AE-438E-A2FF-B114F097F33C}" srcOrd="0" destOrd="0" presId="urn:microsoft.com/office/officeart/2005/8/layout/bProcess3"/>
    <dgm:cxn modelId="{6BA56593-9961-4EC2-B4F5-29B668BC6A22}" type="presParOf" srcId="{39E8E053-66B5-45CD-9C76-85E57B4B0F5F}" destId="{3BB1AC54-6F72-407E-9F41-1BB4F8F6E814}" srcOrd="30" destOrd="0" presId="urn:microsoft.com/office/officeart/2005/8/layout/bProcess3"/>
    <dgm:cxn modelId="{ACC86723-31D2-41AF-855E-6887EBE4074C}" type="presParOf" srcId="{39E8E053-66B5-45CD-9C76-85E57B4B0F5F}" destId="{BB1FE5E6-AB9F-46FF-BB7B-F79730BED8D0}" srcOrd="31" destOrd="0" presId="urn:microsoft.com/office/officeart/2005/8/layout/bProcess3"/>
    <dgm:cxn modelId="{EED02A0C-4D92-444A-9544-4FFE22CEDC75}" type="presParOf" srcId="{BB1FE5E6-AB9F-46FF-BB7B-F79730BED8D0}" destId="{F349513A-FB23-4746-8AFC-5868A1584E36}" srcOrd="0" destOrd="0" presId="urn:microsoft.com/office/officeart/2005/8/layout/bProcess3"/>
    <dgm:cxn modelId="{401E81C2-DC7C-4BCD-8035-327B7EE1C0AA}" type="presParOf" srcId="{39E8E053-66B5-45CD-9C76-85E57B4B0F5F}" destId="{FB804F0D-B743-4A87-944A-538BA26DB287}" srcOrd="32" destOrd="0" presId="urn:microsoft.com/office/officeart/2005/8/layout/bProcess3"/>
    <dgm:cxn modelId="{D66AECAB-BD1A-4B79-B576-89BD35724550}" type="presParOf" srcId="{39E8E053-66B5-45CD-9C76-85E57B4B0F5F}" destId="{521388DC-13A5-4653-8DEA-F2C767423DDB}" srcOrd="33" destOrd="0" presId="urn:microsoft.com/office/officeart/2005/8/layout/bProcess3"/>
    <dgm:cxn modelId="{CCA2648A-8529-4BE1-BD28-96EA3B801B00}" type="presParOf" srcId="{521388DC-13A5-4653-8DEA-F2C767423DDB}" destId="{4DE66E50-2A0A-46FF-BAF8-7A2C26592492}" srcOrd="0" destOrd="0" presId="urn:microsoft.com/office/officeart/2005/8/layout/bProcess3"/>
    <dgm:cxn modelId="{8C9F1F2F-7A95-4A1A-B203-3BC52741F0DB}" type="presParOf" srcId="{39E8E053-66B5-45CD-9C76-85E57B4B0F5F}" destId="{4A2B4E36-30CB-4AE0-B5B0-E9B3C5D473B4}" srcOrd="34" destOrd="0" presId="urn:microsoft.com/office/officeart/2005/8/layout/bProcess3"/>
    <dgm:cxn modelId="{08B3E9E2-7EA2-413F-AD68-5E2E2570F1B6}" type="presParOf" srcId="{39E8E053-66B5-45CD-9C76-85E57B4B0F5F}" destId="{1BC9586B-64E2-4D46-A1B5-160D9D434291}" srcOrd="35" destOrd="0" presId="urn:microsoft.com/office/officeart/2005/8/layout/bProcess3"/>
    <dgm:cxn modelId="{BF6A1F45-3871-42F8-AA18-91CAF783793C}" type="presParOf" srcId="{1BC9586B-64E2-4D46-A1B5-160D9D434291}" destId="{9A4F7AB1-DA85-4E3D-8294-C7E6A443E14B}" srcOrd="0" destOrd="0" presId="urn:microsoft.com/office/officeart/2005/8/layout/bProcess3"/>
    <dgm:cxn modelId="{496A06A3-86B7-4004-8A25-2F0ABA2D3940}" type="presParOf" srcId="{39E8E053-66B5-45CD-9C76-85E57B4B0F5F}" destId="{CEB05B98-EE44-4B6A-9837-0AA6B15454A8}" srcOrd="36" destOrd="0" presId="urn:microsoft.com/office/officeart/2005/8/layout/bProcess3"/>
  </dgm:cxnLst>
  <dgm:bg>
    <a:noFill/>
    <a:effectLst>
      <a:softEdge rad="304800"/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process2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63F03251-C56A-4497-BBBD-928F1DC26C5D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333221F4-6E0E-4323-8E9C-7771F0F86F25}" type="parTrans" cxnId="{C37A6718-E9ED-423B-AE70-21780B96E405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383A2B1C-979E-4A69-A400-AC6AFDD763E0}" type="sibTrans" cxnId="{C37A6718-E9ED-423B-AE70-21780B96E405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4EDEA29F-6A7E-4A86-B495-5625A8BF16DB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(goto f1 t1 farm s1)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8836B009-EC45-4C73-802B-802B638FA7A9}" type="parTrans" cxnId="{68D48467-8EC5-4B7C-8843-05EFF89CB2FD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E7075073-441C-4381-8C99-EFCD3D2DC521}" type="sibTrans" cxnId="{68D48467-8EC5-4B7C-8843-05EFF89CB2FD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B35508E6-EBEF-4AD7-94AF-330E09541C3A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9EAAD87B-D315-447C-A866-6D28EC8B702D}" type="parTrans" cxnId="{0FA27EB6-29B5-4BAC-88C7-2938E6E749C9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18C357AC-2D9E-4263-831F-B98DA793E1FC}" type="sibTrans" cxnId="{0FA27EB6-29B5-4BAC-88C7-2938E6E749C9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1695F8EF-C2BE-420E-BDE8-C96CCE36E7D9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s1 eggplant t1 f1)</a:t>
          </a:r>
          <a:endParaRPr lang="it-IT" sz="1100" b="1" dirty="0">
            <a:solidFill>
              <a:schemeClr val="tx1"/>
            </a:solidFill>
            <a:latin typeface="+mn-lt"/>
          </a:endParaRPr>
        </a:p>
      </dgm:t>
    </dgm:pt>
    <dgm:pt modelId="{AABF1F67-26FE-4AD8-9D81-8D4F52C2C6DA}" type="parTrans" cxnId="{A36CA434-0D23-4F23-B71C-A6F4CE78DC44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7341059F-341A-430A-9CD6-5C43B0AB13C9}" type="sibTrans" cxnId="{A36CA434-0D23-4F23-B71C-A6F4CE78DC44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0FDDD66F-819E-4CD3-AC68-0B936E6F69FF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s1 apple t1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FE6F5409-025C-4779-8AC2-073C4AB4E15A}" type="parTrans" cxnId="{2F82C438-8EED-41B2-AFD0-F225AEBDEB69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C17F3CE7-3AB2-47D4-9B80-BB39D38C7FED}" type="sibTrans" cxnId="{2F82C438-8EED-41B2-AFD0-F225AEBDEB69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D097F219-65D5-4386-8DAF-B5028FE38A2B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t1)</a:t>
          </a:r>
          <a:endParaRPr lang="it-IT" sz="1100" b="1" dirty="0">
            <a:solidFill>
              <a:schemeClr val="tx1"/>
            </a:solidFill>
            <a:latin typeface="+mn-lt"/>
          </a:endParaRPr>
        </a:p>
      </dgm:t>
    </dgm:pt>
    <dgm:pt modelId="{007DC1A9-1798-4600-8E24-F4374530A655}" type="parTrans" cxnId="{90C6A949-F86C-4935-89D4-3B8C93841061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A3C71AE7-E5E2-436D-8A2D-153C71DF248B}" type="sibTrans" cxnId="{90C6A949-F86C-4935-89D4-3B8C93841061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9C951086-B871-4F79-9C4C-7858BC03D732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(goto f1 t1 s1 s2)</a:t>
          </a:r>
        </a:p>
      </dgm:t>
    </dgm:pt>
    <dgm:pt modelId="{FD7DEEAE-3A49-4D1C-9280-87B2F9D5BAE8}" type="parTrans" cxnId="{CF182E85-D6FA-498B-9EBB-1B8F5E333C71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31BEE3DE-1004-4CAB-8408-F2A85B5DF4B6}" type="sibTrans" cxnId="{CF182E85-D6FA-498B-9EBB-1B8F5E333C71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180AC023-DE49-4295-B875-99F703DA4692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62ED92F0-9703-47F5-86B9-CDC133AC5158}" type="parTrans" cxnId="{29514F6F-D28C-4380-8144-AA0D5D2F7445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96EE0290-5DC5-4C5B-A375-7F837FE911F9}" type="sibTrans" cxnId="{29514F6F-D28C-4380-8144-AA0D5D2F7445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D43F8EC4-529B-4D38-B140-6F9E2C402B2A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s2 eggplant t1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6AA41889-01A1-4B04-8B00-AB557B9B25C0}" type="parTrans" cxnId="{871E5585-648F-4E5B-9AEF-88D66E914B6D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622A7ECF-13D2-4D6E-BA09-40BE8043A083}" type="sibTrans" cxnId="{871E5585-648F-4E5B-9AEF-88D66E914B6D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EA9FB1D0-730F-4595-BE88-95B67CE2DF5A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85E2AC8C-AB91-4666-8E38-05854D44DBFB}" type="parTrans" cxnId="{7284494D-45D2-40E7-8247-1AAD6E5CE186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543C810F-C0FE-4AA1-8923-8E901E96833F}" type="sibTrans" cxnId="{7284494D-45D2-40E7-8247-1AAD6E5CE186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BFE60925-EFA7-4145-B9DF-4F4A675055EF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  <a:latin typeface="+mn-lt"/>
            </a:rPr>
            <a:t>(goto f1 t1 s2 d1)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BD6C786F-4E01-4E8B-9ABF-CD5E6303E40F}" type="parTrans" cxnId="{DF494CAC-B1EC-4A87-9006-C97965DE8D9E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980C868B-96B2-40FF-BE00-E94A26B1D2C7}" type="sibTrans" cxnId="{DF494CAC-B1EC-4A87-9006-C97965DE8D9E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471A7959-EBCB-4895-ADEF-7077B0841556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(release d1 t1 f1)</a:t>
          </a:r>
        </a:p>
      </dgm:t>
    </dgm:pt>
    <dgm:pt modelId="{EC60698B-569F-4CA5-B9BB-FDA620AD9604}" type="parTrans" cxnId="{1E364B48-626E-4504-817D-534EFA83C60D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51D154FB-5E3A-4C35-AC2D-D43638224D73}" type="sibTrans" cxnId="{1E364B48-626E-4504-817D-534EFA83C60D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A4025087-B7B7-4BAF-9050-3547B857D438}" type="pres">
      <dgm:prSet presAssocID="{1FAC533E-C24E-47A8-B215-8581B0D4B20A}" presName="linearFlow" presStyleCnt="0">
        <dgm:presLayoutVars>
          <dgm:resizeHandles val="exact"/>
        </dgm:presLayoutVars>
      </dgm:prSet>
      <dgm:spPr/>
    </dgm:pt>
    <dgm:pt modelId="{D7CD3431-98E3-4263-A5C5-199CE98BF596}" type="pres">
      <dgm:prSet presAssocID="{63F03251-C56A-4497-BBBD-928F1DC26C5D}" presName="node" presStyleLbl="node1" presStyleIdx="0" presStyleCnt="12">
        <dgm:presLayoutVars>
          <dgm:bulletEnabled val="1"/>
        </dgm:presLayoutVars>
      </dgm:prSet>
      <dgm:spPr/>
    </dgm:pt>
    <dgm:pt modelId="{B0508CC4-3A03-4210-8091-272570D392FE}" type="pres">
      <dgm:prSet presAssocID="{383A2B1C-979E-4A69-A400-AC6AFDD763E0}" presName="sibTrans" presStyleLbl="sibTrans2D1" presStyleIdx="0" presStyleCnt="11"/>
      <dgm:spPr/>
    </dgm:pt>
    <dgm:pt modelId="{D71861D7-9926-47C7-96F1-9CD2B2460D09}" type="pres">
      <dgm:prSet presAssocID="{383A2B1C-979E-4A69-A400-AC6AFDD763E0}" presName="connectorText" presStyleLbl="sibTrans2D1" presStyleIdx="0" presStyleCnt="11"/>
      <dgm:spPr/>
    </dgm:pt>
    <dgm:pt modelId="{C72DD5B6-7FCD-4E71-B907-18ED4E0B558D}" type="pres">
      <dgm:prSet presAssocID="{4EDEA29F-6A7E-4A86-B495-5625A8BF16DB}" presName="node" presStyleLbl="node1" presStyleIdx="1" presStyleCnt="12">
        <dgm:presLayoutVars>
          <dgm:bulletEnabled val="1"/>
        </dgm:presLayoutVars>
      </dgm:prSet>
      <dgm:spPr/>
    </dgm:pt>
    <dgm:pt modelId="{7E5EB6EA-A545-430E-B9DA-C41D5EE2A45A}" type="pres">
      <dgm:prSet presAssocID="{E7075073-441C-4381-8C99-EFCD3D2DC521}" presName="sibTrans" presStyleLbl="sibTrans2D1" presStyleIdx="1" presStyleCnt="11"/>
      <dgm:spPr/>
    </dgm:pt>
    <dgm:pt modelId="{565AD73E-54B9-44C1-B157-87098175FC94}" type="pres">
      <dgm:prSet presAssocID="{E7075073-441C-4381-8C99-EFCD3D2DC521}" presName="connectorText" presStyleLbl="sibTrans2D1" presStyleIdx="1" presStyleCnt="11"/>
      <dgm:spPr/>
    </dgm:pt>
    <dgm:pt modelId="{8A9177DB-9C3B-4972-9FF8-3F1608FFBBE6}" type="pres">
      <dgm:prSet presAssocID="{B35508E6-EBEF-4AD7-94AF-330E09541C3A}" presName="node" presStyleLbl="node1" presStyleIdx="2" presStyleCnt="12">
        <dgm:presLayoutVars>
          <dgm:bulletEnabled val="1"/>
        </dgm:presLayoutVars>
      </dgm:prSet>
      <dgm:spPr/>
    </dgm:pt>
    <dgm:pt modelId="{170E39E8-7B4C-48D9-97B3-4DF2C93362E8}" type="pres">
      <dgm:prSet presAssocID="{18C357AC-2D9E-4263-831F-B98DA793E1FC}" presName="sibTrans" presStyleLbl="sibTrans2D1" presStyleIdx="2" presStyleCnt="11"/>
      <dgm:spPr/>
    </dgm:pt>
    <dgm:pt modelId="{F7758558-3347-4F95-87ED-CE00242A3644}" type="pres">
      <dgm:prSet presAssocID="{18C357AC-2D9E-4263-831F-B98DA793E1FC}" presName="connectorText" presStyleLbl="sibTrans2D1" presStyleIdx="2" presStyleCnt="11"/>
      <dgm:spPr/>
    </dgm:pt>
    <dgm:pt modelId="{A0069DB6-DCC7-4943-828A-283CD5DB471E}" type="pres">
      <dgm:prSet presAssocID="{1695F8EF-C2BE-420E-BDE8-C96CCE36E7D9}" presName="node" presStyleLbl="node1" presStyleIdx="3" presStyleCnt="12">
        <dgm:presLayoutVars>
          <dgm:bulletEnabled val="1"/>
        </dgm:presLayoutVars>
      </dgm:prSet>
      <dgm:spPr/>
    </dgm:pt>
    <dgm:pt modelId="{D9C9F987-0C7E-4F91-B6D4-036CFE9029F4}" type="pres">
      <dgm:prSet presAssocID="{7341059F-341A-430A-9CD6-5C43B0AB13C9}" presName="sibTrans" presStyleLbl="sibTrans2D1" presStyleIdx="3" presStyleCnt="11"/>
      <dgm:spPr/>
    </dgm:pt>
    <dgm:pt modelId="{E9C518EC-C33A-4257-8143-C434B163C103}" type="pres">
      <dgm:prSet presAssocID="{7341059F-341A-430A-9CD6-5C43B0AB13C9}" presName="connectorText" presStyleLbl="sibTrans2D1" presStyleIdx="3" presStyleCnt="11"/>
      <dgm:spPr/>
    </dgm:pt>
    <dgm:pt modelId="{4C60E544-70BF-40E3-A6AE-96C5243625E8}" type="pres">
      <dgm:prSet presAssocID="{0FDDD66F-819E-4CD3-AC68-0B936E6F69FF}" presName="node" presStyleLbl="node1" presStyleIdx="4" presStyleCnt="12">
        <dgm:presLayoutVars>
          <dgm:bulletEnabled val="1"/>
        </dgm:presLayoutVars>
      </dgm:prSet>
      <dgm:spPr/>
    </dgm:pt>
    <dgm:pt modelId="{FE88916E-A794-44BA-85C1-FEC1482B2AF5}" type="pres">
      <dgm:prSet presAssocID="{C17F3CE7-3AB2-47D4-9B80-BB39D38C7FED}" presName="sibTrans" presStyleLbl="sibTrans2D1" presStyleIdx="4" presStyleCnt="11"/>
      <dgm:spPr/>
    </dgm:pt>
    <dgm:pt modelId="{4C0C0158-4011-4673-B4C3-192DC731F302}" type="pres">
      <dgm:prSet presAssocID="{C17F3CE7-3AB2-47D4-9B80-BB39D38C7FED}" presName="connectorText" presStyleLbl="sibTrans2D1" presStyleIdx="4" presStyleCnt="11"/>
      <dgm:spPr/>
    </dgm:pt>
    <dgm:pt modelId="{8F015EF9-70DC-4672-BF40-125E0CFE6DDE}" type="pres">
      <dgm:prSet presAssocID="{D097F219-65D5-4386-8DAF-B5028FE38A2B}" presName="node" presStyleLbl="node1" presStyleIdx="5" presStyleCnt="12">
        <dgm:presLayoutVars>
          <dgm:bulletEnabled val="1"/>
        </dgm:presLayoutVars>
      </dgm:prSet>
      <dgm:spPr/>
    </dgm:pt>
    <dgm:pt modelId="{78F7EAFC-2AB0-4879-81D4-253752227EC5}" type="pres">
      <dgm:prSet presAssocID="{A3C71AE7-E5E2-436D-8A2D-153C71DF248B}" presName="sibTrans" presStyleLbl="sibTrans2D1" presStyleIdx="5" presStyleCnt="11"/>
      <dgm:spPr/>
    </dgm:pt>
    <dgm:pt modelId="{FDEC9C59-26B7-4D53-85C0-CF1567841DF5}" type="pres">
      <dgm:prSet presAssocID="{A3C71AE7-E5E2-436D-8A2D-153C71DF248B}" presName="connectorText" presStyleLbl="sibTrans2D1" presStyleIdx="5" presStyleCnt="11"/>
      <dgm:spPr/>
    </dgm:pt>
    <dgm:pt modelId="{8E729D48-6034-422D-94F8-E590B1C1B85E}" type="pres">
      <dgm:prSet presAssocID="{9C951086-B871-4F79-9C4C-7858BC03D732}" presName="node" presStyleLbl="node1" presStyleIdx="6" presStyleCnt="12">
        <dgm:presLayoutVars>
          <dgm:bulletEnabled val="1"/>
        </dgm:presLayoutVars>
      </dgm:prSet>
      <dgm:spPr/>
    </dgm:pt>
    <dgm:pt modelId="{E2065CB5-9D51-4E0F-B037-A38C5D8AB7EC}" type="pres">
      <dgm:prSet presAssocID="{31BEE3DE-1004-4CAB-8408-F2A85B5DF4B6}" presName="sibTrans" presStyleLbl="sibTrans2D1" presStyleIdx="6" presStyleCnt="11"/>
      <dgm:spPr/>
    </dgm:pt>
    <dgm:pt modelId="{EF6F743F-D15F-42D4-8880-260EEDC6F725}" type="pres">
      <dgm:prSet presAssocID="{31BEE3DE-1004-4CAB-8408-F2A85B5DF4B6}" presName="connectorText" presStyleLbl="sibTrans2D1" presStyleIdx="6" presStyleCnt="11"/>
      <dgm:spPr/>
    </dgm:pt>
    <dgm:pt modelId="{D4B682BD-F386-4C6B-8F7C-B696D1559B3B}" type="pres">
      <dgm:prSet presAssocID="{180AC023-DE49-4295-B875-99F703DA4692}" presName="node" presStyleLbl="node1" presStyleIdx="7" presStyleCnt="12">
        <dgm:presLayoutVars>
          <dgm:bulletEnabled val="1"/>
        </dgm:presLayoutVars>
      </dgm:prSet>
      <dgm:spPr/>
    </dgm:pt>
    <dgm:pt modelId="{46A5E74D-4278-44F3-A733-E2020171E55F}" type="pres">
      <dgm:prSet presAssocID="{96EE0290-5DC5-4C5B-A375-7F837FE911F9}" presName="sibTrans" presStyleLbl="sibTrans2D1" presStyleIdx="7" presStyleCnt="11"/>
      <dgm:spPr/>
    </dgm:pt>
    <dgm:pt modelId="{1366BDB5-8AE3-48BB-8306-178131B2EA6A}" type="pres">
      <dgm:prSet presAssocID="{96EE0290-5DC5-4C5B-A375-7F837FE911F9}" presName="connectorText" presStyleLbl="sibTrans2D1" presStyleIdx="7" presStyleCnt="11"/>
      <dgm:spPr/>
    </dgm:pt>
    <dgm:pt modelId="{48FD5505-A4F2-4D1E-A562-BB7BD783999F}" type="pres">
      <dgm:prSet presAssocID="{D43F8EC4-529B-4D38-B140-6F9E2C402B2A}" presName="node" presStyleLbl="node1" presStyleIdx="8" presStyleCnt="12">
        <dgm:presLayoutVars>
          <dgm:bulletEnabled val="1"/>
        </dgm:presLayoutVars>
      </dgm:prSet>
      <dgm:spPr/>
    </dgm:pt>
    <dgm:pt modelId="{E13EFCE4-E0B0-4081-B233-2BD13873BFD4}" type="pres">
      <dgm:prSet presAssocID="{622A7ECF-13D2-4D6E-BA09-40BE8043A083}" presName="sibTrans" presStyleLbl="sibTrans2D1" presStyleIdx="8" presStyleCnt="11"/>
      <dgm:spPr/>
    </dgm:pt>
    <dgm:pt modelId="{2740CF90-FC82-4D81-8B00-BABA1410DCE0}" type="pres">
      <dgm:prSet presAssocID="{622A7ECF-13D2-4D6E-BA09-40BE8043A083}" presName="connectorText" presStyleLbl="sibTrans2D1" presStyleIdx="8" presStyleCnt="11"/>
      <dgm:spPr/>
    </dgm:pt>
    <dgm:pt modelId="{DFA7BEE3-29D6-4B63-B1C4-80FE6DE414E4}" type="pres">
      <dgm:prSet presAssocID="{EA9FB1D0-730F-4595-BE88-95B67CE2DF5A}" presName="node" presStyleLbl="node1" presStyleIdx="9" presStyleCnt="12">
        <dgm:presLayoutVars>
          <dgm:bulletEnabled val="1"/>
        </dgm:presLayoutVars>
      </dgm:prSet>
      <dgm:spPr/>
    </dgm:pt>
    <dgm:pt modelId="{1EAE67B6-C83C-4E9D-859D-D204CDDC541A}" type="pres">
      <dgm:prSet presAssocID="{543C810F-C0FE-4AA1-8923-8E901E96833F}" presName="sibTrans" presStyleLbl="sibTrans2D1" presStyleIdx="9" presStyleCnt="11"/>
      <dgm:spPr/>
    </dgm:pt>
    <dgm:pt modelId="{C1603CD4-4364-4FD8-BB97-5B7F47D65108}" type="pres">
      <dgm:prSet presAssocID="{543C810F-C0FE-4AA1-8923-8E901E96833F}" presName="connectorText" presStyleLbl="sibTrans2D1" presStyleIdx="9" presStyleCnt="11"/>
      <dgm:spPr/>
    </dgm:pt>
    <dgm:pt modelId="{D53A4D89-5D7B-4670-B1AE-511A7E468E3B}" type="pres">
      <dgm:prSet presAssocID="{BFE60925-EFA7-4145-B9DF-4F4A675055EF}" presName="node" presStyleLbl="node1" presStyleIdx="10" presStyleCnt="12">
        <dgm:presLayoutVars>
          <dgm:bulletEnabled val="1"/>
        </dgm:presLayoutVars>
      </dgm:prSet>
      <dgm:spPr/>
    </dgm:pt>
    <dgm:pt modelId="{BF0DF495-580D-40E5-9F4C-16F0498A5697}" type="pres">
      <dgm:prSet presAssocID="{980C868B-96B2-40FF-BE00-E94A26B1D2C7}" presName="sibTrans" presStyleLbl="sibTrans2D1" presStyleIdx="10" presStyleCnt="11"/>
      <dgm:spPr/>
    </dgm:pt>
    <dgm:pt modelId="{63BEC22C-6778-4112-8A48-9D890F993E70}" type="pres">
      <dgm:prSet presAssocID="{980C868B-96B2-40FF-BE00-E94A26B1D2C7}" presName="connectorText" presStyleLbl="sibTrans2D1" presStyleIdx="10" presStyleCnt="11"/>
      <dgm:spPr/>
    </dgm:pt>
    <dgm:pt modelId="{E21339FA-56A9-44AA-93F2-F99286AC86F7}" type="pres">
      <dgm:prSet presAssocID="{471A7959-EBCB-4895-ADEF-7077B084155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BBFA603-FAFB-4BFE-8BE4-AA61AEA91B28}" type="presOf" srcId="{543C810F-C0FE-4AA1-8923-8E901E96833F}" destId="{C1603CD4-4364-4FD8-BB97-5B7F47D65108}" srcOrd="1" destOrd="0" presId="urn:microsoft.com/office/officeart/2005/8/layout/process2"/>
    <dgm:cxn modelId="{03B66D0D-BC1B-4E9A-9F4F-07DAC6220C6D}" type="presOf" srcId="{383A2B1C-979E-4A69-A400-AC6AFDD763E0}" destId="{B0508CC4-3A03-4210-8091-272570D392FE}" srcOrd="0" destOrd="0" presId="urn:microsoft.com/office/officeart/2005/8/layout/process2"/>
    <dgm:cxn modelId="{C37A6718-E9ED-423B-AE70-21780B96E405}" srcId="{1FAC533E-C24E-47A8-B215-8581B0D4B20A}" destId="{63F03251-C56A-4497-BBBD-928F1DC26C5D}" srcOrd="0" destOrd="0" parTransId="{333221F4-6E0E-4323-8E9C-7771F0F86F25}" sibTransId="{383A2B1C-979E-4A69-A400-AC6AFDD763E0}"/>
    <dgm:cxn modelId="{A799251D-EE00-4CC5-A412-0A9A46D72DDE}" type="presOf" srcId="{622A7ECF-13D2-4D6E-BA09-40BE8043A083}" destId="{2740CF90-FC82-4D81-8B00-BABA1410DCE0}" srcOrd="1" destOrd="0" presId="urn:microsoft.com/office/officeart/2005/8/layout/process2"/>
    <dgm:cxn modelId="{5A46302C-C8F1-4D9E-9BB8-17B4C699C10D}" type="presOf" srcId="{A3C71AE7-E5E2-436D-8A2D-153C71DF248B}" destId="{FDEC9C59-26B7-4D53-85C0-CF1567841DF5}" srcOrd="1" destOrd="0" presId="urn:microsoft.com/office/officeart/2005/8/layout/process2"/>
    <dgm:cxn modelId="{EAFB8A31-ABED-4F5F-BE3D-6269C0463DD8}" type="presOf" srcId="{31BEE3DE-1004-4CAB-8408-F2A85B5DF4B6}" destId="{EF6F743F-D15F-42D4-8880-260EEDC6F725}" srcOrd="1" destOrd="0" presId="urn:microsoft.com/office/officeart/2005/8/layout/process2"/>
    <dgm:cxn modelId="{A36CA434-0D23-4F23-B71C-A6F4CE78DC44}" srcId="{1FAC533E-C24E-47A8-B215-8581B0D4B20A}" destId="{1695F8EF-C2BE-420E-BDE8-C96CCE36E7D9}" srcOrd="3" destOrd="0" parTransId="{AABF1F67-26FE-4AD8-9D81-8D4F52C2C6DA}" sibTransId="{7341059F-341A-430A-9CD6-5C43B0AB13C9}"/>
    <dgm:cxn modelId="{13593738-DD02-4A32-9109-7577ACE3B919}" type="presOf" srcId="{7341059F-341A-430A-9CD6-5C43B0AB13C9}" destId="{D9C9F987-0C7E-4F91-B6D4-036CFE9029F4}" srcOrd="0" destOrd="0" presId="urn:microsoft.com/office/officeart/2005/8/layout/process2"/>
    <dgm:cxn modelId="{2F82C438-8EED-41B2-AFD0-F225AEBDEB69}" srcId="{1FAC533E-C24E-47A8-B215-8581B0D4B20A}" destId="{0FDDD66F-819E-4CD3-AC68-0B936E6F69FF}" srcOrd="4" destOrd="0" parTransId="{FE6F5409-025C-4779-8AC2-073C4AB4E15A}" sibTransId="{C17F3CE7-3AB2-47D4-9B80-BB39D38C7FED}"/>
    <dgm:cxn modelId="{C8BEF640-ACDF-4304-A06A-A248367818C4}" type="presOf" srcId="{18C357AC-2D9E-4263-831F-B98DA793E1FC}" destId="{170E39E8-7B4C-48D9-97B3-4DF2C93362E8}" srcOrd="0" destOrd="0" presId="urn:microsoft.com/office/officeart/2005/8/layout/process2"/>
    <dgm:cxn modelId="{1031F95C-7FF5-4777-A441-43F5ED0F1B1F}" type="presOf" srcId="{C17F3CE7-3AB2-47D4-9B80-BB39D38C7FED}" destId="{FE88916E-A794-44BA-85C1-FEC1482B2AF5}" srcOrd="0" destOrd="0" presId="urn:microsoft.com/office/officeart/2005/8/layout/process2"/>
    <dgm:cxn modelId="{37FF495F-DE80-4FA2-9013-7B3401E59EC3}" type="presOf" srcId="{1FAC533E-C24E-47A8-B215-8581B0D4B20A}" destId="{A4025087-B7B7-4BAF-9050-3547B857D438}" srcOrd="0" destOrd="0" presId="urn:microsoft.com/office/officeart/2005/8/layout/process2"/>
    <dgm:cxn modelId="{6F54B843-AD24-49FC-A1F1-D541BDFF02AB}" type="presOf" srcId="{B35508E6-EBEF-4AD7-94AF-330E09541C3A}" destId="{8A9177DB-9C3B-4972-9FF8-3F1608FFBBE6}" srcOrd="0" destOrd="0" presId="urn:microsoft.com/office/officeart/2005/8/layout/process2"/>
    <dgm:cxn modelId="{CAC48266-DC94-4A55-A1B6-1B6C0D6E7E72}" type="presOf" srcId="{18C357AC-2D9E-4263-831F-B98DA793E1FC}" destId="{F7758558-3347-4F95-87ED-CE00242A3644}" srcOrd="1" destOrd="0" presId="urn:microsoft.com/office/officeart/2005/8/layout/process2"/>
    <dgm:cxn modelId="{68D48467-8EC5-4B7C-8843-05EFF89CB2FD}" srcId="{1FAC533E-C24E-47A8-B215-8581B0D4B20A}" destId="{4EDEA29F-6A7E-4A86-B495-5625A8BF16DB}" srcOrd="1" destOrd="0" parTransId="{8836B009-EC45-4C73-802B-802B638FA7A9}" sibTransId="{E7075073-441C-4381-8C99-EFCD3D2DC521}"/>
    <dgm:cxn modelId="{1E364B48-626E-4504-817D-534EFA83C60D}" srcId="{1FAC533E-C24E-47A8-B215-8581B0D4B20A}" destId="{471A7959-EBCB-4895-ADEF-7077B0841556}" srcOrd="11" destOrd="0" parTransId="{EC60698B-569F-4CA5-B9BB-FDA620AD9604}" sibTransId="{51D154FB-5E3A-4C35-AC2D-D43638224D73}"/>
    <dgm:cxn modelId="{90C6A949-F86C-4935-89D4-3B8C93841061}" srcId="{1FAC533E-C24E-47A8-B215-8581B0D4B20A}" destId="{D097F219-65D5-4386-8DAF-B5028FE38A2B}" srcOrd="5" destOrd="0" parTransId="{007DC1A9-1798-4600-8E24-F4374530A655}" sibTransId="{A3C71AE7-E5E2-436D-8A2D-153C71DF248B}"/>
    <dgm:cxn modelId="{7284494D-45D2-40E7-8247-1AAD6E5CE186}" srcId="{1FAC533E-C24E-47A8-B215-8581B0D4B20A}" destId="{EA9FB1D0-730F-4595-BE88-95B67CE2DF5A}" srcOrd="9" destOrd="0" parTransId="{85E2AC8C-AB91-4666-8E38-05854D44DBFB}" sibTransId="{543C810F-C0FE-4AA1-8923-8E901E96833F}"/>
    <dgm:cxn modelId="{29514F6F-D28C-4380-8144-AA0D5D2F7445}" srcId="{1FAC533E-C24E-47A8-B215-8581B0D4B20A}" destId="{180AC023-DE49-4295-B875-99F703DA4692}" srcOrd="7" destOrd="0" parTransId="{62ED92F0-9703-47F5-86B9-CDC133AC5158}" sibTransId="{96EE0290-5DC5-4C5B-A375-7F837FE911F9}"/>
    <dgm:cxn modelId="{14AF5F51-6BC2-4934-BF12-C57B8987DCA3}" type="presOf" srcId="{0FDDD66F-819E-4CD3-AC68-0B936E6F69FF}" destId="{4C60E544-70BF-40E3-A6AE-96C5243625E8}" srcOrd="0" destOrd="0" presId="urn:microsoft.com/office/officeart/2005/8/layout/process2"/>
    <dgm:cxn modelId="{5EE2EE72-16D5-460A-B7BB-654B32583424}" type="presOf" srcId="{622A7ECF-13D2-4D6E-BA09-40BE8043A083}" destId="{E13EFCE4-E0B0-4081-B233-2BD13873BFD4}" srcOrd="0" destOrd="0" presId="urn:microsoft.com/office/officeart/2005/8/layout/process2"/>
    <dgm:cxn modelId="{A7444974-613A-4A19-AFE3-E558FF712E8B}" type="presOf" srcId="{7341059F-341A-430A-9CD6-5C43B0AB13C9}" destId="{E9C518EC-C33A-4257-8143-C434B163C103}" srcOrd="1" destOrd="0" presId="urn:microsoft.com/office/officeart/2005/8/layout/process2"/>
    <dgm:cxn modelId="{112C4256-4B90-4CCF-BF85-E95E3451E19C}" type="presOf" srcId="{63F03251-C56A-4497-BBBD-928F1DC26C5D}" destId="{D7CD3431-98E3-4263-A5C5-199CE98BF596}" srcOrd="0" destOrd="0" presId="urn:microsoft.com/office/officeart/2005/8/layout/process2"/>
    <dgm:cxn modelId="{302EFE56-3A66-4D1D-8080-A0D09B6CCB19}" type="presOf" srcId="{D43F8EC4-529B-4D38-B140-6F9E2C402B2A}" destId="{48FD5505-A4F2-4D1E-A562-BB7BD783999F}" srcOrd="0" destOrd="0" presId="urn:microsoft.com/office/officeart/2005/8/layout/process2"/>
    <dgm:cxn modelId="{2E9DD457-1C44-49B6-8D71-6461AD3CF2B9}" type="presOf" srcId="{980C868B-96B2-40FF-BE00-E94A26B1D2C7}" destId="{BF0DF495-580D-40E5-9F4C-16F0498A5697}" srcOrd="0" destOrd="0" presId="urn:microsoft.com/office/officeart/2005/8/layout/process2"/>
    <dgm:cxn modelId="{227B8C7B-C71B-4F07-A0E2-2EF874029B19}" type="presOf" srcId="{96EE0290-5DC5-4C5B-A375-7F837FE911F9}" destId="{1366BDB5-8AE3-48BB-8306-178131B2EA6A}" srcOrd="1" destOrd="0" presId="urn:microsoft.com/office/officeart/2005/8/layout/process2"/>
    <dgm:cxn modelId="{CF182E85-D6FA-498B-9EBB-1B8F5E333C71}" srcId="{1FAC533E-C24E-47A8-B215-8581B0D4B20A}" destId="{9C951086-B871-4F79-9C4C-7858BC03D732}" srcOrd="6" destOrd="0" parTransId="{FD7DEEAE-3A49-4D1C-9280-87B2F9D5BAE8}" sibTransId="{31BEE3DE-1004-4CAB-8408-F2A85B5DF4B6}"/>
    <dgm:cxn modelId="{871E5585-648F-4E5B-9AEF-88D66E914B6D}" srcId="{1FAC533E-C24E-47A8-B215-8581B0D4B20A}" destId="{D43F8EC4-529B-4D38-B140-6F9E2C402B2A}" srcOrd="8" destOrd="0" parTransId="{6AA41889-01A1-4B04-8B00-AB557B9B25C0}" sibTransId="{622A7ECF-13D2-4D6E-BA09-40BE8043A083}"/>
    <dgm:cxn modelId="{52D7C59D-8876-498C-AFC4-9FFF1A1732C3}" type="presOf" srcId="{C17F3CE7-3AB2-47D4-9B80-BB39D38C7FED}" destId="{4C0C0158-4011-4673-B4C3-192DC731F302}" srcOrd="1" destOrd="0" presId="urn:microsoft.com/office/officeart/2005/8/layout/process2"/>
    <dgm:cxn modelId="{A26D92A2-E08B-47F7-B27C-C059CCD6DF32}" type="presOf" srcId="{E7075073-441C-4381-8C99-EFCD3D2DC521}" destId="{7E5EB6EA-A545-430E-B9DA-C41D5EE2A45A}" srcOrd="0" destOrd="0" presId="urn:microsoft.com/office/officeart/2005/8/layout/process2"/>
    <dgm:cxn modelId="{3B34EEA9-9941-4DC7-8E02-5ECA5FCE306F}" type="presOf" srcId="{31BEE3DE-1004-4CAB-8408-F2A85B5DF4B6}" destId="{E2065CB5-9D51-4E0F-B037-A38C5D8AB7EC}" srcOrd="0" destOrd="0" presId="urn:microsoft.com/office/officeart/2005/8/layout/process2"/>
    <dgm:cxn modelId="{DF494CAC-B1EC-4A87-9006-C97965DE8D9E}" srcId="{1FAC533E-C24E-47A8-B215-8581B0D4B20A}" destId="{BFE60925-EFA7-4145-B9DF-4F4A675055EF}" srcOrd="10" destOrd="0" parTransId="{BD6C786F-4E01-4E8B-9ABF-CD5E6303E40F}" sibTransId="{980C868B-96B2-40FF-BE00-E94A26B1D2C7}"/>
    <dgm:cxn modelId="{FB3F38B3-0945-426B-B6F5-F35BC03C6171}" type="presOf" srcId="{9C951086-B871-4F79-9C4C-7858BC03D732}" destId="{8E729D48-6034-422D-94F8-E590B1C1B85E}" srcOrd="0" destOrd="0" presId="urn:microsoft.com/office/officeart/2005/8/layout/process2"/>
    <dgm:cxn modelId="{0FA27EB6-29B5-4BAC-88C7-2938E6E749C9}" srcId="{1FAC533E-C24E-47A8-B215-8581B0D4B20A}" destId="{B35508E6-EBEF-4AD7-94AF-330E09541C3A}" srcOrd="2" destOrd="0" parTransId="{9EAAD87B-D315-447C-A866-6D28EC8B702D}" sibTransId="{18C357AC-2D9E-4263-831F-B98DA793E1FC}"/>
    <dgm:cxn modelId="{7ABE98B7-AEE7-49CC-ADA2-22AFA07DBAC9}" type="presOf" srcId="{543C810F-C0FE-4AA1-8923-8E901E96833F}" destId="{1EAE67B6-C83C-4E9D-859D-D204CDDC541A}" srcOrd="0" destOrd="0" presId="urn:microsoft.com/office/officeart/2005/8/layout/process2"/>
    <dgm:cxn modelId="{BD1DC6B9-3F27-4D7C-B53A-0349189C0345}" type="presOf" srcId="{471A7959-EBCB-4895-ADEF-7077B0841556}" destId="{E21339FA-56A9-44AA-93F2-F99286AC86F7}" srcOrd="0" destOrd="0" presId="urn:microsoft.com/office/officeart/2005/8/layout/process2"/>
    <dgm:cxn modelId="{4A96E4B9-7C70-4751-88E2-C47E84E93165}" type="presOf" srcId="{A3C71AE7-E5E2-436D-8A2D-153C71DF248B}" destId="{78F7EAFC-2AB0-4879-81D4-253752227EC5}" srcOrd="0" destOrd="0" presId="urn:microsoft.com/office/officeart/2005/8/layout/process2"/>
    <dgm:cxn modelId="{1E353BBD-D4F7-4A0C-9041-55A561B9A956}" type="presOf" srcId="{1695F8EF-C2BE-420E-BDE8-C96CCE36E7D9}" destId="{A0069DB6-DCC7-4943-828A-283CD5DB471E}" srcOrd="0" destOrd="0" presId="urn:microsoft.com/office/officeart/2005/8/layout/process2"/>
    <dgm:cxn modelId="{14B6FDBF-87B1-4750-B5BA-9418D8006DEC}" type="presOf" srcId="{BFE60925-EFA7-4145-B9DF-4F4A675055EF}" destId="{D53A4D89-5D7B-4670-B1AE-511A7E468E3B}" srcOrd="0" destOrd="0" presId="urn:microsoft.com/office/officeart/2005/8/layout/process2"/>
    <dgm:cxn modelId="{E3B97CC4-FF1D-4D31-9F89-B8EF914FE1A6}" type="presOf" srcId="{96EE0290-5DC5-4C5B-A375-7F837FE911F9}" destId="{46A5E74D-4278-44F3-A733-E2020171E55F}" srcOrd="0" destOrd="0" presId="urn:microsoft.com/office/officeart/2005/8/layout/process2"/>
    <dgm:cxn modelId="{1EE5D1CF-DB53-4D8E-B413-DBF72B5BEC66}" type="presOf" srcId="{EA9FB1D0-730F-4595-BE88-95B67CE2DF5A}" destId="{DFA7BEE3-29D6-4B63-B1C4-80FE6DE414E4}" srcOrd="0" destOrd="0" presId="urn:microsoft.com/office/officeart/2005/8/layout/process2"/>
    <dgm:cxn modelId="{641AE1E0-23E2-4CF7-9473-9B6137E5CB8B}" type="presOf" srcId="{4EDEA29F-6A7E-4A86-B495-5625A8BF16DB}" destId="{C72DD5B6-7FCD-4E71-B907-18ED4E0B558D}" srcOrd="0" destOrd="0" presId="urn:microsoft.com/office/officeart/2005/8/layout/process2"/>
    <dgm:cxn modelId="{74627CE4-3C03-4092-ADAB-14FECC9A4D23}" type="presOf" srcId="{383A2B1C-979E-4A69-A400-AC6AFDD763E0}" destId="{D71861D7-9926-47C7-96F1-9CD2B2460D09}" srcOrd="1" destOrd="0" presId="urn:microsoft.com/office/officeart/2005/8/layout/process2"/>
    <dgm:cxn modelId="{AF9051F3-CE5B-400B-848B-AC6D5F1F1257}" type="presOf" srcId="{E7075073-441C-4381-8C99-EFCD3D2DC521}" destId="{565AD73E-54B9-44C1-B157-87098175FC94}" srcOrd="1" destOrd="0" presId="urn:microsoft.com/office/officeart/2005/8/layout/process2"/>
    <dgm:cxn modelId="{451065F4-A818-4A0F-824D-E215E4E023D8}" type="presOf" srcId="{180AC023-DE49-4295-B875-99F703DA4692}" destId="{D4B682BD-F386-4C6B-8F7C-B696D1559B3B}" srcOrd="0" destOrd="0" presId="urn:microsoft.com/office/officeart/2005/8/layout/process2"/>
    <dgm:cxn modelId="{4489B2FC-56DB-41B8-BA83-5986A2D02530}" type="presOf" srcId="{980C868B-96B2-40FF-BE00-E94A26B1D2C7}" destId="{63BEC22C-6778-4112-8A48-9D890F993E70}" srcOrd="1" destOrd="0" presId="urn:microsoft.com/office/officeart/2005/8/layout/process2"/>
    <dgm:cxn modelId="{03C54AFE-8031-49B7-9A7A-0FB8A8711D93}" type="presOf" srcId="{D097F219-65D5-4386-8DAF-B5028FE38A2B}" destId="{8F015EF9-70DC-4672-BF40-125E0CFE6DDE}" srcOrd="0" destOrd="0" presId="urn:microsoft.com/office/officeart/2005/8/layout/process2"/>
    <dgm:cxn modelId="{2DCEB0AA-3B3E-4FD8-99DD-ABD394012338}" type="presParOf" srcId="{A4025087-B7B7-4BAF-9050-3547B857D438}" destId="{D7CD3431-98E3-4263-A5C5-199CE98BF596}" srcOrd="0" destOrd="0" presId="urn:microsoft.com/office/officeart/2005/8/layout/process2"/>
    <dgm:cxn modelId="{363700DF-81D0-43F2-9218-FE0E255F3CEE}" type="presParOf" srcId="{A4025087-B7B7-4BAF-9050-3547B857D438}" destId="{B0508CC4-3A03-4210-8091-272570D392FE}" srcOrd="1" destOrd="0" presId="urn:microsoft.com/office/officeart/2005/8/layout/process2"/>
    <dgm:cxn modelId="{D6CC4D2D-90F9-4FD9-985C-F414D86F5F85}" type="presParOf" srcId="{B0508CC4-3A03-4210-8091-272570D392FE}" destId="{D71861D7-9926-47C7-96F1-9CD2B2460D09}" srcOrd="0" destOrd="0" presId="urn:microsoft.com/office/officeart/2005/8/layout/process2"/>
    <dgm:cxn modelId="{07F74CE1-9359-47F0-9992-DBB6918FF0D3}" type="presParOf" srcId="{A4025087-B7B7-4BAF-9050-3547B857D438}" destId="{C72DD5B6-7FCD-4E71-B907-18ED4E0B558D}" srcOrd="2" destOrd="0" presId="urn:microsoft.com/office/officeart/2005/8/layout/process2"/>
    <dgm:cxn modelId="{692586AE-D429-40AD-B576-317C52E914A1}" type="presParOf" srcId="{A4025087-B7B7-4BAF-9050-3547B857D438}" destId="{7E5EB6EA-A545-430E-B9DA-C41D5EE2A45A}" srcOrd="3" destOrd="0" presId="urn:microsoft.com/office/officeart/2005/8/layout/process2"/>
    <dgm:cxn modelId="{95F54E94-330C-4CDB-9831-84E477939CEC}" type="presParOf" srcId="{7E5EB6EA-A545-430E-B9DA-C41D5EE2A45A}" destId="{565AD73E-54B9-44C1-B157-87098175FC94}" srcOrd="0" destOrd="0" presId="urn:microsoft.com/office/officeart/2005/8/layout/process2"/>
    <dgm:cxn modelId="{F580C078-F607-439C-B574-9A878A8A8B90}" type="presParOf" srcId="{A4025087-B7B7-4BAF-9050-3547B857D438}" destId="{8A9177DB-9C3B-4972-9FF8-3F1608FFBBE6}" srcOrd="4" destOrd="0" presId="urn:microsoft.com/office/officeart/2005/8/layout/process2"/>
    <dgm:cxn modelId="{BAF6A9C1-41AA-450D-A0F9-ECF1F8D49052}" type="presParOf" srcId="{A4025087-B7B7-4BAF-9050-3547B857D438}" destId="{170E39E8-7B4C-48D9-97B3-4DF2C93362E8}" srcOrd="5" destOrd="0" presId="urn:microsoft.com/office/officeart/2005/8/layout/process2"/>
    <dgm:cxn modelId="{BF812D44-AE06-40BC-8C40-B5870E8691E1}" type="presParOf" srcId="{170E39E8-7B4C-48D9-97B3-4DF2C93362E8}" destId="{F7758558-3347-4F95-87ED-CE00242A3644}" srcOrd="0" destOrd="0" presId="urn:microsoft.com/office/officeart/2005/8/layout/process2"/>
    <dgm:cxn modelId="{CBFB31FA-317D-46A4-9E70-A9DF10BD7DA3}" type="presParOf" srcId="{A4025087-B7B7-4BAF-9050-3547B857D438}" destId="{A0069DB6-DCC7-4943-828A-283CD5DB471E}" srcOrd="6" destOrd="0" presId="urn:microsoft.com/office/officeart/2005/8/layout/process2"/>
    <dgm:cxn modelId="{63AEEEE0-A585-4F69-9D89-80352CB9D8C1}" type="presParOf" srcId="{A4025087-B7B7-4BAF-9050-3547B857D438}" destId="{D9C9F987-0C7E-4F91-B6D4-036CFE9029F4}" srcOrd="7" destOrd="0" presId="urn:microsoft.com/office/officeart/2005/8/layout/process2"/>
    <dgm:cxn modelId="{5E7DB8B1-8E48-45F7-B651-0998239AA0CD}" type="presParOf" srcId="{D9C9F987-0C7E-4F91-B6D4-036CFE9029F4}" destId="{E9C518EC-C33A-4257-8143-C434B163C103}" srcOrd="0" destOrd="0" presId="urn:microsoft.com/office/officeart/2005/8/layout/process2"/>
    <dgm:cxn modelId="{B1CDF773-E7F6-4ED6-9769-7F6B22765A47}" type="presParOf" srcId="{A4025087-B7B7-4BAF-9050-3547B857D438}" destId="{4C60E544-70BF-40E3-A6AE-96C5243625E8}" srcOrd="8" destOrd="0" presId="urn:microsoft.com/office/officeart/2005/8/layout/process2"/>
    <dgm:cxn modelId="{13539E76-3758-4B76-8A00-C2D9C1D0BB82}" type="presParOf" srcId="{A4025087-B7B7-4BAF-9050-3547B857D438}" destId="{FE88916E-A794-44BA-85C1-FEC1482B2AF5}" srcOrd="9" destOrd="0" presId="urn:microsoft.com/office/officeart/2005/8/layout/process2"/>
    <dgm:cxn modelId="{674F4185-9DA7-43B4-8971-F631005D3A14}" type="presParOf" srcId="{FE88916E-A794-44BA-85C1-FEC1482B2AF5}" destId="{4C0C0158-4011-4673-B4C3-192DC731F302}" srcOrd="0" destOrd="0" presId="urn:microsoft.com/office/officeart/2005/8/layout/process2"/>
    <dgm:cxn modelId="{BD1E7088-CAC2-47E3-B25C-528ABA27F324}" type="presParOf" srcId="{A4025087-B7B7-4BAF-9050-3547B857D438}" destId="{8F015EF9-70DC-4672-BF40-125E0CFE6DDE}" srcOrd="10" destOrd="0" presId="urn:microsoft.com/office/officeart/2005/8/layout/process2"/>
    <dgm:cxn modelId="{56853FE3-A61D-44D8-88D8-F7915906EC21}" type="presParOf" srcId="{A4025087-B7B7-4BAF-9050-3547B857D438}" destId="{78F7EAFC-2AB0-4879-81D4-253752227EC5}" srcOrd="11" destOrd="0" presId="urn:microsoft.com/office/officeart/2005/8/layout/process2"/>
    <dgm:cxn modelId="{42F554BE-A09A-4DC5-BF84-C77BA860C91D}" type="presParOf" srcId="{78F7EAFC-2AB0-4879-81D4-253752227EC5}" destId="{FDEC9C59-26B7-4D53-85C0-CF1567841DF5}" srcOrd="0" destOrd="0" presId="urn:microsoft.com/office/officeart/2005/8/layout/process2"/>
    <dgm:cxn modelId="{EEBE5366-D5AA-470E-80D7-0B893B299E5F}" type="presParOf" srcId="{A4025087-B7B7-4BAF-9050-3547B857D438}" destId="{8E729D48-6034-422D-94F8-E590B1C1B85E}" srcOrd="12" destOrd="0" presId="urn:microsoft.com/office/officeart/2005/8/layout/process2"/>
    <dgm:cxn modelId="{97CE9E21-E674-4EE8-A357-6AA5916768BA}" type="presParOf" srcId="{A4025087-B7B7-4BAF-9050-3547B857D438}" destId="{E2065CB5-9D51-4E0F-B037-A38C5D8AB7EC}" srcOrd="13" destOrd="0" presId="urn:microsoft.com/office/officeart/2005/8/layout/process2"/>
    <dgm:cxn modelId="{0A6815B0-AE39-4361-8A29-686FC2B7B42A}" type="presParOf" srcId="{E2065CB5-9D51-4E0F-B037-A38C5D8AB7EC}" destId="{EF6F743F-D15F-42D4-8880-260EEDC6F725}" srcOrd="0" destOrd="0" presId="urn:microsoft.com/office/officeart/2005/8/layout/process2"/>
    <dgm:cxn modelId="{AC229F68-5461-47BF-928A-973CBB3CF98A}" type="presParOf" srcId="{A4025087-B7B7-4BAF-9050-3547B857D438}" destId="{D4B682BD-F386-4C6B-8F7C-B696D1559B3B}" srcOrd="14" destOrd="0" presId="urn:microsoft.com/office/officeart/2005/8/layout/process2"/>
    <dgm:cxn modelId="{A0B9D04F-53C4-4AC7-8886-CC6EC41649FB}" type="presParOf" srcId="{A4025087-B7B7-4BAF-9050-3547B857D438}" destId="{46A5E74D-4278-44F3-A733-E2020171E55F}" srcOrd="15" destOrd="0" presId="urn:microsoft.com/office/officeart/2005/8/layout/process2"/>
    <dgm:cxn modelId="{63DA2E4F-014C-4F60-B433-1769A467E10C}" type="presParOf" srcId="{46A5E74D-4278-44F3-A733-E2020171E55F}" destId="{1366BDB5-8AE3-48BB-8306-178131B2EA6A}" srcOrd="0" destOrd="0" presId="urn:microsoft.com/office/officeart/2005/8/layout/process2"/>
    <dgm:cxn modelId="{A1F6978A-9B45-466A-AFA4-A8BD7A74E987}" type="presParOf" srcId="{A4025087-B7B7-4BAF-9050-3547B857D438}" destId="{48FD5505-A4F2-4D1E-A562-BB7BD783999F}" srcOrd="16" destOrd="0" presId="urn:microsoft.com/office/officeart/2005/8/layout/process2"/>
    <dgm:cxn modelId="{7D63DC17-B29F-41E5-A5EF-C5303B0BD365}" type="presParOf" srcId="{A4025087-B7B7-4BAF-9050-3547B857D438}" destId="{E13EFCE4-E0B0-4081-B233-2BD13873BFD4}" srcOrd="17" destOrd="0" presId="urn:microsoft.com/office/officeart/2005/8/layout/process2"/>
    <dgm:cxn modelId="{FDD169D5-7565-44EF-97B9-EA5967DA36F2}" type="presParOf" srcId="{E13EFCE4-E0B0-4081-B233-2BD13873BFD4}" destId="{2740CF90-FC82-4D81-8B00-BABA1410DCE0}" srcOrd="0" destOrd="0" presId="urn:microsoft.com/office/officeart/2005/8/layout/process2"/>
    <dgm:cxn modelId="{DAF1716B-EA72-4817-9A88-A18CC064E7DF}" type="presParOf" srcId="{A4025087-B7B7-4BAF-9050-3547B857D438}" destId="{DFA7BEE3-29D6-4B63-B1C4-80FE6DE414E4}" srcOrd="18" destOrd="0" presId="urn:microsoft.com/office/officeart/2005/8/layout/process2"/>
    <dgm:cxn modelId="{679F3582-45E4-422A-8F1E-7099FBFB7E40}" type="presParOf" srcId="{A4025087-B7B7-4BAF-9050-3547B857D438}" destId="{1EAE67B6-C83C-4E9D-859D-D204CDDC541A}" srcOrd="19" destOrd="0" presId="urn:microsoft.com/office/officeart/2005/8/layout/process2"/>
    <dgm:cxn modelId="{B31A0E97-B74E-48F8-A67D-D4BA7F01BC00}" type="presParOf" srcId="{1EAE67B6-C83C-4E9D-859D-D204CDDC541A}" destId="{C1603CD4-4364-4FD8-BB97-5B7F47D65108}" srcOrd="0" destOrd="0" presId="urn:microsoft.com/office/officeart/2005/8/layout/process2"/>
    <dgm:cxn modelId="{DB8F0E41-6496-46CA-B11F-8CFF34D997CF}" type="presParOf" srcId="{A4025087-B7B7-4BAF-9050-3547B857D438}" destId="{D53A4D89-5D7B-4670-B1AE-511A7E468E3B}" srcOrd="20" destOrd="0" presId="urn:microsoft.com/office/officeart/2005/8/layout/process2"/>
    <dgm:cxn modelId="{F61A4EFF-EE2D-4887-9E7B-DB8E7D3D6036}" type="presParOf" srcId="{A4025087-B7B7-4BAF-9050-3547B857D438}" destId="{BF0DF495-580D-40E5-9F4C-16F0498A5697}" srcOrd="21" destOrd="0" presId="urn:microsoft.com/office/officeart/2005/8/layout/process2"/>
    <dgm:cxn modelId="{03EFEFE9-6CA2-4142-90E9-7B53E87BC323}" type="presParOf" srcId="{BF0DF495-580D-40E5-9F4C-16F0498A5697}" destId="{63BEC22C-6778-4112-8A48-9D890F993E70}" srcOrd="0" destOrd="0" presId="urn:microsoft.com/office/officeart/2005/8/layout/process2"/>
    <dgm:cxn modelId="{75615372-D322-46D9-A7D9-CF8BF32578EC}" type="presParOf" srcId="{A4025087-B7B7-4BAF-9050-3547B857D438}" destId="{E21339FA-56A9-44AA-93F2-F99286AC86F7}" srcOrd="2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</dgm:pt>
    <dgm:pt modelId="{6C72ECD9-2035-4DA3-933B-145AE6C64835}">
      <dgm:prSet phldrT="[Text]"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</a:t>
          </a:r>
          <a:r>
            <a:rPr lang="it-IT" sz="1100" b="1" dirty="0" err="1">
              <a:solidFill>
                <a:schemeClr val="tx1"/>
              </a:solidFill>
            </a:rPr>
            <a:t>get_on</a:t>
          </a:r>
          <a:r>
            <a:rPr lang="it-IT" sz="1100" b="1" dirty="0">
              <a:solidFill>
                <a:schemeClr val="tx1"/>
              </a:solidFill>
            </a:rPr>
            <a:t> f1 t2)</a:t>
          </a:r>
        </a:p>
      </dgm:t>
    </dgm:pt>
    <dgm:pt modelId="{63B7004A-FAAE-47A1-8518-D085B25A8758}" type="parTrans" cxnId="{E0B70AC2-5D6E-4AA0-8ABD-E6C182D5F0EF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0DAEADE3-9030-4123-8E5E-7A0E4679E9A2}" type="sibTrans" cxnId="{E0B70AC2-5D6E-4AA0-8ABD-E6C182D5F0EF}">
      <dgm:prSet custT="1"/>
      <dgm:spPr>
        <a:gradFill rotWithShape="0">
          <a:gsLst>
            <a:gs pos="0">
              <a:schemeClr val="accent4">
                <a:shade val="90000"/>
                <a:hueOff val="0"/>
                <a:satOff val="0"/>
                <a:alphaOff val="0"/>
                <a:satMod val="103000"/>
                <a:tint val="94000"/>
                <a:lumMod val="96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noFill/>
        </a:ln>
      </dgm:spPr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A2C10699-D35C-4034-8686-931A1B494369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(goto f1 t2 farm s1)</a:t>
          </a:r>
          <a:endParaRPr lang="it-IT" sz="1100" b="1" dirty="0">
            <a:solidFill>
              <a:schemeClr val="tx1"/>
            </a:solidFill>
          </a:endParaRPr>
        </a:p>
      </dgm:t>
    </dgm:pt>
    <dgm:pt modelId="{87FB17C6-A3B5-421C-99B3-C2FF337423C5}" type="parTrans" cxnId="{FE9BA019-83B1-43B9-80ED-6AD167C3F69D}">
      <dgm:prSet/>
      <dgm:spPr/>
      <dgm:t>
        <a:bodyPr/>
        <a:lstStyle/>
        <a:p>
          <a:endParaRPr lang="it-IT"/>
        </a:p>
      </dgm:t>
    </dgm:pt>
    <dgm:pt modelId="{14A9C3E6-244F-409A-977C-5FA499708BEE}" type="sibTrans" cxnId="{FE9BA019-83B1-43B9-80ED-6AD167C3F69D}">
      <dgm:prSet/>
      <dgm:spPr/>
      <dgm:t>
        <a:bodyPr/>
        <a:lstStyle/>
        <a:p>
          <a:endParaRPr lang="it-IT"/>
        </a:p>
      </dgm:t>
    </dgm:pt>
    <dgm:pt modelId="{147840D2-6CD2-4F61-A6BD-5885E059E4C2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(get_off f1 t2)</a:t>
          </a:r>
        </a:p>
      </dgm:t>
    </dgm:pt>
    <dgm:pt modelId="{D871E017-191C-40BE-8832-E2F875931912}" type="parTrans" cxnId="{0EF78B0A-ABE9-48AA-94CC-BC2B5D2D822C}">
      <dgm:prSet/>
      <dgm:spPr/>
      <dgm:t>
        <a:bodyPr/>
        <a:lstStyle/>
        <a:p>
          <a:endParaRPr lang="it-IT"/>
        </a:p>
      </dgm:t>
    </dgm:pt>
    <dgm:pt modelId="{3144B3EB-9AAC-464D-9BD9-ED6FB57DDEB8}" type="sibTrans" cxnId="{0EF78B0A-ABE9-48AA-94CC-BC2B5D2D822C}">
      <dgm:prSet/>
      <dgm:spPr/>
      <dgm:t>
        <a:bodyPr/>
        <a:lstStyle/>
        <a:p>
          <a:endParaRPr lang="it-IT"/>
        </a:p>
      </dgm:t>
    </dgm:pt>
    <dgm:pt modelId="{572DA29F-3C18-48B5-B367-CE144C4070FA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(collect_good s1 eggplant t2 f1)</a:t>
          </a:r>
          <a:endParaRPr lang="it-IT" sz="1100" b="1" dirty="0">
            <a:solidFill>
              <a:schemeClr val="tx1"/>
            </a:solidFill>
          </a:endParaRPr>
        </a:p>
      </dgm:t>
    </dgm:pt>
    <dgm:pt modelId="{D497B901-D541-4DE2-91D8-305A3647B952}" type="parTrans" cxnId="{4657734C-04A4-4820-BAB7-85C0F15271B2}">
      <dgm:prSet/>
      <dgm:spPr/>
      <dgm:t>
        <a:bodyPr/>
        <a:lstStyle/>
        <a:p>
          <a:endParaRPr lang="it-IT"/>
        </a:p>
      </dgm:t>
    </dgm:pt>
    <dgm:pt modelId="{3B502CDF-19F8-41BD-837D-ACB56CBE3A96}" type="sibTrans" cxnId="{4657734C-04A4-4820-BAB7-85C0F15271B2}">
      <dgm:prSet/>
      <dgm:spPr/>
      <dgm:t>
        <a:bodyPr/>
        <a:lstStyle/>
        <a:p>
          <a:endParaRPr lang="it-IT"/>
        </a:p>
      </dgm:t>
    </dgm:pt>
    <dgm:pt modelId="{152450A8-6D7E-4059-810C-7C83EF4F5073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(collect_good s1 apple t2 f1)</a:t>
          </a:r>
          <a:endParaRPr lang="it-IT" sz="1100" b="1" dirty="0">
            <a:solidFill>
              <a:schemeClr val="tx1"/>
            </a:solidFill>
          </a:endParaRPr>
        </a:p>
      </dgm:t>
    </dgm:pt>
    <dgm:pt modelId="{5CBDE0AD-1054-406C-9BB2-F0227D5C4C47}" type="parTrans" cxnId="{B8AE8D61-7989-4EBD-ADF2-E6D336480532}">
      <dgm:prSet/>
      <dgm:spPr/>
      <dgm:t>
        <a:bodyPr/>
        <a:lstStyle/>
        <a:p>
          <a:endParaRPr lang="it-IT"/>
        </a:p>
      </dgm:t>
    </dgm:pt>
    <dgm:pt modelId="{5FB9CE53-1EF6-46E3-BA85-022F0145EF95}" type="sibTrans" cxnId="{B8AE8D61-7989-4EBD-ADF2-E6D336480532}">
      <dgm:prSet/>
      <dgm:spPr/>
      <dgm:t>
        <a:bodyPr/>
        <a:lstStyle/>
        <a:p>
          <a:endParaRPr lang="it-IT"/>
        </a:p>
      </dgm:t>
    </dgm:pt>
    <dgm:pt modelId="{FCF1A5B1-4D06-40CC-902E-81571E73E0AB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(get_on f1 t2)</a:t>
          </a:r>
        </a:p>
      </dgm:t>
    </dgm:pt>
    <dgm:pt modelId="{B4B010B4-A0FE-4562-A86D-9D4DB08BBACF}" type="parTrans" cxnId="{431CA013-4F26-4914-94BE-2B797C19EBC5}">
      <dgm:prSet/>
      <dgm:spPr/>
      <dgm:t>
        <a:bodyPr/>
        <a:lstStyle/>
        <a:p>
          <a:endParaRPr lang="it-IT"/>
        </a:p>
      </dgm:t>
    </dgm:pt>
    <dgm:pt modelId="{5CA83449-1CB8-46D7-8312-E171BA2887A4}" type="sibTrans" cxnId="{431CA013-4F26-4914-94BE-2B797C19EBC5}">
      <dgm:prSet/>
      <dgm:spPr/>
      <dgm:t>
        <a:bodyPr/>
        <a:lstStyle/>
        <a:p>
          <a:endParaRPr lang="it-IT"/>
        </a:p>
      </dgm:t>
    </dgm:pt>
    <dgm:pt modelId="{4CA3E182-FB17-4ECE-8EF8-E6CB258CDD9B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(goto f1 t2 s1 s2)</a:t>
          </a:r>
        </a:p>
      </dgm:t>
    </dgm:pt>
    <dgm:pt modelId="{CFFDD081-836A-41DC-9696-C47C57DCF03B}" type="parTrans" cxnId="{C0E1050E-4CEA-4035-B9CE-12B06219167F}">
      <dgm:prSet/>
      <dgm:spPr/>
      <dgm:t>
        <a:bodyPr/>
        <a:lstStyle/>
        <a:p>
          <a:endParaRPr lang="it-IT"/>
        </a:p>
      </dgm:t>
    </dgm:pt>
    <dgm:pt modelId="{DC182A51-B59B-4FF5-87AB-35D192A72C11}" type="sibTrans" cxnId="{C0E1050E-4CEA-4035-B9CE-12B06219167F}">
      <dgm:prSet/>
      <dgm:spPr/>
      <dgm:t>
        <a:bodyPr/>
        <a:lstStyle/>
        <a:p>
          <a:endParaRPr lang="it-IT"/>
        </a:p>
      </dgm:t>
    </dgm:pt>
    <dgm:pt modelId="{0EE59826-6C84-4738-9E46-90B8D78A6B4B}">
      <dgm:prSet custT="1"/>
      <dgm:spPr/>
      <dgm:t>
        <a:bodyPr/>
        <a:lstStyle/>
        <a:p>
          <a:r>
            <a:rPr lang="pl-PL" sz="1100" b="1" dirty="0">
              <a:solidFill>
                <a:schemeClr val="tx1"/>
              </a:solidFill>
            </a:rPr>
            <a:t>(goto f1 t2 s2 d1)</a:t>
          </a:r>
          <a:endParaRPr lang="it-IT" sz="1100" b="1" dirty="0">
            <a:solidFill>
              <a:schemeClr val="tx1"/>
            </a:solidFill>
          </a:endParaRPr>
        </a:p>
      </dgm:t>
    </dgm:pt>
    <dgm:pt modelId="{B536D36D-BD34-4C80-8D27-62FDE3918BDD}" type="parTrans" cxnId="{EE03698B-D52F-4FAB-AC56-828B0F55AAA1}">
      <dgm:prSet/>
      <dgm:spPr/>
      <dgm:t>
        <a:bodyPr/>
        <a:lstStyle/>
        <a:p>
          <a:endParaRPr lang="it-IT"/>
        </a:p>
      </dgm:t>
    </dgm:pt>
    <dgm:pt modelId="{325676D4-ABBB-4C08-9B25-021F229A2202}" type="sibTrans" cxnId="{EE03698B-D52F-4FAB-AC56-828B0F55AAA1}">
      <dgm:prSet/>
      <dgm:spPr/>
      <dgm:t>
        <a:bodyPr/>
        <a:lstStyle/>
        <a:p>
          <a:endParaRPr lang="it-IT"/>
        </a:p>
      </dgm:t>
    </dgm:pt>
    <dgm:pt modelId="{3556332D-B319-4B1F-AEB4-04D022066C11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(release d1 t2 f1)</a:t>
          </a:r>
        </a:p>
      </dgm:t>
    </dgm:pt>
    <dgm:pt modelId="{241BD919-5247-44D8-9EF4-304A463D3173}" type="parTrans" cxnId="{AAEC6163-6280-43D7-868C-7216E8AA87F1}">
      <dgm:prSet/>
      <dgm:spPr/>
      <dgm:t>
        <a:bodyPr/>
        <a:lstStyle/>
        <a:p>
          <a:endParaRPr lang="it-IT"/>
        </a:p>
      </dgm:t>
    </dgm:pt>
    <dgm:pt modelId="{FA328815-45DD-4F13-B75B-9E82A514C15C}" type="sibTrans" cxnId="{AAEC6163-6280-43D7-868C-7216E8AA87F1}">
      <dgm:prSet/>
      <dgm:spPr/>
      <dgm:t>
        <a:bodyPr/>
        <a:lstStyle/>
        <a:p>
          <a:endParaRPr lang="it-IT"/>
        </a:p>
      </dgm:t>
    </dgm:pt>
    <dgm:pt modelId="{87EC8B75-DAD8-4B9C-8801-0CF4818F30C9}">
      <dgm:prSet custT="1"/>
      <dgm:spPr/>
      <dgm:t>
        <a:bodyPr/>
        <a:lstStyle/>
        <a:p>
          <a:r>
            <a:rPr lang="pl-PL" sz="1100" b="1" dirty="0">
              <a:solidFill>
                <a:schemeClr val="tx1"/>
              </a:solidFill>
            </a:rPr>
            <a:t>(goto f1 t2 d1 s2)</a:t>
          </a:r>
          <a:endParaRPr lang="it-IT" sz="1100" b="1" dirty="0">
            <a:solidFill>
              <a:schemeClr val="tx1"/>
            </a:solidFill>
          </a:endParaRPr>
        </a:p>
      </dgm:t>
    </dgm:pt>
    <dgm:pt modelId="{D62B22DB-6481-430E-BFDC-814508363E08}" type="parTrans" cxnId="{8284EDC9-C7B2-4BAF-BE52-E48DA12E9D20}">
      <dgm:prSet/>
      <dgm:spPr/>
      <dgm:t>
        <a:bodyPr/>
        <a:lstStyle/>
        <a:p>
          <a:endParaRPr lang="it-IT"/>
        </a:p>
      </dgm:t>
    </dgm:pt>
    <dgm:pt modelId="{408A16DF-2B32-4AC9-A8A7-3FE21ACE9FEA}" type="sibTrans" cxnId="{8284EDC9-C7B2-4BAF-BE52-E48DA12E9D20}">
      <dgm:prSet/>
      <dgm:spPr/>
      <dgm:t>
        <a:bodyPr/>
        <a:lstStyle/>
        <a:p>
          <a:endParaRPr lang="it-IT"/>
        </a:p>
      </dgm:t>
    </dgm:pt>
    <dgm:pt modelId="{01051EB6-217A-4854-A8D0-E0D6A53AB437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(get_off f1 t2)</a:t>
          </a:r>
        </a:p>
      </dgm:t>
    </dgm:pt>
    <dgm:pt modelId="{98474434-7879-4AB0-8274-DA18056E8909}" type="parTrans" cxnId="{4FEE8FA8-540F-41B8-A887-78BBFAA9A78A}">
      <dgm:prSet/>
      <dgm:spPr/>
      <dgm:t>
        <a:bodyPr/>
        <a:lstStyle/>
        <a:p>
          <a:endParaRPr lang="it-IT"/>
        </a:p>
      </dgm:t>
    </dgm:pt>
    <dgm:pt modelId="{5F5F2FB2-6B08-4A35-89E5-5F84BFD3B648}" type="sibTrans" cxnId="{4FEE8FA8-540F-41B8-A887-78BBFAA9A78A}">
      <dgm:prSet/>
      <dgm:spPr/>
      <dgm:t>
        <a:bodyPr/>
        <a:lstStyle/>
        <a:p>
          <a:endParaRPr lang="it-IT"/>
        </a:p>
      </dgm:t>
    </dgm:pt>
    <dgm:pt modelId="{38427623-1D6C-4428-A852-3B76FA3845A3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(collect_good s2 apple t2 f1)</a:t>
          </a:r>
          <a:endParaRPr lang="it-IT" sz="1100" b="1" dirty="0">
            <a:solidFill>
              <a:schemeClr val="tx1"/>
            </a:solidFill>
          </a:endParaRPr>
        </a:p>
      </dgm:t>
    </dgm:pt>
    <dgm:pt modelId="{FE19B096-04E1-4C46-BA0E-728BAB8B73C3}" type="parTrans" cxnId="{C73BE136-8D0D-4FD2-9822-89E0BC5A3EDF}">
      <dgm:prSet/>
      <dgm:spPr/>
      <dgm:t>
        <a:bodyPr/>
        <a:lstStyle/>
        <a:p>
          <a:endParaRPr lang="it-IT"/>
        </a:p>
      </dgm:t>
    </dgm:pt>
    <dgm:pt modelId="{D81A60A2-2E5F-4D09-9546-F3629E4CCB74}" type="sibTrans" cxnId="{C73BE136-8D0D-4FD2-9822-89E0BC5A3EDF}">
      <dgm:prSet/>
      <dgm:spPr/>
      <dgm:t>
        <a:bodyPr/>
        <a:lstStyle/>
        <a:p>
          <a:endParaRPr lang="it-IT"/>
        </a:p>
      </dgm:t>
    </dgm:pt>
    <dgm:pt modelId="{7B34C2FE-56EA-429A-8B35-DBCE17F1497C}">
      <dgm:prSet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(collect_good s2 eggplant t2 f1)</a:t>
          </a:r>
          <a:endParaRPr lang="it-IT" sz="1100" b="1" dirty="0">
            <a:solidFill>
              <a:schemeClr val="tx1"/>
            </a:solidFill>
          </a:endParaRPr>
        </a:p>
      </dgm:t>
    </dgm:pt>
    <dgm:pt modelId="{C4DC8EFD-1D61-4497-BA81-A71E82E24820}" type="parTrans" cxnId="{6A18A554-58E3-492D-827C-0B4416B7FC10}">
      <dgm:prSet/>
      <dgm:spPr/>
      <dgm:t>
        <a:bodyPr/>
        <a:lstStyle/>
        <a:p>
          <a:endParaRPr lang="it-IT"/>
        </a:p>
      </dgm:t>
    </dgm:pt>
    <dgm:pt modelId="{4EB27050-BACC-4ADB-9AD2-767C25317CBD}" type="sibTrans" cxnId="{6A18A554-58E3-492D-827C-0B4416B7FC10}">
      <dgm:prSet/>
      <dgm:spPr/>
      <dgm:t>
        <a:bodyPr/>
        <a:lstStyle/>
        <a:p>
          <a:endParaRPr lang="it-IT"/>
        </a:p>
      </dgm:t>
    </dgm:pt>
    <dgm:pt modelId="{0734FDC1-56E9-436E-8221-6B5D659FC167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(get_on f1 t2)</a:t>
          </a:r>
        </a:p>
      </dgm:t>
    </dgm:pt>
    <dgm:pt modelId="{7AF44B3A-D03C-4BDE-AD3B-78388654CEDF}" type="parTrans" cxnId="{8F4B040D-10BF-43DD-B2EE-B14D78249A27}">
      <dgm:prSet/>
      <dgm:spPr/>
      <dgm:t>
        <a:bodyPr/>
        <a:lstStyle/>
        <a:p>
          <a:endParaRPr lang="it-IT"/>
        </a:p>
      </dgm:t>
    </dgm:pt>
    <dgm:pt modelId="{9E972222-D12E-41AC-AFD1-48DF4C8EABC1}" type="sibTrans" cxnId="{8F4B040D-10BF-43DD-B2EE-B14D78249A27}">
      <dgm:prSet/>
      <dgm:spPr/>
      <dgm:t>
        <a:bodyPr/>
        <a:lstStyle/>
        <a:p>
          <a:endParaRPr lang="it-IT"/>
        </a:p>
      </dgm:t>
    </dgm:pt>
    <dgm:pt modelId="{4C6F9195-778D-43DA-8C7A-3C7B69236084}">
      <dgm:prSet custT="1"/>
      <dgm:spPr/>
      <dgm:t>
        <a:bodyPr/>
        <a:lstStyle/>
        <a:p>
          <a:r>
            <a:rPr lang="pl-PL" sz="1100" b="1" dirty="0">
              <a:solidFill>
                <a:schemeClr val="tx1"/>
              </a:solidFill>
            </a:rPr>
            <a:t>(goto f1 t2 s2 d1)</a:t>
          </a:r>
          <a:endParaRPr lang="it-IT" sz="1100" b="1" dirty="0">
            <a:solidFill>
              <a:schemeClr val="tx1"/>
            </a:solidFill>
          </a:endParaRPr>
        </a:p>
      </dgm:t>
    </dgm:pt>
    <dgm:pt modelId="{4268E5EA-5ABF-4491-AA22-B3D438E019BE}" type="parTrans" cxnId="{9DDC04C8-81D6-4F39-9147-EF236BEB8C95}">
      <dgm:prSet/>
      <dgm:spPr/>
      <dgm:t>
        <a:bodyPr/>
        <a:lstStyle/>
        <a:p>
          <a:endParaRPr lang="it-IT"/>
        </a:p>
      </dgm:t>
    </dgm:pt>
    <dgm:pt modelId="{86250E72-99FC-461C-93E5-BE0E709196E0}" type="sibTrans" cxnId="{9DDC04C8-81D6-4F39-9147-EF236BEB8C95}">
      <dgm:prSet/>
      <dgm:spPr/>
      <dgm:t>
        <a:bodyPr/>
        <a:lstStyle/>
        <a:p>
          <a:endParaRPr lang="it-IT"/>
        </a:p>
      </dgm:t>
    </dgm:pt>
    <dgm:pt modelId="{BFF51187-6A16-4DC7-A76A-15B461D6D488}">
      <dgm:prSet custT="1"/>
      <dgm:spPr/>
      <dgm:t>
        <a:bodyPr/>
        <a:lstStyle/>
        <a:p>
          <a:r>
            <a:rPr lang="it-IT" sz="1100" b="1" dirty="0">
              <a:solidFill>
                <a:schemeClr val="tx1"/>
              </a:solidFill>
            </a:rPr>
            <a:t>(release d1 t2 f1)</a:t>
          </a:r>
        </a:p>
      </dgm:t>
    </dgm:pt>
    <dgm:pt modelId="{A8DE3783-2452-4371-8FC9-66CCAA04F951}" type="parTrans" cxnId="{96BFF009-A559-4D7A-B237-A5CAD2843738}">
      <dgm:prSet/>
      <dgm:spPr/>
      <dgm:t>
        <a:bodyPr/>
        <a:lstStyle/>
        <a:p>
          <a:endParaRPr lang="it-IT"/>
        </a:p>
      </dgm:t>
    </dgm:pt>
    <dgm:pt modelId="{9377F48F-8DCB-45AB-AFEC-17C409974934}" type="sibTrans" cxnId="{96BFF009-A559-4D7A-B237-A5CAD2843738}">
      <dgm:prSet/>
      <dgm:spPr/>
      <dgm:t>
        <a:bodyPr/>
        <a:lstStyle/>
        <a:p>
          <a:endParaRPr lang="it-IT"/>
        </a:p>
      </dgm:t>
    </dgm:pt>
    <dgm:pt modelId="{404F99A6-CCCD-4A2B-B16A-AE9810B02EF2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81F29E7C-8991-441A-B3C4-19864F3D1E1D}" type="pres">
      <dgm:prSet presAssocID="{6C72ECD9-2035-4DA3-933B-145AE6C64835}" presName="node" presStyleLbl="node1" presStyleIdx="0" presStyleCnt="16">
        <dgm:presLayoutVars>
          <dgm:bulletEnabled val="1"/>
        </dgm:presLayoutVars>
      </dgm:prSet>
      <dgm:spPr/>
    </dgm:pt>
    <dgm:pt modelId="{6D6491D0-1C9C-4C78-B89E-CFAA2E5B18FA}" type="pres">
      <dgm:prSet presAssocID="{0DAEADE3-9030-4123-8E5E-7A0E4679E9A2}" presName="sibTrans" presStyleLbl="sibTrans1D1" presStyleIdx="0" presStyleCnt="15"/>
      <dgm:spPr/>
    </dgm:pt>
    <dgm:pt modelId="{78D6FECC-75F6-4939-913E-CD77B4A0EE62}" type="pres">
      <dgm:prSet presAssocID="{0DAEADE3-9030-4123-8E5E-7A0E4679E9A2}" presName="connectorText" presStyleLbl="sibTrans1D1" presStyleIdx="0" presStyleCnt="15"/>
      <dgm:spPr/>
    </dgm:pt>
    <dgm:pt modelId="{045A5407-02DB-47DD-97D9-8F05565C95F9}" type="pres">
      <dgm:prSet presAssocID="{A2C10699-D35C-4034-8686-931A1B494369}" presName="node" presStyleLbl="node1" presStyleIdx="1" presStyleCnt="16">
        <dgm:presLayoutVars>
          <dgm:bulletEnabled val="1"/>
        </dgm:presLayoutVars>
      </dgm:prSet>
      <dgm:spPr/>
    </dgm:pt>
    <dgm:pt modelId="{44EC7DB6-AB93-4F2E-AEF1-B20D5D480C63}" type="pres">
      <dgm:prSet presAssocID="{14A9C3E6-244F-409A-977C-5FA499708BEE}" presName="sibTrans" presStyleLbl="sibTrans1D1" presStyleIdx="1" presStyleCnt="15"/>
      <dgm:spPr/>
    </dgm:pt>
    <dgm:pt modelId="{E9FA4EAE-E8EB-4F94-9B4A-FB75B565E2C0}" type="pres">
      <dgm:prSet presAssocID="{14A9C3E6-244F-409A-977C-5FA499708BEE}" presName="connectorText" presStyleLbl="sibTrans1D1" presStyleIdx="1" presStyleCnt="15"/>
      <dgm:spPr/>
    </dgm:pt>
    <dgm:pt modelId="{83003255-C7A1-465E-A091-F8F664A63A62}" type="pres">
      <dgm:prSet presAssocID="{147840D2-6CD2-4F61-A6BD-5885E059E4C2}" presName="node" presStyleLbl="node1" presStyleIdx="2" presStyleCnt="16">
        <dgm:presLayoutVars>
          <dgm:bulletEnabled val="1"/>
        </dgm:presLayoutVars>
      </dgm:prSet>
      <dgm:spPr/>
    </dgm:pt>
    <dgm:pt modelId="{31C3F30B-7524-427D-BEEB-E05827240881}" type="pres">
      <dgm:prSet presAssocID="{3144B3EB-9AAC-464D-9BD9-ED6FB57DDEB8}" presName="sibTrans" presStyleLbl="sibTrans1D1" presStyleIdx="2" presStyleCnt="15"/>
      <dgm:spPr/>
    </dgm:pt>
    <dgm:pt modelId="{FF12316A-138E-457F-A93A-9ADC81A62E84}" type="pres">
      <dgm:prSet presAssocID="{3144B3EB-9AAC-464D-9BD9-ED6FB57DDEB8}" presName="connectorText" presStyleLbl="sibTrans1D1" presStyleIdx="2" presStyleCnt="15"/>
      <dgm:spPr/>
    </dgm:pt>
    <dgm:pt modelId="{2C3A3445-CD01-43DD-A985-E6D8A73F64B1}" type="pres">
      <dgm:prSet presAssocID="{572DA29F-3C18-48B5-B367-CE144C4070FA}" presName="node" presStyleLbl="node1" presStyleIdx="3" presStyleCnt="16">
        <dgm:presLayoutVars>
          <dgm:bulletEnabled val="1"/>
        </dgm:presLayoutVars>
      </dgm:prSet>
      <dgm:spPr/>
    </dgm:pt>
    <dgm:pt modelId="{E5FA507E-9BD3-4A90-A30F-90CC174E252E}" type="pres">
      <dgm:prSet presAssocID="{3B502CDF-19F8-41BD-837D-ACB56CBE3A96}" presName="sibTrans" presStyleLbl="sibTrans1D1" presStyleIdx="3" presStyleCnt="15"/>
      <dgm:spPr/>
    </dgm:pt>
    <dgm:pt modelId="{CA5EA4C8-A81D-4457-A0EA-03DD10BB95E9}" type="pres">
      <dgm:prSet presAssocID="{3B502CDF-19F8-41BD-837D-ACB56CBE3A96}" presName="connectorText" presStyleLbl="sibTrans1D1" presStyleIdx="3" presStyleCnt="15"/>
      <dgm:spPr/>
    </dgm:pt>
    <dgm:pt modelId="{71B3DFC1-F5FD-4EAD-9E56-5E22CD698A15}" type="pres">
      <dgm:prSet presAssocID="{152450A8-6D7E-4059-810C-7C83EF4F5073}" presName="node" presStyleLbl="node1" presStyleIdx="4" presStyleCnt="16">
        <dgm:presLayoutVars>
          <dgm:bulletEnabled val="1"/>
        </dgm:presLayoutVars>
      </dgm:prSet>
      <dgm:spPr/>
    </dgm:pt>
    <dgm:pt modelId="{46D93F46-0975-478D-A197-B398AA3E3D25}" type="pres">
      <dgm:prSet presAssocID="{5FB9CE53-1EF6-46E3-BA85-022F0145EF95}" presName="sibTrans" presStyleLbl="sibTrans1D1" presStyleIdx="4" presStyleCnt="15"/>
      <dgm:spPr/>
    </dgm:pt>
    <dgm:pt modelId="{40120957-C3E5-4740-A58F-AD215C30DD96}" type="pres">
      <dgm:prSet presAssocID="{5FB9CE53-1EF6-46E3-BA85-022F0145EF95}" presName="connectorText" presStyleLbl="sibTrans1D1" presStyleIdx="4" presStyleCnt="15"/>
      <dgm:spPr/>
    </dgm:pt>
    <dgm:pt modelId="{B49A03D1-7C31-4D4F-B716-4F097B17D0AF}" type="pres">
      <dgm:prSet presAssocID="{FCF1A5B1-4D06-40CC-902E-81571E73E0AB}" presName="node" presStyleLbl="node1" presStyleIdx="5" presStyleCnt="16">
        <dgm:presLayoutVars>
          <dgm:bulletEnabled val="1"/>
        </dgm:presLayoutVars>
      </dgm:prSet>
      <dgm:spPr/>
    </dgm:pt>
    <dgm:pt modelId="{059F813E-FEDA-47C5-BC12-77435FA435B1}" type="pres">
      <dgm:prSet presAssocID="{5CA83449-1CB8-46D7-8312-E171BA2887A4}" presName="sibTrans" presStyleLbl="sibTrans1D1" presStyleIdx="5" presStyleCnt="15"/>
      <dgm:spPr/>
    </dgm:pt>
    <dgm:pt modelId="{4B08B206-2937-4FD1-A6AE-F918460856C2}" type="pres">
      <dgm:prSet presAssocID="{5CA83449-1CB8-46D7-8312-E171BA2887A4}" presName="connectorText" presStyleLbl="sibTrans1D1" presStyleIdx="5" presStyleCnt="15"/>
      <dgm:spPr/>
    </dgm:pt>
    <dgm:pt modelId="{93058A91-C82E-4E39-926E-144C51F88B61}" type="pres">
      <dgm:prSet presAssocID="{4CA3E182-FB17-4ECE-8EF8-E6CB258CDD9B}" presName="node" presStyleLbl="node1" presStyleIdx="6" presStyleCnt="16">
        <dgm:presLayoutVars>
          <dgm:bulletEnabled val="1"/>
        </dgm:presLayoutVars>
      </dgm:prSet>
      <dgm:spPr/>
    </dgm:pt>
    <dgm:pt modelId="{8F59A5A2-5A44-4194-BFB5-861A096878B9}" type="pres">
      <dgm:prSet presAssocID="{DC182A51-B59B-4FF5-87AB-35D192A72C11}" presName="sibTrans" presStyleLbl="sibTrans1D1" presStyleIdx="6" presStyleCnt="15"/>
      <dgm:spPr/>
    </dgm:pt>
    <dgm:pt modelId="{EE63EE02-D529-4951-B414-776897D1FD94}" type="pres">
      <dgm:prSet presAssocID="{DC182A51-B59B-4FF5-87AB-35D192A72C11}" presName="connectorText" presStyleLbl="sibTrans1D1" presStyleIdx="6" presStyleCnt="15"/>
      <dgm:spPr/>
    </dgm:pt>
    <dgm:pt modelId="{4F965457-AC48-48B6-9920-0837D658DE01}" type="pres">
      <dgm:prSet presAssocID="{0EE59826-6C84-4738-9E46-90B8D78A6B4B}" presName="node" presStyleLbl="node1" presStyleIdx="7" presStyleCnt="16">
        <dgm:presLayoutVars>
          <dgm:bulletEnabled val="1"/>
        </dgm:presLayoutVars>
      </dgm:prSet>
      <dgm:spPr/>
    </dgm:pt>
    <dgm:pt modelId="{AD4072F7-B6C4-40CF-AE88-4A3E94DA256B}" type="pres">
      <dgm:prSet presAssocID="{325676D4-ABBB-4C08-9B25-021F229A2202}" presName="sibTrans" presStyleLbl="sibTrans1D1" presStyleIdx="7" presStyleCnt="15"/>
      <dgm:spPr/>
    </dgm:pt>
    <dgm:pt modelId="{6F033371-03E2-4ACD-B1D9-AC94F7B49E62}" type="pres">
      <dgm:prSet presAssocID="{325676D4-ABBB-4C08-9B25-021F229A2202}" presName="connectorText" presStyleLbl="sibTrans1D1" presStyleIdx="7" presStyleCnt="15"/>
      <dgm:spPr/>
    </dgm:pt>
    <dgm:pt modelId="{E786BF2D-011B-4637-BD7C-4E9616560206}" type="pres">
      <dgm:prSet presAssocID="{3556332D-B319-4B1F-AEB4-04D022066C11}" presName="node" presStyleLbl="node1" presStyleIdx="8" presStyleCnt="16">
        <dgm:presLayoutVars>
          <dgm:bulletEnabled val="1"/>
        </dgm:presLayoutVars>
      </dgm:prSet>
      <dgm:spPr/>
    </dgm:pt>
    <dgm:pt modelId="{856B8DC5-0FE1-4E99-AF6D-5DADEDA10151}" type="pres">
      <dgm:prSet presAssocID="{FA328815-45DD-4F13-B75B-9E82A514C15C}" presName="sibTrans" presStyleLbl="sibTrans1D1" presStyleIdx="8" presStyleCnt="15"/>
      <dgm:spPr/>
    </dgm:pt>
    <dgm:pt modelId="{4EF33FD0-384A-443A-A0B2-F0544A24C6F1}" type="pres">
      <dgm:prSet presAssocID="{FA328815-45DD-4F13-B75B-9E82A514C15C}" presName="connectorText" presStyleLbl="sibTrans1D1" presStyleIdx="8" presStyleCnt="15"/>
      <dgm:spPr/>
    </dgm:pt>
    <dgm:pt modelId="{7FCC6D60-CAFC-4FF8-A597-707117B36284}" type="pres">
      <dgm:prSet presAssocID="{87EC8B75-DAD8-4B9C-8801-0CF4818F30C9}" presName="node" presStyleLbl="node1" presStyleIdx="9" presStyleCnt="16">
        <dgm:presLayoutVars>
          <dgm:bulletEnabled val="1"/>
        </dgm:presLayoutVars>
      </dgm:prSet>
      <dgm:spPr/>
    </dgm:pt>
    <dgm:pt modelId="{A555D078-6EFD-40CB-B16A-D6EA3005AF78}" type="pres">
      <dgm:prSet presAssocID="{408A16DF-2B32-4AC9-A8A7-3FE21ACE9FEA}" presName="sibTrans" presStyleLbl="sibTrans1D1" presStyleIdx="9" presStyleCnt="15"/>
      <dgm:spPr/>
    </dgm:pt>
    <dgm:pt modelId="{FDCA5441-9B49-4F91-B41F-A51E95D62385}" type="pres">
      <dgm:prSet presAssocID="{408A16DF-2B32-4AC9-A8A7-3FE21ACE9FEA}" presName="connectorText" presStyleLbl="sibTrans1D1" presStyleIdx="9" presStyleCnt="15"/>
      <dgm:spPr/>
    </dgm:pt>
    <dgm:pt modelId="{B88D895D-ADBA-4D8B-92D7-D023E66117E0}" type="pres">
      <dgm:prSet presAssocID="{01051EB6-217A-4854-A8D0-E0D6A53AB437}" presName="node" presStyleLbl="node1" presStyleIdx="10" presStyleCnt="16">
        <dgm:presLayoutVars>
          <dgm:bulletEnabled val="1"/>
        </dgm:presLayoutVars>
      </dgm:prSet>
      <dgm:spPr/>
    </dgm:pt>
    <dgm:pt modelId="{EC0E5563-7B18-45B2-9E12-72769D870545}" type="pres">
      <dgm:prSet presAssocID="{5F5F2FB2-6B08-4A35-89E5-5F84BFD3B648}" presName="sibTrans" presStyleLbl="sibTrans1D1" presStyleIdx="10" presStyleCnt="15"/>
      <dgm:spPr/>
    </dgm:pt>
    <dgm:pt modelId="{AD15615C-7408-49AF-A952-E7211462CDA1}" type="pres">
      <dgm:prSet presAssocID="{5F5F2FB2-6B08-4A35-89E5-5F84BFD3B648}" presName="connectorText" presStyleLbl="sibTrans1D1" presStyleIdx="10" presStyleCnt="15"/>
      <dgm:spPr/>
    </dgm:pt>
    <dgm:pt modelId="{7211FC1D-010D-42F2-B48C-7A2DE198A6AA}" type="pres">
      <dgm:prSet presAssocID="{38427623-1D6C-4428-A852-3B76FA3845A3}" presName="node" presStyleLbl="node1" presStyleIdx="11" presStyleCnt="16">
        <dgm:presLayoutVars>
          <dgm:bulletEnabled val="1"/>
        </dgm:presLayoutVars>
      </dgm:prSet>
      <dgm:spPr/>
    </dgm:pt>
    <dgm:pt modelId="{067B59DC-51D2-4EF6-A302-3ECB94550FD4}" type="pres">
      <dgm:prSet presAssocID="{D81A60A2-2E5F-4D09-9546-F3629E4CCB74}" presName="sibTrans" presStyleLbl="sibTrans1D1" presStyleIdx="11" presStyleCnt="15"/>
      <dgm:spPr/>
    </dgm:pt>
    <dgm:pt modelId="{736CD8DD-006C-4476-8D43-0949983A8ACF}" type="pres">
      <dgm:prSet presAssocID="{D81A60A2-2E5F-4D09-9546-F3629E4CCB74}" presName="connectorText" presStyleLbl="sibTrans1D1" presStyleIdx="11" presStyleCnt="15"/>
      <dgm:spPr/>
    </dgm:pt>
    <dgm:pt modelId="{DFD5D022-4EF6-487E-86F9-1CBEBE7A9F9B}" type="pres">
      <dgm:prSet presAssocID="{7B34C2FE-56EA-429A-8B35-DBCE17F1497C}" presName="node" presStyleLbl="node1" presStyleIdx="12" presStyleCnt="16">
        <dgm:presLayoutVars>
          <dgm:bulletEnabled val="1"/>
        </dgm:presLayoutVars>
      </dgm:prSet>
      <dgm:spPr/>
    </dgm:pt>
    <dgm:pt modelId="{59AEBF96-D235-40B2-BE9F-0EC0D2EBF857}" type="pres">
      <dgm:prSet presAssocID="{4EB27050-BACC-4ADB-9AD2-767C25317CBD}" presName="sibTrans" presStyleLbl="sibTrans1D1" presStyleIdx="12" presStyleCnt="15"/>
      <dgm:spPr/>
    </dgm:pt>
    <dgm:pt modelId="{877E6959-E220-41F5-B148-EDEDC11EA549}" type="pres">
      <dgm:prSet presAssocID="{4EB27050-BACC-4ADB-9AD2-767C25317CBD}" presName="connectorText" presStyleLbl="sibTrans1D1" presStyleIdx="12" presStyleCnt="15"/>
      <dgm:spPr/>
    </dgm:pt>
    <dgm:pt modelId="{7B3B67D3-A571-497A-BCB6-24D5BD8995B3}" type="pres">
      <dgm:prSet presAssocID="{0734FDC1-56E9-436E-8221-6B5D659FC167}" presName="node" presStyleLbl="node1" presStyleIdx="13" presStyleCnt="16">
        <dgm:presLayoutVars>
          <dgm:bulletEnabled val="1"/>
        </dgm:presLayoutVars>
      </dgm:prSet>
      <dgm:spPr/>
    </dgm:pt>
    <dgm:pt modelId="{5D334EAA-AAC5-46DB-AAFC-22341063BFAE}" type="pres">
      <dgm:prSet presAssocID="{9E972222-D12E-41AC-AFD1-48DF4C8EABC1}" presName="sibTrans" presStyleLbl="sibTrans1D1" presStyleIdx="13" presStyleCnt="15"/>
      <dgm:spPr/>
    </dgm:pt>
    <dgm:pt modelId="{8757E3F5-5E85-4341-B264-E93D6F173240}" type="pres">
      <dgm:prSet presAssocID="{9E972222-D12E-41AC-AFD1-48DF4C8EABC1}" presName="connectorText" presStyleLbl="sibTrans1D1" presStyleIdx="13" presStyleCnt="15"/>
      <dgm:spPr/>
    </dgm:pt>
    <dgm:pt modelId="{C2932975-31F9-4C97-8C29-C01763BD6E37}" type="pres">
      <dgm:prSet presAssocID="{4C6F9195-778D-43DA-8C7A-3C7B69236084}" presName="node" presStyleLbl="node1" presStyleIdx="14" presStyleCnt="16">
        <dgm:presLayoutVars>
          <dgm:bulletEnabled val="1"/>
        </dgm:presLayoutVars>
      </dgm:prSet>
      <dgm:spPr/>
    </dgm:pt>
    <dgm:pt modelId="{1DA605A4-61A4-441C-B767-01457C7F38FD}" type="pres">
      <dgm:prSet presAssocID="{86250E72-99FC-461C-93E5-BE0E709196E0}" presName="sibTrans" presStyleLbl="sibTrans1D1" presStyleIdx="14" presStyleCnt="15"/>
      <dgm:spPr/>
    </dgm:pt>
    <dgm:pt modelId="{0734C7FD-9782-4C84-8C55-754C224CCBA8}" type="pres">
      <dgm:prSet presAssocID="{86250E72-99FC-461C-93E5-BE0E709196E0}" presName="connectorText" presStyleLbl="sibTrans1D1" presStyleIdx="14" presStyleCnt="15"/>
      <dgm:spPr/>
    </dgm:pt>
    <dgm:pt modelId="{F76A15D2-214B-4A01-BF5D-4E92076B7B8E}" type="pres">
      <dgm:prSet presAssocID="{BFF51187-6A16-4DC7-A76A-15B461D6D488}" presName="node" presStyleLbl="node1" presStyleIdx="15" presStyleCnt="16">
        <dgm:presLayoutVars>
          <dgm:bulletEnabled val="1"/>
        </dgm:presLayoutVars>
      </dgm:prSet>
      <dgm:spPr/>
    </dgm:pt>
  </dgm:ptLst>
  <dgm:cxnLst>
    <dgm:cxn modelId="{778E6F08-91BA-4FA6-891F-3EF5EB37B72F}" type="presOf" srcId="{86250E72-99FC-461C-93E5-BE0E709196E0}" destId="{1DA605A4-61A4-441C-B767-01457C7F38FD}" srcOrd="0" destOrd="0" presId="urn:microsoft.com/office/officeart/2005/8/layout/bProcess3"/>
    <dgm:cxn modelId="{96BFF009-A559-4D7A-B237-A5CAD2843738}" srcId="{1FAC533E-C24E-47A8-B215-8581B0D4B20A}" destId="{BFF51187-6A16-4DC7-A76A-15B461D6D488}" srcOrd="15" destOrd="0" parTransId="{A8DE3783-2452-4371-8FC9-66CCAA04F951}" sibTransId="{9377F48F-8DCB-45AB-AFEC-17C409974934}"/>
    <dgm:cxn modelId="{0EF78B0A-ABE9-48AA-94CC-BC2B5D2D822C}" srcId="{1FAC533E-C24E-47A8-B215-8581B0D4B20A}" destId="{147840D2-6CD2-4F61-A6BD-5885E059E4C2}" srcOrd="2" destOrd="0" parTransId="{D871E017-191C-40BE-8832-E2F875931912}" sibTransId="{3144B3EB-9AAC-464D-9BD9-ED6FB57DDEB8}"/>
    <dgm:cxn modelId="{68AB490B-A772-486F-8901-451F388B3D33}" type="presOf" srcId="{3B502CDF-19F8-41BD-837D-ACB56CBE3A96}" destId="{E5FA507E-9BD3-4A90-A30F-90CC174E252E}" srcOrd="0" destOrd="0" presId="urn:microsoft.com/office/officeart/2005/8/layout/bProcess3"/>
    <dgm:cxn modelId="{3702F70B-3633-407B-9B9E-C4F5863ECB93}" type="presOf" srcId="{5FB9CE53-1EF6-46E3-BA85-022F0145EF95}" destId="{46D93F46-0975-478D-A197-B398AA3E3D25}" srcOrd="0" destOrd="0" presId="urn:microsoft.com/office/officeart/2005/8/layout/bProcess3"/>
    <dgm:cxn modelId="{8F4B040D-10BF-43DD-B2EE-B14D78249A27}" srcId="{1FAC533E-C24E-47A8-B215-8581B0D4B20A}" destId="{0734FDC1-56E9-436E-8221-6B5D659FC167}" srcOrd="13" destOrd="0" parTransId="{7AF44B3A-D03C-4BDE-AD3B-78388654CEDF}" sibTransId="{9E972222-D12E-41AC-AFD1-48DF4C8EABC1}"/>
    <dgm:cxn modelId="{C0E1050E-4CEA-4035-B9CE-12B06219167F}" srcId="{1FAC533E-C24E-47A8-B215-8581B0D4B20A}" destId="{4CA3E182-FB17-4ECE-8EF8-E6CB258CDD9B}" srcOrd="6" destOrd="0" parTransId="{CFFDD081-836A-41DC-9696-C47C57DCF03B}" sibTransId="{DC182A51-B59B-4FF5-87AB-35D192A72C11}"/>
    <dgm:cxn modelId="{3DC2FB0F-E1E4-4F70-9C43-322E89DAD794}" type="presOf" srcId="{9E972222-D12E-41AC-AFD1-48DF4C8EABC1}" destId="{5D334EAA-AAC5-46DB-AAFC-22341063BFAE}" srcOrd="0" destOrd="0" presId="urn:microsoft.com/office/officeart/2005/8/layout/bProcess3"/>
    <dgm:cxn modelId="{431CA013-4F26-4914-94BE-2B797C19EBC5}" srcId="{1FAC533E-C24E-47A8-B215-8581B0D4B20A}" destId="{FCF1A5B1-4D06-40CC-902E-81571E73E0AB}" srcOrd="5" destOrd="0" parTransId="{B4B010B4-A0FE-4562-A86D-9D4DB08BBACF}" sibTransId="{5CA83449-1CB8-46D7-8312-E171BA2887A4}"/>
    <dgm:cxn modelId="{3E8D0A16-632E-4598-8C97-9A52D49318C3}" type="presOf" srcId="{4EB27050-BACC-4ADB-9AD2-767C25317CBD}" destId="{59AEBF96-D235-40B2-BE9F-0EC0D2EBF857}" srcOrd="0" destOrd="0" presId="urn:microsoft.com/office/officeart/2005/8/layout/bProcess3"/>
    <dgm:cxn modelId="{09C3D317-4AB3-414E-8C15-1D5D84AFD771}" type="presOf" srcId="{147840D2-6CD2-4F61-A6BD-5885E059E4C2}" destId="{83003255-C7A1-465E-A091-F8F664A63A62}" srcOrd="0" destOrd="0" presId="urn:microsoft.com/office/officeart/2005/8/layout/bProcess3"/>
    <dgm:cxn modelId="{B5CA8118-8F3C-4508-9DF2-A115D1AAB157}" type="presOf" srcId="{572DA29F-3C18-48B5-B367-CE144C4070FA}" destId="{2C3A3445-CD01-43DD-A985-E6D8A73F64B1}" srcOrd="0" destOrd="0" presId="urn:microsoft.com/office/officeart/2005/8/layout/bProcess3"/>
    <dgm:cxn modelId="{FE9BA019-83B1-43B9-80ED-6AD167C3F69D}" srcId="{1FAC533E-C24E-47A8-B215-8581B0D4B20A}" destId="{A2C10699-D35C-4034-8686-931A1B494369}" srcOrd="1" destOrd="0" parTransId="{87FB17C6-A3B5-421C-99B3-C2FF337423C5}" sibTransId="{14A9C3E6-244F-409A-977C-5FA499708BEE}"/>
    <dgm:cxn modelId="{37E31B1A-0316-4541-8050-16147329C670}" type="presOf" srcId="{3144B3EB-9AAC-464D-9BD9-ED6FB57DDEB8}" destId="{FF12316A-138E-457F-A93A-9ADC81A62E84}" srcOrd="1" destOrd="0" presId="urn:microsoft.com/office/officeart/2005/8/layout/bProcess3"/>
    <dgm:cxn modelId="{D7693F1F-873D-4BAD-8278-7AA3E918DDE2}" type="presOf" srcId="{5FB9CE53-1EF6-46E3-BA85-022F0145EF95}" destId="{40120957-C3E5-4740-A58F-AD215C30DD96}" srcOrd="1" destOrd="0" presId="urn:microsoft.com/office/officeart/2005/8/layout/bProcess3"/>
    <dgm:cxn modelId="{104C5125-4131-48A0-8E06-FFC5E328C96E}" type="presOf" srcId="{DC182A51-B59B-4FF5-87AB-35D192A72C11}" destId="{EE63EE02-D529-4951-B414-776897D1FD94}" srcOrd="1" destOrd="0" presId="urn:microsoft.com/office/officeart/2005/8/layout/bProcess3"/>
    <dgm:cxn modelId="{3238012E-4BBA-4068-AA31-B909A6EE36BF}" type="presOf" srcId="{3144B3EB-9AAC-464D-9BD9-ED6FB57DDEB8}" destId="{31C3F30B-7524-427D-BEEB-E05827240881}" srcOrd="0" destOrd="0" presId="urn:microsoft.com/office/officeart/2005/8/layout/bProcess3"/>
    <dgm:cxn modelId="{236FA436-9C99-4D68-A23D-4A7411D48165}" type="presOf" srcId="{325676D4-ABBB-4C08-9B25-021F229A2202}" destId="{6F033371-03E2-4ACD-B1D9-AC94F7B49E62}" srcOrd="1" destOrd="0" presId="urn:microsoft.com/office/officeart/2005/8/layout/bProcess3"/>
    <dgm:cxn modelId="{C73BE136-8D0D-4FD2-9822-89E0BC5A3EDF}" srcId="{1FAC533E-C24E-47A8-B215-8581B0D4B20A}" destId="{38427623-1D6C-4428-A852-3B76FA3845A3}" srcOrd="11" destOrd="0" parTransId="{FE19B096-04E1-4C46-BA0E-728BAB8B73C3}" sibTransId="{D81A60A2-2E5F-4D09-9546-F3629E4CCB74}"/>
    <dgm:cxn modelId="{60557738-ED7D-4ED2-96F1-832958D67204}" type="presOf" srcId="{38427623-1D6C-4428-A852-3B76FA3845A3}" destId="{7211FC1D-010D-42F2-B48C-7A2DE198A6AA}" srcOrd="0" destOrd="0" presId="urn:microsoft.com/office/officeart/2005/8/layout/bProcess3"/>
    <dgm:cxn modelId="{96393360-996C-4FDF-B976-7A3D9E564B3D}" type="presOf" srcId="{7B34C2FE-56EA-429A-8B35-DBCE17F1497C}" destId="{DFD5D022-4EF6-487E-86F9-1CBEBE7A9F9B}" srcOrd="0" destOrd="0" presId="urn:microsoft.com/office/officeart/2005/8/layout/bProcess3"/>
    <dgm:cxn modelId="{6D111561-B45B-4239-BE52-4F350D57CFC3}" type="presOf" srcId="{4C6F9195-778D-43DA-8C7A-3C7B69236084}" destId="{C2932975-31F9-4C97-8C29-C01763BD6E37}" srcOrd="0" destOrd="0" presId="urn:microsoft.com/office/officeart/2005/8/layout/bProcess3"/>
    <dgm:cxn modelId="{B8AE8D61-7989-4EBD-ADF2-E6D336480532}" srcId="{1FAC533E-C24E-47A8-B215-8581B0D4B20A}" destId="{152450A8-6D7E-4059-810C-7C83EF4F5073}" srcOrd="4" destOrd="0" parTransId="{5CBDE0AD-1054-406C-9BB2-F0227D5C4C47}" sibTransId="{5FB9CE53-1EF6-46E3-BA85-022F0145EF95}"/>
    <dgm:cxn modelId="{6BD2E161-E722-448C-AC0B-046D36CD9E92}" type="presOf" srcId="{BFF51187-6A16-4DC7-A76A-15B461D6D488}" destId="{F76A15D2-214B-4A01-BF5D-4E92076B7B8E}" srcOrd="0" destOrd="0" presId="urn:microsoft.com/office/officeart/2005/8/layout/bProcess3"/>
    <dgm:cxn modelId="{AAEC6163-6280-43D7-868C-7216E8AA87F1}" srcId="{1FAC533E-C24E-47A8-B215-8581B0D4B20A}" destId="{3556332D-B319-4B1F-AEB4-04D022066C11}" srcOrd="8" destOrd="0" parTransId="{241BD919-5247-44D8-9EF4-304A463D3173}" sibTransId="{FA328815-45DD-4F13-B75B-9E82A514C15C}"/>
    <dgm:cxn modelId="{884B5343-024C-4C8A-9310-25CC26DD9D77}" type="presOf" srcId="{1FAC533E-C24E-47A8-B215-8581B0D4B20A}" destId="{404F99A6-CCCD-4A2B-B16A-AE9810B02EF2}" srcOrd="0" destOrd="0" presId="urn:microsoft.com/office/officeart/2005/8/layout/bProcess3"/>
    <dgm:cxn modelId="{2CD75643-E310-48C4-B2C8-D484B136A14C}" type="presOf" srcId="{5F5F2FB2-6B08-4A35-89E5-5F84BFD3B648}" destId="{AD15615C-7408-49AF-A952-E7211462CDA1}" srcOrd="1" destOrd="0" presId="urn:microsoft.com/office/officeart/2005/8/layout/bProcess3"/>
    <dgm:cxn modelId="{E04BFE47-1B6B-448F-BD85-98A1142138E4}" type="presOf" srcId="{325676D4-ABBB-4C08-9B25-021F229A2202}" destId="{AD4072F7-B6C4-40CF-AE88-4A3E94DA256B}" srcOrd="0" destOrd="0" presId="urn:microsoft.com/office/officeart/2005/8/layout/bProcess3"/>
    <dgm:cxn modelId="{67772768-CF9D-4313-8283-04E9DCE964FC}" type="presOf" srcId="{D81A60A2-2E5F-4D09-9546-F3629E4CCB74}" destId="{067B59DC-51D2-4EF6-A302-3ECB94550FD4}" srcOrd="0" destOrd="0" presId="urn:microsoft.com/office/officeart/2005/8/layout/bProcess3"/>
    <dgm:cxn modelId="{30563A69-BEB2-4D4B-B95A-448961E97A43}" type="presOf" srcId="{0734FDC1-56E9-436E-8221-6B5D659FC167}" destId="{7B3B67D3-A571-497A-BCB6-24D5BD8995B3}" srcOrd="0" destOrd="0" presId="urn:microsoft.com/office/officeart/2005/8/layout/bProcess3"/>
    <dgm:cxn modelId="{5FA5174B-A893-4E33-A97D-38BD2F33736F}" type="presOf" srcId="{14A9C3E6-244F-409A-977C-5FA499708BEE}" destId="{44EC7DB6-AB93-4F2E-AEF1-B20D5D480C63}" srcOrd="0" destOrd="0" presId="urn:microsoft.com/office/officeart/2005/8/layout/bProcess3"/>
    <dgm:cxn modelId="{906A864B-C9EC-4DCB-BAC1-AA2E081C8EF6}" type="presOf" srcId="{DC182A51-B59B-4FF5-87AB-35D192A72C11}" destId="{8F59A5A2-5A44-4194-BFB5-861A096878B9}" srcOrd="0" destOrd="0" presId="urn:microsoft.com/office/officeart/2005/8/layout/bProcess3"/>
    <dgm:cxn modelId="{4657734C-04A4-4820-BAB7-85C0F15271B2}" srcId="{1FAC533E-C24E-47A8-B215-8581B0D4B20A}" destId="{572DA29F-3C18-48B5-B367-CE144C4070FA}" srcOrd="3" destOrd="0" parTransId="{D497B901-D541-4DE2-91D8-305A3647B952}" sibTransId="{3B502CDF-19F8-41BD-837D-ACB56CBE3A96}"/>
    <dgm:cxn modelId="{3F564A4E-8D3B-4597-8E08-C237F5CA829D}" type="presOf" srcId="{5CA83449-1CB8-46D7-8312-E171BA2887A4}" destId="{059F813E-FEDA-47C5-BC12-77435FA435B1}" srcOrd="0" destOrd="0" presId="urn:microsoft.com/office/officeart/2005/8/layout/bProcess3"/>
    <dgm:cxn modelId="{A17D2E70-A536-405C-BC7B-13BDCCBF5CE8}" type="presOf" srcId="{6C72ECD9-2035-4DA3-933B-145AE6C64835}" destId="{81F29E7C-8991-441A-B3C4-19864F3D1E1D}" srcOrd="0" destOrd="0" presId="urn:microsoft.com/office/officeart/2005/8/layout/bProcess3"/>
    <dgm:cxn modelId="{F7543050-D87A-4DD6-9903-4906F82E1AE5}" type="presOf" srcId="{9E972222-D12E-41AC-AFD1-48DF4C8EABC1}" destId="{8757E3F5-5E85-4341-B264-E93D6F173240}" srcOrd="1" destOrd="0" presId="urn:microsoft.com/office/officeart/2005/8/layout/bProcess3"/>
    <dgm:cxn modelId="{6A18A554-58E3-492D-827C-0B4416B7FC10}" srcId="{1FAC533E-C24E-47A8-B215-8581B0D4B20A}" destId="{7B34C2FE-56EA-429A-8B35-DBCE17F1497C}" srcOrd="12" destOrd="0" parTransId="{C4DC8EFD-1D61-4497-BA81-A71E82E24820}" sibTransId="{4EB27050-BACC-4ADB-9AD2-767C25317CBD}"/>
    <dgm:cxn modelId="{784B1659-72AF-468A-B97A-17E7342EB6BE}" type="presOf" srcId="{3B502CDF-19F8-41BD-837D-ACB56CBE3A96}" destId="{CA5EA4C8-A81D-4457-A0EA-03DD10BB95E9}" srcOrd="1" destOrd="0" presId="urn:microsoft.com/office/officeart/2005/8/layout/bProcess3"/>
    <dgm:cxn modelId="{9DA2037A-4D1C-42D6-9DD4-296393A6425B}" type="presOf" srcId="{0EE59826-6C84-4738-9E46-90B8D78A6B4B}" destId="{4F965457-AC48-48B6-9920-0837D658DE01}" srcOrd="0" destOrd="0" presId="urn:microsoft.com/office/officeart/2005/8/layout/bProcess3"/>
    <dgm:cxn modelId="{35B1CB7A-5DB6-42ED-A74D-8F655D484C87}" type="presOf" srcId="{86250E72-99FC-461C-93E5-BE0E709196E0}" destId="{0734C7FD-9782-4C84-8C55-754C224CCBA8}" srcOrd="1" destOrd="0" presId="urn:microsoft.com/office/officeart/2005/8/layout/bProcess3"/>
    <dgm:cxn modelId="{C0EAED81-4FE8-4DD7-AA75-399C62D69A36}" type="presOf" srcId="{FA328815-45DD-4F13-B75B-9E82A514C15C}" destId="{856B8DC5-0FE1-4E99-AF6D-5DADEDA10151}" srcOrd="0" destOrd="0" presId="urn:microsoft.com/office/officeart/2005/8/layout/bProcess3"/>
    <dgm:cxn modelId="{A2829383-B69E-4DA2-915E-5C087AA215AB}" type="presOf" srcId="{4EB27050-BACC-4ADB-9AD2-767C25317CBD}" destId="{877E6959-E220-41F5-B148-EDEDC11EA549}" srcOrd="1" destOrd="0" presId="urn:microsoft.com/office/officeart/2005/8/layout/bProcess3"/>
    <dgm:cxn modelId="{EE03698B-D52F-4FAB-AC56-828B0F55AAA1}" srcId="{1FAC533E-C24E-47A8-B215-8581B0D4B20A}" destId="{0EE59826-6C84-4738-9E46-90B8D78A6B4B}" srcOrd="7" destOrd="0" parTransId="{B536D36D-BD34-4C80-8D27-62FDE3918BDD}" sibTransId="{325676D4-ABBB-4C08-9B25-021F229A2202}"/>
    <dgm:cxn modelId="{0E212E8D-B3CD-423B-B539-DAC1DE2FD123}" type="presOf" srcId="{D81A60A2-2E5F-4D09-9546-F3629E4CCB74}" destId="{736CD8DD-006C-4476-8D43-0949983A8ACF}" srcOrd="1" destOrd="0" presId="urn:microsoft.com/office/officeart/2005/8/layout/bProcess3"/>
    <dgm:cxn modelId="{F8B1AA93-9EB6-4DA5-AF73-48A881F792BC}" type="presOf" srcId="{14A9C3E6-244F-409A-977C-5FA499708BEE}" destId="{E9FA4EAE-E8EB-4F94-9B4A-FB75B565E2C0}" srcOrd="1" destOrd="0" presId="urn:microsoft.com/office/officeart/2005/8/layout/bProcess3"/>
    <dgm:cxn modelId="{22D535A3-5632-4FAA-AC6F-E225D8CA2DCE}" type="presOf" srcId="{FA328815-45DD-4F13-B75B-9E82A514C15C}" destId="{4EF33FD0-384A-443A-A0B2-F0544A24C6F1}" srcOrd="1" destOrd="0" presId="urn:microsoft.com/office/officeart/2005/8/layout/bProcess3"/>
    <dgm:cxn modelId="{4FEE8FA8-540F-41B8-A887-78BBFAA9A78A}" srcId="{1FAC533E-C24E-47A8-B215-8581B0D4B20A}" destId="{01051EB6-217A-4854-A8D0-E0D6A53AB437}" srcOrd="10" destOrd="0" parTransId="{98474434-7879-4AB0-8274-DA18056E8909}" sibTransId="{5F5F2FB2-6B08-4A35-89E5-5F84BFD3B648}"/>
    <dgm:cxn modelId="{49FA2BAF-A5A9-4FA7-B3CC-A097D15F99CC}" type="presOf" srcId="{A2C10699-D35C-4034-8686-931A1B494369}" destId="{045A5407-02DB-47DD-97D9-8F05565C95F9}" srcOrd="0" destOrd="0" presId="urn:microsoft.com/office/officeart/2005/8/layout/bProcess3"/>
    <dgm:cxn modelId="{87AA23B3-3A86-4850-A628-51043C9B18B4}" type="presOf" srcId="{01051EB6-217A-4854-A8D0-E0D6A53AB437}" destId="{B88D895D-ADBA-4D8B-92D7-D023E66117E0}" srcOrd="0" destOrd="0" presId="urn:microsoft.com/office/officeart/2005/8/layout/bProcess3"/>
    <dgm:cxn modelId="{08994AB7-E979-4D73-8584-336B83CEC8D5}" type="presOf" srcId="{0DAEADE3-9030-4123-8E5E-7A0E4679E9A2}" destId="{78D6FECC-75F6-4939-913E-CD77B4A0EE62}" srcOrd="1" destOrd="0" presId="urn:microsoft.com/office/officeart/2005/8/layout/bProcess3"/>
    <dgm:cxn modelId="{B45E0DBA-1E83-40E0-974F-ACF2BF6BD2D7}" type="presOf" srcId="{4CA3E182-FB17-4ECE-8EF8-E6CB258CDD9B}" destId="{93058A91-C82E-4E39-926E-144C51F88B61}" srcOrd="0" destOrd="0" presId="urn:microsoft.com/office/officeart/2005/8/layout/bProcess3"/>
    <dgm:cxn modelId="{DCE24BBB-8C65-4EDB-87C6-E568B800F020}" type="presOf" srcId="{3556332D-B319-4B1F-AEB4-04D022066C11}" destId="{E786BF2D-011B-4637-BD7C-4E9616560206}" srcOrd="0" destOrd="0" presId="urn:microsoft.com/office/officeart/2005/8/layout/bProcess3"/>
    <dgm:cxn modelId="{E0B70AC2-5D6E-4AA0-8ABD-E6C182D5F0EF}" srcId="{1FAC533E-C24E-47A8-B215-8581B0D4B20A}" destId="{6C72ECD9-2035-4DA3-933B-145AE6C64835}" srcOrd="0" destOrd="0" parTransId="{63B7004A-FAAE-47A1-8518-D085B25A8758}" sibTransId="{0DAEADE3-9030-4123-8E5E-7A0E4679E9A2}"/>
    <dgm:cxn modelId="{9DDC04C8-81D6-4F39-9147-EF236BEB8C95}" srcId="{1FAC533E-C24E-47A8-B215-8581B0D4B20A}" destId="{4C6F9195-778D-43DA-8C7A-3C7B69236084}" srcOrd="14" destOrd="0" parTransId="{4268E5EA-5ABF-4491-AA22-B3D438E019BE}" sibTransId="{86250E72-99FC-461C-93E5-BE0E709196E0}"/>
    <dgm:cxn modelId="{8284EDC9-C7B2-4BAF-BE52-E48DA12E9D20}" srcId="{1FAC533E-C24E-47A8-B215-8581B0D4B20A}" destId="{87EC8B75-DAD8-4B9C-8801-0CF4818F30C9}" srcOrd="9" destOrd="0" parTransId="{D62B22DB-6481-430E-BFDC-814508363E08}" sibTransId="{408A16DF-2B32-4AC9-A8A7-3FE21ACE9FEA}"/>
    <dgm:cxn modelId="{0423FED7-CE3C-44DA-8935-31D96F0363C4}" type="presOf" srcId="{408A16DF-2B32-4AC9-A8A7-3FE21ACE9FEA}" destId="{FDCA5441-9B49-4F91-B41F-A51E95D62385}" srcOrd="1" destOrd="0" presId="urn:microsoft.com/office/officeart/2005/8/layout/bProcess3"/>
    <dgm:cxn modelId="{44531DDD-8CD2-435D-B59F-494FC914313C}" type="presOf" srcId="{0DAEADE3-9030-4123-8E5E-7A0E4679E9A2}" destId="{6D6491D0-1C9C-4C78-B89E-CFAA2E5B18FA}" srcOrd="0" destOrd="0" presId="urn:microsoft.com/office/officeart/2005/8/layout/bProcess3"/>
    <dgm:cxn modelId="{978EA2E0-AA3E-4598-AAFA-275198329194}" type="presOf" srcId="{FCF1A5B1-4D06-40CC-902E-81571E73E0AB}" destId="{B49A03D1-7C31-4D4F-B716-4F097B17D0AF}" srcOrd="0" destOrd="0" presId="urn:microsoft.com/office/officeart/2005/8/layout/bProcess3"/>
    <dgm:cxn modelId="{062B78E2-792E-4B1C-8868-12A2D7B59257}" type="presOf" srcId="{87EC8B75-DAD8-4B9C-8801-0CF4818F30C9}" destId="{7FCC6D60-CAFC-4FF8-A597-707117B36284}" srcOrd="0" destOrd="0" presId="urn:microsoft.com/office/officeart/2005/8/layout/bProcess3"/>
    <dgm:cxn modelId="{1AF209E6-103B-4931-8172-EE4286C32097}" type="presOf" srcId="{152450A8-6D7E-4059-810C-7C83EF4F5073}" destId="{71B3DFC1-F5FD-4EAD-9E56-5E22CD698A15}" srcOrd="0" destOrd="0" presId="urn:microsoft.com/office/officeart/2005/8/layout/bProcess3"/>
    <dgm:cxn modelId="{0D08E5EE-6B6F-4C39-93DD-B9B0B2087AA4}" type="presOf" srcId="{408A16DF-2B32-4AC9-A8A7-3FE21ACE9FEA}" destId="{A555D078-6EFD-40CB-B16A-D6EA3005AF78}" srcOrd="0" destOrd="0" presId="urn:microsoft.com/office/officeart/2005/8/layout/bProcess3"/>
    <dgm:cxn modelId="{1FCA22F5-D9F8-41A8-AD38-4305DAAF9D5D}" type="presOf" srcId="{5F5F2FB2-6B08-4A35-89E5-5F84BFD3B648}" destId="{EC0E5563-7B18-45B2-9E12-72769D870545}" srcOrd="0" destOrd="0" presId="urn:microsoft.com/office/officeart/2005/8/layout/bProcess3"/>
    <dgm:cxn modelId="{E89603F6-AABB-4FEB-A1B3-D076FAFCEBB0}" type="presOf" srcId="{5CA83449-1CB8-46D7-8312-E171BA2887A4}" destId="{4B08B206-2937-4FD1-A6AE-F918460856C2}" srcOrd="1" destOrd="0" presId="urn:microsoft.com/office/officeart/2005/8/layout/bProcess3"/>
    <dgm:cxn modelId="{A5B638C2-85C5-401B-A15D-4E6E01BD443C}" type="presParOf" srcId="{404F99A6-CCCD-4A2B-B16A-AE9810B02EF2}" destId="{81F29E7C-8991-441A-B3C4-19864F3D1E1D}" srcOrd="0" destOrd="0" presId="urn:microsoft.com/office/officeart/2005/8/layout/bProcess3"/>
    <dgm:cxn modelId="{1F591876-30DD-40DB-B196-A400C11B3858}" type="presParOf" srcId="{404F99A6-CCCD-4A2B-B16A-AE9810B02EF2}" destId="{6D6491D0-1C9C-4C78-B89E-CFAA2E5B18FA}" srcOrd="1" destOrd="0" presId="urn:microsoft.com/office/officeart/2005/8/layout/bProcess3"/>
    <dgm:cxn modelId="{18E15AB4-9ED7-47D2-A25F-B5CCBBBA1BBE}" type="presParOf" srcId="{6D6491D0-1C9C-4C78-B89E-CFAA2E5B18FA}" destId="{78D6FECC-75F6-4939-913E-CD77B4A0EE62}" srcOrd="0" destOrd="0" presId="urn:microsoft.com/office/officeart/2005/8/layout/bProcess3"/>
    <dgm:cxn modelId="{A28BBC89-6D29-469B-A1A7-C84B7A171C81}" type="presParOf" srcId="{404F99A6-CCCD-4A2B-B16A-AE9810B02EF2}" destId="{045A5407-02DB-47DD-97D9-8F05565C95F9}" srcOrd="2" destOrd="0" presId="urn:microsoft.com/office/officeart/2005/8/layout/bProcess3"/>
    <dgm:cxn modelId="{E9A09EAC-A38B-4DFE-A9B8-69B84F4E46E3}" type="presParOf" srcId="{404F99A6-CCCD-4A2B-B16A-AE9810B02EF2}" destId="{44EC7DB6-AB93-4F2E-AEF1-B20D5D480C63}" srcOrd="3" destOrd="0" presId="urn:microsoft.com/office/officeart/2005/8/layout/bProcess3"/>
    <dgm:cxn modelId="{320139A2-98DC-418F-8175-996CC220F161}" type="presParOf" srcId="{44EC7DB6-AB93-4F2E-AEF1-B20D5D480C63}" destId="{E9FA4EAE-E8EB-4F94-9B4A-FB75B565E2C0}" srcOrd="0" destOrd="0" presId="urn:microsoft.com/office/officeart/2005/8/layout/bProcess3"/>
    <dgm:cxn modelId="{A3CF1F40-F63A-40AC-BADC-8921D0E8335B}" type="presParOf" srcId="{404F99A6-CCCD-4A2B-B16A-AE9810B02EF2}" destId="{83003255-C7A1-465E-A091-F8F664A63A62}" srcOrd="4" destOrd="0" presId="urn:microsoft.com/office/officeart/2005/8/layout/bProcess3"/>
    <dgm:cxn modelId="{64B50287-9A34-43DC-AF0A-EB5AA3170792}" type="presParOf" srcId="{404F99A6-CCCD-4A2B-B16A-AE9810B02EF2}" destId="{31C3F30B-7524-427D-BEEB-E05827240881}" srcOrd="5" destOrd="0" presId="urn:microsoft.com/office/officeart/2005/8/layout/bProcess3"/>
    <dgm:cxn modelId="{A41986E4-330B-40BC-8B7C-F32E1B51D1D5}" type="presParOf" srcId="{31C3F30B-7524-427D-BEEB-E05827240881}" destId="{FF12316A-138E-457F-A93A-9ADC81A62E84}" srcOrd="0" destOrd="0" presId="urn:microsoft.com/office/officeart/2005/8/layout/bProcess3"/>
    <dgm:cxn modelId="{363CCDCE-D8E2-401E-85E4-7477AE1D5315}" type="presParOf" srcId="{404F99A6-CCCD-4A2B-B16A-AE9810B02EF2}" destId="{2C3A3445-CD01-43DD-A985-E6D8A73F64B1}" srcOrd="6" destOrd="0" presId="urn:microsoft.com/office/officeart/2005/8/layout/bProcess3"/>
    <dgm:cxn modelId="{61286A3D-47E6-4342-9EE3-598EB72D5E3E}" type="presParOf" srcId="{404F99A6-CCCD-4A2B-B16A-AE9810B02EF2}" destId="{E5FA507E-9BD3-4A90-A30F-90CC174E252E}" srcOrd="7" destOrd="0" presId="urn:microsoft.com/office/officeart/2005/8/layout/bProcess3"/>
    <dgm:cxn modelId="{CF607DE5-B77C-406B-B7C9-933B9858465A}" type="presParOf" srcId="{E5FA507E-9BD3-4A90-A30F-90CC174E252E}" destId="{CA5EA4C8-A81D-4457-A0EA-03DD10BB95E9}" srcOrd="0" destOrd="0" presId="urn:microsoft.com/office/officeart/2005/8/layout/bProcess3"/>
    <dgm:cxn modelId="{5CB28092-E732-44BF-A907-27E469564366}" type="presParOf" srcId="{404F99A6-CCCD-4A2B-B16A-AE9810B02EF2}" destId="{71B3DFC1-F5FD-4EAD-9E56-5E22CD698A15}" srcOrd="8" destOrd="0" presId="urn:microsoft.com/office/officeart/2005/8/layout/bProcess3"/>
    <dgm:cxn modelId="{E69223F9-3373-4AD9-B008-888A3E9ECDB2}" type="presParOf" srcId="{404F99A6-CCCD-4A2B-B16A-AE9810B02EF2}" destId="{46D93F46-0975-478D-A197-B398AA3E3D25}" srcOrd="9" destOrd="0" presId="urn:microsoft.com/office/officeart/2005/8/layout/bProcess3"/>
    <dgm:cxn modelId="{F8219475-96E5-4B36-BBA4-86E295403222}" type="presParOf" srcId="{46D93F46-0975-478D-A197-B398AA3E3D25}" destId="{40120957-C3E5-4740-A58F-AD215C30DD96}" srcOrd="0" destOrd="0" presId="urn:microsoft.com/office/officeart/2005/8/layout/bProcess3"/>
    <dgm:cxn modelId="{4C7D3104-78F5-4463-9A53-022DFE886F90}" type="presParOf" srcId="{404F99A6-CCCD-4A2B-B16A-AE9810B02EF2}" destId="{B49A03D1-7C31-4D4F-B716-4F097B17D0AF}" srcOrd="10" destOrd="0" presId="urn:microsoft.com/office/officeart/2005/8/layout/bProcess3"/>
    <dgm:cxn modelId="{9516164B-A735-40BD-8592-E23AA058FD77}" type="presParOf" srcId="{404F99A6-CCCD-4A2B-B16A-AE9810B02EF2}" destId="{059F813E-FEDA-47C5-BC12-77435FA435B1}" srcOrd="11" destOrd="0" presId="urn:microsoft.com/office/officeart/2005/8/layout/bProcess3"/>
    <dgm:cxn modelId="{1267EF7C-3568-4427-AFD3-DDCA541D6955}" type="presParOf" srcId="{059F813E-FEDA-47C5-BC12-77435FA435B1}" destId="{4B08B206-2937-4FD1-A6AE-F918460856C2}" srcOrd="0" destOrd="0" presId="urn:microsoft.com/office/officeart/2005/8/layout/bProcess3"/>
    <dgm:cxn modelId="{61D4921F-FC75-4212-A668-7A940A74570C}" type="presParOf" srcId="{404F99A6-CCCD-4A2B-B16A-AE9810B02EF2}" destId="{93058A91-C82E-4E39-926E-144C51F88B61}" srcOrd="12" destOrd="0" presId="urn:microsoft.com/office/officeart/2005/8/layout/bProcess3"/>
    <dgm:cxn modelId="{1C93625A-6351-4605-AE8B-599F32D88994}" type="presParOf" srcId="{404F99A6-CCCD-4A2B-B16A-AE9810B02EF2}" destId="{8F59A5A2-5A44-4194-BFB5-861A096878B9}" srcOrd="13" destOrd="0" presId="urn:microsoft.com/office/officeart/2005/8/layout/bProcess3"/>
    <dgm:cxn modelId="{5FA8BAEA-A0E0-49C7-A344-76CDA013645A}" type="presParOf" srcId="{8F59A5A2-5A44-4194-BFB5-861A096878B9}" destId="{EE63EE02-D529-4951-B414-776897D1FD94}" srcOrd="0" destOrd="0" presId="urn:microsoft.com/office/officeart/2005/8/layout/bProcess3"/>
    <dgm:cxn modelId="{DE9DABEE-5C3B-4026-B8D0-1CB1721033E7}" type="presParOf" srcId="{404F99A6-CCCD-4A2B-B16A-AE9810B02EF2}" destId="{4F965457-AC48-48B6-9920-0837D658DE01}" srcOrd="14" destOrd="0" presId="urn:microsoft.com/office/officeart/2005/8/layout/bProcess3"/>
    <dgm:cxn modelId="{4DD64B74-00C2-4490-A34B-ADCEE4CF93D5}" type="presParOf" srcId="{404F99A6-CCCD-4A2B-B16A-AE9810B02EF2}" destId="{AD4072F7-B6C4-40CF-AE88-4A3E94DA256B}" srcOrd="15" destOrd="0" presId="urn:microsoft.com/office/officeart/2005/8/layout/bProcess3"/>
    <dgm:cxn modelId="{ED1770ED-288E-4641-9D0E-B24C18508C2E}" type="presParOf" srcId="{AD4072F7-B6C4-40CF-AE88-4A3E94DA256B}" destId="{6F033371-03E2-4ACD-B1D9-AC94F7B49E62}" srcOrd="0" destOrd="0" presId="urn:microsoft.com/office/officeart/2005/8/layout/bProcess3"/>
    <dgm:cxn modelId="{497E11CA-3C4B-4106-990E-BEF61177C5C6}" type="presParOf" srcId="{404F99A6-CCCD-4A2B-B16A-AE9810B02EF2}" destId="{E786BF2D-011B-4637-BD7C-4E9616560206}" srcOrd="16" destOrd="0" presId="urn:microsoft.com/office/officeart/2005/8/layout/bProcess3"/>
    <dgm:cxn modelId="{D28AC916-32FD-449E-90CF-F1DB1A4BF124}" type="presParOf" srcId="{404F99A6-CCCD-4A2B-B16A-AE9810B02EF2}" destId="{856B8DC5-0FE1-4E99-AF6D-5DADEDA10151}" srcOrd="17" destOrd="0" presId="urn:microsoft.com/office/officeart/2005/8/layout/bProcess3"/>
    <dgm:cxn modelId="{08C5238E-CD30-4F3D-A7A1-803152540595}" type="presParOf" srcId="{856B8DC5-0FE1-4E99-AF6D-5DADEDA10151}" destId="{4EF33FD0-384A-443A-A0B2-F0544A24C6F1}" srcOrd="0" destOrd="0" presId="urn:microsoft.com/office/officeart/2005/8/layout/bProcess3"/>
    <dgm:cxn modelId="{FF7FDF1A-EC8D-4BD1-AD46-5AB03082F1B1}" type="presParOf" srcId="{404F99A6-CCCD-4A2B-B16A-AE9810B02EF2}" destId="{7FCC6D60-CAFC-4FF8-A597-707117B36284}" srcOrd="18" destOrd="0" presId="urn:microsoft.com/office/officeart/2005/8/layout/bProcess3"/>
    <dgm:cxn modelId="{9BD5A6C9-7D55-42CE-A135-0EC119B94DF3}" type="presParOf" srcId="{404F99A6-CCCD-4A2B-B16A-AE9810B02EF2}" destId="{A555D078-6EFD-40CB-B16A-D6EA3005AF78}" srcOrd="19" destOrd="0" presId="urn:microsoft.com/office/officeart/2005/8/layout/bProcess3"/>
    <dgm:cxn modelId="{56D1B5AA-6DD5-4404-9A8C-D9E9F4CB5D62}" type="presParOf" srcId="{A555D078-6EFD-40CB-B16A-D6EA3005AF78}" destId="{FDCA5441-9B49-4F91-B41F-A51E95D62385}" srcOrd="0" destOrd="0" presId="urn:microsoft.com/office/officeart/2005/8/layout/bProcess3"/>
    <dgm:cxn modelId="{FE379190-CE72-46CC-B07D-2F408602BD36}" type="presParOf" srcId="{404F99A6-CCCD-4A2B-B16A-AE9810B02EF2}" destId="{B88D895D-ADBA-4D8B-92D7-D023E66117E0}" srcOrd="20" destOrd="0" presId="urn:microsoft.com/office/officeart/2005/8/layout/bProcess3"/>
    <dgm:cxn modelId="{F21DFB97-B961-4709-A6CF-EDC7215C0177}" type="presParOf" srcId="{404F99A6-CCCD-4A2B-B16A-AE9810B02EF2}" destId="{EC0E5563-7B18-45B2-9E12-72769D870545}" srcOrd="21" destOrd="0" presId="urn:microsoft.com/office/officeart/2005/8/layout/bProcess3"/>
    <dgm:cxn modelId="{968A450B-9C61-43C3-804D-7426D42286F7}" type="presParOf" srcId="{EC0E5563-7B18-45B2-9E12-72769D870545}" destId="{AD15615C-7408-49AF-A952-E7211462CDA1}" srcOrd="0" destOrd="0" presId="urn:microsoft.com/office/officeart/2005/8/layout/bProcess3"/>
    <dgm:cxn modelId="{23CD6CB4-EB27-48EB-BDB6-6A0C822540E3}" type="presParOf" srcId="{404F99A6-CCCD-4A2B-B16A-AE9810B02EF2}" destId="{7211FC1D-010D-42F2-B48C-7A2DE198A6AA}" srcOrd="22" destOrd="0" presId="urn:microsoft.com/office/officeart/2005/8/layout/bProcess3"/>
    <dgm:cxn modelId="{962B8DCA-D17A-472E-A4F5-326A2C8E8883}" type="presParOf" srcId="{404F99A6-CCCD-4A2B-B16A-AE9810B02EF2}" destId="{067B59DC-51D2-4EF6-A302-3ECB94550FD4}" srcOrd="23" destOrd="0" presId="urn:microsoft.com/office/officeart/2005/8/layout/bProcess3"/>
    <dgm:cxn modelId="{30BD3003-FF2C-49E5-A779-80EA5D4FEADB}" type="presParOf" srcId="{067B59DC-51D2-4EF6-A302-3ECB94550FD4}" destId="{736CD8DD-006C-4476-8D43-0949983A8ACF}" srcOrd="0" destOrd="0" presId="urn:microsoft.com/office/officeart/2005/8/layout/bProcess3"/>
    <dgm:cxn modelId="{8DC69555-322C-4052-83DF-716B47E29C22}" type="presParOf" srcId="{404F99A6-CCCD-4A2B-B16A-AE9810B02EF2}" destId="{DFD5D022-4EF6-487E-86F9-1CBEBE7A9F9B}" srcOrd="24" destOrd="0" presId="urn:microsoft.com/office/officeart/2005/8/layout/bProcess3"/>
    <dgm:cxn modelId="{37B93B62-6F03-4553-B630-864B327DC477}" type="presParOf" srcId="{404F99A6-CCCD-4A2B-B16A-AE9810B02EF2}" destId="{59AEBF96-D235-40B2-BE9F-0EC0D2EBF857}" srcOrd="25" destOrd="0" presId="urn:microsoft.com/office/officeart/2005/8/layout/bProcess3"/>
    <dgm:cxn modelId="{7EB8BF90-0EB3-42FF-9747-E066FF346619}" type="presParOf" srcId="{59AEBF96-D235-40B2-BE9F-0EC0D2EBF857}" destId="{877E6959-E220-41F5-B148-EDEDC11EA549}" srcOrd="0" destOrd="0" presId="urn:microsoft.com/office/officeart/2005/8/layout/bProcess3"/>
    <dgm:cxn modelId="{39BD6787-7425-466E-9534-AB92EFC18E63}" type="presParOf" srcId="{404F99A6-CCCD-4A2B-B16A-AE9810B02EF2}" destId="{7B3B67D3-A571-497A-BCB6-24D5BD8995B3}" srcOrd="26" destOrd="0" presId="urn:microsoft.com/office/officeart/2005/8/layout/bProcess3"/>
    <dgm:cxn modelId="{9DDF4787-5DBA-4FAB-BE7A-FD3153D3FE89}" type="presParOf" srcId="{404F99A6-CCCD-4A2B-B16A-AE9810B02EF2}" destId="{5D334EAA-AAC5-46DB-AAFC-22341063BFAE}" srcOrd="27" destOrd="0" presId="urn:microsoft.com/office/officeart/2005/8/layout/bProcess3"/>
    <dgm:cxn modelId="{1106BBBE-B8DF-4B29-B890-7E6C195110B2}" type="presParOf" srcId="{5D334EAA-AAC5-46DB-AAFC-22341063BFAE}" destId="{8757E3F5-5E85-4341-B264-E93D6F173240}" srcOrd="0" destOrd="0" presId="urn:microsoft.com/office/officeart/2005/8/layout/bProcess3"/>
    <dgm:cxn modelId="{672372E5-F7DB-4D9E-B690-8D8EAF97416B}" type="presParOf" srcId="{404F99A6-CCCD-4A2B-B16A-AE9810B02EF2}" destId="{C2932975-31F9-4C97-8C29-C01763BD6E37}" srcOrd="28" destOrd="0" presId="urn:microsoft.com/office/officeart/2005/8/layout/bProcess3"/>
    <dgm:cxn modelId="{DFD1910B-C3A4-4751-93C9-007F497C57DD}" type="presParOf" srcId="{404F99A6-CCCD-4A2B-B16A-AE9810B02EF2}" destId="{1DA605A4-61A4-441C-B767-01457C7F38FD}" srcOrd="29" destOrd="0" presId="urn:microsoft.com/office/officeart/2005/8/layout/bProcess3"/>
    <dgm:cxn modelId="{3D66BC1C-1FE9-4FA1-9E9F-7F8027254488}" type="presParOf" srcId="{1DA605A4-61A4-441C-B767-01457C7F38FD}" destId="{0734C7FD-9782-4C84-8C55-754C224CCBA8}" srcOrd="0" destOrd="0" presId="urn:microsoft.com/office/officeart/2005/8/layout/bProcess3"/>
    <dgm:cxn modelId="{BD3CF8C3-8BDC-4DC7-ACDF-92601E2F5C6E}" type="presParOf" srcId="{404F99A6-CCCD-4A2B-B16A-AE9810B02EF2}" destId="{F76A15D2-214B-4A01-BF5D-4E92076B7B8E}" srcOrd="3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DEEEC-F83D-436A-8636-DAC3A393AA22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C9081D05-69D2-4A3D-BC9E-C33BCF3B6B20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f2 t2)</a:t>
          </a:r>
        </a:p>
      </dgm:t>
    </dgm:pt>
    <dgm:pt modelId="{B15F5EB0-D7FF-4C40-924D-65A9BC988E19}" type="parTrans" cxnId="{AB271419-9B54-4566-87AC-4114BB06C24E}">
      <dgm:prSet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2EF1514F-B010-40E2-9D45-01A22CED6431}" type="sibTrans" cxnId="{AB271419-9B54-4566-87AC-4114BB06C24E}">
      <dgm:prSet custT="1"/>
      <dgm:spPr/>
      <dgm:t>
        <a:bodyPr/>
        <a:lstStyle/>
        <a:p>
          <a:endParaRPr lang="it-IT" sz="1100" b="1">
            <a:solidFill>
              <a:schemeClr val="tx1"/>
            </a:solidFill>
          </a:endParaRPr>
        </a:p>
      </dgm:t>
    </dgm:pt>
    <dgm:pt modelId="{16D462CD-7A56-427F-BA93-9BC1AD766B3B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(goto f2 t2 farm s1)</a:t>
          </a:r>
          <a:endParaRPr lang="it-IT" sz="1100" b="1">
            <a:solidFill>
              <a:schemeClr val="tx1"/>
            </a:solidFill>
          </a:endParaRPr>
        </a:p>
      </dgm:t>
    </dgm:pt>
    <dgm:pt modelId="{5CC9D13D-92BF-4C61-B37E-FB8D1FB7C995}" type="parTrans" cxnId="{AAF466AF-4DDC-4FC1-BFB1-AE26E8FA3B27}">
      <dgm:prSet/>
      <dgm:spPr/>
      <dgm:t>
        <a:bodyPr/>
        <a:lstStyle/>
        <a:p>
          <a:endParaRPr lang="it-IT" sz="1100" b="1"/>
        </a:p>
      </dgm:t>
    </dgm:pt>
    <dgm:pt modelId="{E41E4A5F-C8DD-452E-B1AC-7EA174A19E79}" type="sibTrans" cxnId="{AAF466AF-4DDC-4FC1-BFB1-AE26E8FA3B27}">
      <dgm:prSet custT="1"/>
      <dgm:spPr/>
      <dgm:t>
        <a:bodyPr/>
        <a:lstStyle/>
        <a:p>
          <a:endParaRPr lang="it-IT" sz="1100" b="1"/>
        </a:p>
      </dgm:t>
    </dgm:pt>
    <dgm:pt modelId="{C0A7D975-9588-46D9-BCD8-32743D955E93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f2 t2 s1 s2)</a:t>
          </a:r>
        </a:p>
      </dgm:t>
    </dgm:pt>
    <dgm:pt modelId="{6C451F15-B376-45B7-A357-BA655EF5F865}" type="parTrans" cxnId="{A89AD2B1-E82F-408E-A602-3DA33FA9D6DA}">
      <dgm:prSet/>
      <dgm:spPr/>
      <dgm:t>
        <a:bodyPr/>
        <a:lstStyle/>
        <a:p>
          <a:endParaRPr lang="it-IT" sz="1100" b="1"/>
        </a:p>
      </dgm:t>
    </dgm:pt>
    <dgm:pt modelId="{8109827B-A534-440E-A93F-E4181D4F6136}" type="sibTrans" cxnId="{A89AD2B1-E82F-408E-A602-3DA33FA9D6DA}">
      <dgm:prSet custT="1"/>
      <dgm:spPr/>
      <dgm:t>
        <a:bodyPr/>
        <a:lstStyle/>
        <a:p>
          <a:endParaRPr lang="it-IT" sz="1100" b="1"/>
        </a:p>
      </dgm:t>
    </dgm:pt>
    <dgm:pt modelId="{C71038B6-562A-48A9-8602-9551C42CE02B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A2A8233F-1383-4C43-9D17-F9406406CC54}" type="parTrans" cxnId="{F9BA6E93-BB3F-47A8-822E-FC5093B22684}">
      <dgm:prSet/>
      <dgm:spPr/>
      <dgm:t>
        <a:bodyPr/>
        <a:lstStyle/>
        <a:p>
          <a:endParaRPr lang="it-IT" sz="1100" b="1"/>
        </a:p>
      </dgm:t>
    </dgm:pt>
    <dgm:pt modelId="{4EAB114B-A1D7-4B18-8D0A-1B936FD7EB8D}" type="sibTrans" cxnId="{F9BA6E93-BB3F-47A8-822E-FC5093B22684}">
      <dgm:prSet custT="1"/>
      <dgm:spPr/>
      <dgm:t>
        <a:bodyPr/>
        <a:lstStyle/>
        <a:p>
          <a:endParaRPr lang="it-IT" sz="1100" b="1"/>
        </a:p>
      </dgm:t>
    </dgm:pt>
    <dgm:pt modelId="{CEE019E7-19B3-4261-BA16-B8B3D95C763C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(goto f1 t1 farm s1)</a:t>
          </a:r>
          <a:endParaRPr lang="it-IT" sz="1100" b="1">
            <a:solidFill>
              <a:schemeClr val="tx1"/>
            </a:solidFill>
          </a:endParaRPr>
        </a:p>
      </dgm:t>
    </dgm:pt>
    <dgm:pt modelId="{75073ABA-858E-4729-9F21-C6256D583E79}" type="parTrans" cxnId="{E9592118-F785-4580-B52D-E92D178F28A7}">
      <dgm:prSet/>
      <dgm:spPr/>
      <dgm:t>
        <a:bodyPr/>
        <a:lstStyle/>
        <a:p>
          <a:endParaRPr lang="it-IT" sz="1100" b="1"/>
        </a:p>
      </dgm:t>
    </dgm:pt>
    <dgm:pt modelId="{AE0558F4-22B1-454F-B8F6-BFFD0AB2AE56}" type="sibTrans" cxnId="{E9592118-F785-4580-B52D-E92D178F28A7}">
      <dgm:prSet custT="1"/>
      <dgm:spPr/>
      <dgm:t>
        <a:bodyPr/>
        <a:lstStyle/>
        <a:p>
          <a:endParaRPr lang="it-IT" sz="1100" b="1"/>
        </a:p>
      </dgm:t>
    </dgm:pt>
    <dgm:pt modelId="{A9A35938-2D44-4078-A3EC-2E419CF62C25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s1 s2)</a:t>
          </a:r>
        </a:p>
      </dgm:t>
    </dgm:pt>
    <dgm:pt modelId="{3F9C4CC9-AC9F-4A04-B1CD-23B48F4B4593}" type="parTrans" cxnId="{3F14CF82-E37C-45D9-B884-F0ADEE5F710D}">
      <dgm:prSet/>
      <dgm:spPr/>
      <dgm:t>
        <a:bodyPr/>
        <a:lstStyle/>
        <a:p>
          <a:endParaRPr lang="it-IT" sz="1100" b="1"/>
        </a:p>
      </dgm:t>
    </dgm:pt>
    <dgm:pt modelId="{4589F726-5A57-435C-8892-31AE4086EE49}" type="sibTrans" cxnId="{3F14CF82-E37C-45D9-B884-F0ADEE5F710D}">
      <dgm:prSet custT="1"/>
      <dgm:spPr/>
      <dgm:t>
        <a:bodyPr/>
        <a:lstStyle/>
        <a:p>
          <a:endParaRPr lang="it-IT" sz="1100" b="1"/>
        </a:p>
      </dgm:t>
    </dgm:pt>
    <dgm:pt modelId="{CA01CCB6-EC06-4AC5-B163-3BB49B345571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B1F33C90-A087-4B9C-811B-BC129C8EF671}" type="parTrans" cxnId="{CC124D88-926D-484F-8122-2161F537A9F5}">
      <dgm:prSet/>
      <dgm:spPr/>
      <dgm:t>
        <a:bodyPr/>
        <a:lstStyle/>
        <a:p>
          <a:endParaRPr lang="it-IT" sz="1100" b="1"/>
        </a:p>
      </dgm:t>
    </dgm:pt>
    <dgm:pt modelId="{C05C4778-5368-4A90-BFD9-C6AA44DD7BD9}" type="sibTrans" cxnId="{CC124D88-926D-484F-8122-2161F537A9F5}">
      <dgm:prSet custT="1"/>
      <dgm:spPr/>
      <dgm:t>
        <a:bodyPr/>
        <a:lstStyle/>
        <a:p>
          <a:endParaRPr lang="it-IT" sz="1100" b="1"/>
        </a:p>
      </dgm:t>
    </dgm:pt>
    <dgm:pt modelId="{D6B6DE76-F6F7-45D1-B41F-E7EDA8195EF3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s2 apple t2 f1)</a:t>
          </a:r>
          <a:endParaRPr lang="it-IT" sz="1100" b="1">
            <a:solidFill>
              <a:schemeClr val="tx1"/>
            </a:solidFill>
          </a:endParaRPr>
        </a:p>
      </dgm:t>
    </dgm:pt>
    <dgm:pt modelId="{B33FD53E-90EE-4E37-842C-5AC3E543B659}" type="parTrans" cxnId="{33EBC7CE-D758-459A-9265-5530F595522A}">
      <dgm:prSet/>
      <dgm:spPr/>
      <dgm:t>
        <a:bodyPr/>
        <a:lstStyle/>
        <a:p>
          <a:endParaRPr lang="it-IT" sz="1100" b="1"/>
        </a:p>
      </dgm:t>
    </dgm:pt>
    <dgm:pt modelId="{733DC264-FF8B-4E6D-A47B-2B5685E76D94}" type="sibTrans" cxnId="{33EBC7CE-D758-459A-9265-5530F595522A}">
      <dgm:prSet custT="1"/>
      <dgm:spPr/>
      <dgm:t>
        <a:bodyPr/>
        <a:lstStyle/>
        <a:p>
          <a:endParaRPr lang="it-IT" sz="1100" b="1"/>
        </a:p>
      </dgm:t>
    </dgm:pt>
    <dgm:pt modelId="{1049F2CA-06B8-4FAB-AB87-438090244457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s2 eggplant t2 f1)</a:t>
          </a:r>
          <a:endParaRPr lang="it-IT" sz="1100" b="1">
            <a:solidFill>
              <a:schemeClr val="tx1"/>
            </a:solidFill>
          </a:endParaRPr>
        </a:p>
      </dgm:t>
    </dgm:pt>
    <dgm:pt modelId="{977308AC-5478-4940-A39F-C2A1C481638A}" type="parTrans" cxnId="{33960412-0F86-4DC5-9B5D-741629D3C8EB}">
      <dgm:prSet/>
      <dgm:spPr/>
      <dgm:t>
        <a:bodyPr/>
        <a:lstStyle/>
        <a:p>
          <a:endParaRPr lang="it-IT" sz="1100" b="1"/>
        </a:p>
      </dgm:t>
    </dgm:pt>
    <dgm:pt modelId="{83ACE1D9-5E76-445F-8FD8-458CC6F05BD5}" type="sibTrans" cxnId="{33960412-0F86-4DC5-9B5D-741629D3C8EB}">
      <dgm:prSet custT="1"/>
      <dgm:spPr/>
      <dgm:t>
        <a:bodyPr/>
        <a:lstStyle/>
        <a:p>
          <a:endParaRPr lang="it-IT" sz="1100" b="1"/>
        </a:p>
      </dgm:t>
    </dgm:pt>
    <dgm:pt modelId="{B94A8445-35A4-45AB-8AD5-4805A8DC643C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f2 t2 s2 d1)</a:t>
          </a:r>
          <a:endParaRPr lang="it-IT" sz="1100" b="1">
            <a:solidFill>
              <a:schemeClr val="tx1"/>
            </a:solidFill>
          </a:endParaRPr>
        </a:p>
      </dgm:t>
    </dgm:pt>
    <dgm:pt modelId="{07B0FA66-3852-4B8C-84C3-41C65D205D63}" type="parTrans" cxnId="{89FCF88A-27B4-43F9-B976-0BD7CD81E02A}">
      <dgm:prSet/>
      <dgm:spPr/>
      <dgm:t>
        <a:bodyPr/>
        <a:lstStyle/>
        <a:p>
          <a:endParaRPr lang="it-IT" sz="1100" b="1"/>
        </a:p>
      </dgm:t>
    </dgm:pt>
    <dgm:pt modelId="{FEBE4370-5855-4074-9026-EA3F35762CAE}" type="sibTrans" cxnId="{89FCF88A-27B4-43F9-B976-0BD7CD81E02A}">
      <dgm:prSet custT="1"/>
      <dgm:spPr/>
      <dgm:t>
        <a:bodyPr/>
        <a:lstStyle/>
        <a:p>
          <a:endParaRPr lang="it-IT" sz="1100" b="1"/>
        </a:p>
      </dgm:t>
    </dgm:pt>
    <dgm:pt modelId="{73AD1044-9842-4E79-9F45-D3839E494959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4451EB46-0C29-40E0-94E6-1F9C58A44A53}" type="parTrans" cxnId="{7EF090FF-F235-419F-8BF1-167AEA8AA312}">
      <dgm:prSet/>
      <dgm:spPr/>
      <dgm:t>
        <a:bodyPr/>
        <a:lstStyle/>
        <a:p>
          <a:endParaRPr lang="it-IT" sz="1100" b="1"/>
        </a:p>
      </dgm:t>
    </dgm:pt>
    <dgm:pt modelId="{57DCBA92-D791-4031-9635-E0E5C37C0E19}" type="sibTrans" cxnId="{7EF090FF-F235-419F-8BF1-167AEA8AA312}">
      <dgm:prSet custT="1"/>
      <dgm:spPr/>
      <dgm:t>
        <a:bodyPr/>
        <a:lstStyle/>
        <a:p>
          <a:endParaRPr lang="it-IT" sz="1100" b="1"/>
        </a:p>
      </dgm:t>
    </dgm:pt>
    <dgm:pt modelId="{DA049A89-3D49-4ACA-87F5-FF5954BF8404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s2 s1)</a:t>
          </a:r>
        </a:p>
      </dgm:t>
    </dgm:pt>
    <dgm:pt modelId="{C3E89FDD-9194-4C66-B130-839786C2D278}" type="parTrans" cxnId="{3E0A7B52-B8DD-4FD4-808D-770A6D620931}">
      <dgm:prSet/>
      <dgm:spPr/>
      <dgm:t>
        <a:bodyPr/>
        <a:lstStyle/>
        <a:p>
          <a:endParaRPr lang="it-IT" sz="1100" b="1"/>
        </a:p>
      </dgm:t>
    </dgm:pt>
    <dgm:pt modelId="{877F5B82-9E6B-4B07-B579-7F668759FE01}" type="sibTrans" cxnId="{3E0A7B52-B8DD-4FD4-808D-770A6D620931}">
      <dgm:prSet custT="1"/>
      <dgm:spPr/>
      <dgm:t>
        <a:bodyPr/>
        <a:lstStyle/>
        <a:p>
          <a:endParaRPr lang="it-IT" sz="1100" b="1"/>
        </a:p>
      </dgm:t>
    </dgm:pt>
    <dgm:pt modelId="{0D826F99-4CB0-4267-ADFE-07E64FD71241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(get_off f1 t1)</a:t>
          </a:r>
        </a:p>
      </dgm:t>
    </dgm:pt>
    <dgm:pt modelId="{93D42DFD-FBF1-4360-A1EC-15603AAE7892}" type="parTrans" cxnId="{95798C0F-6496-4D63-9051-FFF9C330CC24}">
      <dgm:prSet/>
      <dgm:spPr/>
      <dgm:t>
        <a:bodyPr/>
        <a:lstStyle/>
        <a:p>
          <a:endParaRPr lang="it-IT" sz="1100" b="1"/>
        </a:p>
      </dgm:t>
    </dgm:pt>
    <dgm:pt modelId="{33BE1634-6594-4DE9-9144-049969AA1987}" type="sibTrans" cxnId="{95798C0F-6496-4D63-9051-FFF9C330CC24}">
      <dgm:prSet custT="1"/>
      <dgm:spPr/>
      <dgm:t>
        <a:bodyPr/>
        <a:lstStyle/>
        <a:p>
          <a:endParaRPr lang="it-IT" sz="1100" b="1"/>
        </a:p>
      </dgm:t>
    </dgm:pt>
    <dgm:pt modelId="{8C19434C-F215-4D97-A1B9-D2494B402C58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s1 apple t1 f1)</a:t>
          </a:r>
          <a:endParaRPr lang="it-IT" sz="1100" b="1">
            <a:solidFill>
              <a:schemeClr val="tx1"/>
            </a:solidFill>
          </a:endParaRPr>
        </a:p>
      </dgm:t>
    </dgm:pt>
    <dgm:pt modelId="{48F9DA91-E3F4-42ED-A939-4A89ECE7B7C7}" type="parTrans" cxnId="{F6312F74-2B08-4BE5-BEFE-123426220BE8}">
      <dgm:prSet/>
      <dgm:spPr/>
      <dgm:t>
        <a:bodyPr/>
        <a:lstStyle/>
        <a:p>
          <a:endParaRPr lang="it-IT" sz="1100" b="1"/>
        </a:p>
      </dgm:t>
    </dgm:pt>
    <dgm:pt modelId="{0E694A81-AE25-4215-9EB8-0BA3D1E04201}" type="sibTrans" cxnId="{F6312F74-2B08-4BE5-BEFE-123426220BE8}">
      <dgm:prSet custT="1"/>
      <dgm:spPr/>
      <dgm:t>
        <a:bodyPr/>
        <a:lstStyle/>
        <a:p>
          <a:endParaRPr lang="it-IT" sz="1100" b="1"/>
        </a:p>
      </dgm:t>
    </dgm:pt>
    <dgm:pt modelId="{3055180C-85E5-421C-9F74-EEFAACF3586B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</a:rPr>
            <a:t>(collect_good s1 eggplant t1 f1)</a:t>
          </a:r>
          <a:endParaRPr lang="it-IT" sz="1100" b="1">
            <a:solidFill>
              <a:schemeClr val="tx1"/>
            </a:solidFill>
          </a:endParaRPr>
        </a:p>
      </dgm:t>
    </dgm:pt>
    <dgm:pt modelId="{5559D27A-B591-48DC-8589-43E11F92CCBF}" type="parTrans" cxnId="{4C303D26-160E-4FC7-B355-FD1FE4D56712}">
      <dgm:prSet/>
      <dgm:spPr/>
      <dgm:t>
        <a:bodyPr/>
        <a:lstStyle/>
        <a:p>
          <a:endParaRPr lang="it-IT" sz="1100" b="1"/>
        </a:p>
      </dgm:t>
    </dgm:pt>
    <dgm:pt modelId="{AC67DCB0-D803-4EA9-B399-8F388F2DFED3}" type="sibTrans" cxnId="{4C303D26-160E-4FC7-B355-FD1FE4D56712}">
      <dgm:prSet custT="1"/>
      <dgm:spPr/>
      <dgm:t>
        <a:bodyPr/>
        <a:lstStyle/>
        <a:p>
          <a:endParaRPr lang="it-IT" sz="1100" b="1"/>
        </a:p>
      </dgm:t>
    </dgm:pt>
    <dgm:pt modelId="{89C29B5F-0560-4197-8F8F-852ACBFF0B9C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(get_on f1 t1)</a:t>
          </a:r>
        </a:p>
      </dgm:t>
    </dgm:pt>
    <dgm:pt modelId="{90997B1B-05F3-4EA7-A873-94B1AE18DA96}" type="parTrans" cxnId="{C5EB30E9-E092-456C-8075-B124BD67243B}">
      <dgm:prSet/>
      <dgm:spPr/>
      <dgm:t>
        <a:bodyPr/>
        <a:lstStyle/>
        <a:p>
          <a:endParaRPr lang="it-IT" sz="1100" b="1"/>
        </a:p>
      </dgm:t>
    </dgm:pt>
    <dgm:pt modelId="{7CAFE42E-344A-4A17-BB78-9A3DBA2E6823}" type="sibTrans" cxnId="{C5EB30E9-E092-456C-8075-B124BD67243B}">
      <dgm:prSet custT="1"/>
      <dgm:spPr/>
      <dgm:t>
        <a:bodyPr/>
        <a:lstStyle/>
        <a:p>
          <a:endParaRPr lang="it-IT" sz="1100" b="1"/>
        </a:p>
      </dgm:t>
    </dgm:pt>
    <dgm:pt modelId="{4C997E91-7B70-4131-AAE7-41071D811188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(goto f1 t1 s1 s2)</a:t>
          </a:r>
        </a:p>
      </dgm:t>
    </dgm:pt>
    <dgm:pt modelId="{59E829C3-D749-4752-AF2E-C7011836757F}" type="parTrans" cxnId="{4A15B3C4-A2AB-4277-A5F9-ED3A9D239C35}">
      <dgm:prSet/>
      <dgm:spPr/>
      <dgm:t>
        <a:bodyPr/>
        <a:lstStyle/>
        <a:p>
          <a:endParaRPr lang="it-IT" sz="1100" b="1"/>
        </a:p>
      </dgm:t>
    </dgm:pt>
    <dgm:pt modelId="{80B8AE93-915A-40A4-86F6-72E8D28C13A1}" type="sibTrans" cxnId="{4A15B3C4-A2AB-4277-A5F9-ED3A9D239C35}">
      <dgm:prSet custT="1"/>
      <dgm:spPr/>
      <dgm:t>
        <a:bodyPr/>
        <a:lstStyle/>
        <a:p>
          <a:endParaRPr lang="it-IT" sz="1100" b="1"/>
        </a:p>
      </dgm:t>
    </dgm:pt>
    <dgm:pt modelId="{18E9B582-D4E5-4BA9-82C3-DB370CE367F4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</a:rPr>
            <a:t>(goto f1 t1 s2 d1)</a:t>
          </a:r>
          <a:endParaRPr lang="it-IT" sz="1100" b="1">
            <a:solidFill>
              <a:schemeClr val="tx1"/>
            </a:solidFill>
          </a:endParaRPr>
        </a:p>
      </dgm:t>
    </dgm:pt>
    <dgm:pt modelId="{20E18FDF-69C6-424E-9013-8B41C3E42292}" type="parTrans" cxnId="{84E97CCD-3B71-4A9D-BD2E-69893233B235}">
      <dgm:prSet/>
      <dgm:spPr/>
      <dgm:t>
        <a:bodyPr/>
        <a:lstStyle/>
        <a:p>
          <a:endParaRPr lang="it-IT" sz="1100" b="1"/>
        </a:p>
      </dgm:t>
    </dgm:pt>
    <dgm:pt modelId="{0DECCCC9-B2AC-4822-BE2B-A68D7DE505C8}" type="sibTrans" cxnId="{84E97CCD-3B71-4A9D-BD2E-69893233B235}">
      <dgm:prSet custT="1"/>
      <dgm:spPr/>
      <dgm:t>
        <a:bodyPr/>
        <a:lstStyle/>
        <a:p>
          <a:endParaRPr lang="it-IT" sz="1100" b="1"/>
        </a:p>
      </dgm:t>
    </dgm:pt>
    <dgm:pt modelId="{668D3F9D-27E6-4918-8269-0BEACF7DA0B6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(release d1 t1 f1)</a:t>
          </a:r>
        </a:p>
      </dgm:t>
    </dgm:pt>
    <dgm:pt modelId="{EBD1305C-A3A5-421E-AE60-592CCB4581D1}" type="parTrans" cxnId="{A4A0AA3B-F413-4CCB-B08D-BF0CDAF0440E}">
      <dgm:prSet/>
      <dgm:spPr/>
      <dgm:t>
        <a:bodyPr/>
        <a:lstStyle/>
        <a:p>
          <a:endParaRPr lang="it-IT" sz="1100" b="1"/>
        </a:p>
      </dgm:t>
    </dgm:pt>
    <dgm:pt modelId="{86A9D8CD-928D-4A00-9BF1-BA2E3F1C4E22}" type="sibTrans" cxnId="{A4A0AA3B-F413-4CCB-B08D-BF0CDAF0440E}">
      <dgm:prSet custT="1"/>
      <dgm:spPr/>
      <dgm:t>
        <a:bodyPr/>
        <a:lstStyle/>
        <a:p>
          <a:endParaRPr lang="it-IT" sz="1100" b="1"/>
        </a:p>
      </dgm:t>
    </dgm:pt>
    <dgm:pt modelId="{71D80888-C4D7-4BB2-8B5B-6ADA7C81B38C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</a:rPr>
            <a:t>(release d1 t2 f2)</a:t>
          </a:r>
        </a:p>
      </dgm:t>
    </dgm:pt>
    <dgm:pt modelId="{555EB1E4-F9E7-487F-A4C2-9969AAB85775}" type="parTrans" cxnId="{941BE211-6500-46B7-A829-00AD28DF19FB}">
      <dgm:prSet/>
      <dgm:spPr/>
      <dgm:t>
        <a:bodyPr/>
        <a:lstStyle/>
        <a:p>
          <a:endParaRPr lang="it-IT" sz="1100" b="1"/>
        </a:p>
      </dgm:t>
    </dgm:pt>
    <dgm:pt modelId="{7CD52B96-56D3-4309-A13A-A72BD11F42AC}" type="sibTrans" cxnId="{941BE211-6500-46B7-A829-00AD28DF19FB}">
      <dgm:prSet/>
      <dgm:spPr/>
      <dgm:t>
        <a:bodyPr/>
        <a:lstStyle/>
        <a:p>
          <a:endParaRPr lang="it-IT" sz="1100" b="1"/>
        </a:p>
      </dgm:t>
    </dgm:pt>
    <dgm:pt modelId="{39E8E053-66B5-45CD-9C76-85E57B4B0F5F}" type="pres">
      <dgm:prSet presAssocID="{AAEDEEEC-F83D-436A-8636-DAC3A393AA22}" presName="Name0" presStyleCnt="0">
        <dgm:presLayoutVars>
          <dgm:dir/>
          <dgm:resizeHandles val="exact"/>
        </dgm:presLayoutVars>
      </dgm:prSet>
      <dgm:spPr/>
    </dgm:pt>
    <dgm:pt modelId="{AEC1BF9D-54E4-4CA6-BCC2-6FE466C97B96}" type="pres">
      <dgm:prSet presAssocID="{C9081D05-69D2-4A3D-BC9E-C33BCF3B6B20}" presName="node" presStyleLbl="node1" presStyleIdx="0" presStyleCnt="20">
        <dgm:presLayoutVars>
          <dgm:bulletEnabled val="1"/>
        </dgm:presLayoutVars>
      </dgm:prSet>
      <dgm:spPr/>
    </dgm:pt>
    <dgm:pt modelId="{CC68C21F-F267-4E34-BF83-F81CCC625C8E}" type="pres">
      <dgm:prSet presAssocID="{2EF1514F-B010-40E2-9D45-01A22CED6431}" presName="sibTrans" presStyleLbl="sibTrans1D1" presStyleIdx="0" presStyleCnt="19"/>
      <dgm:spPr/>
    </dgm:pt>
    <dgm:pt modelId="{35CA0351-349C-4660-806F-9E62B6BE37D8}" type="pres">
      <dgm:prSet presAssocID="{2EF1514F-B010-40E2-9D45-01A22CED6431}" presName="connectorText" presStyleLbl="sibTrans1D1" presStyleIdx="0" presStyleCnt="19"/>
      <dgm:spPr/>
    </dgm:pt>
    <dgm:pt modelId="{B4DC70F4-40CD-4F26-B0BE-2700BA2295C2}" type="pres">
      <dgm:prSet presAssocID="{16D462CD-7A56-427F-BA93-9BC1AD766B3B}" presName="node" presStyleLbl="node1" presStyleIdx="1" presStyleCnt="20">
        <dgm:presLayoutVars>
          <dgm:bulletEnabled val="1"/>
        </dgm:presLayoutVars>
      </dgm:prSet>
      <dgm:spPr/>
    </dgm:pt>
    <dgm:pt modelId="{2F2B68AA-253C-45B5-9EDF-C001D467F034}" type="pres">
      <dgm:prSet presAssocID="{E41E4A5F-C8DD-452E-B1AC-7EA174A19E79}" presName="sibTrans" presStyleLbl="sibTrans1D1" presStyleIdx="1" presStyleCnt="19"/>
      <dgm:spPr/>
    </dgm:pt>
    <dgm:pt modelId="{0679DC3A-FAE6-4328-981E-1B6DB81BC13A}" type="pres">
      <dgm:prSet presAssocID="{E41E4A5F-C8DD-452E-B1AC-7EA174A19E79}" presName="connectorText" presStyleLbl="sibTrans1D1" presStyleIdx="1" presStyleCnt="19"/>
      <dgm:spPr/>
    </dgm:pt>
    <dgm:pt modelId="{4B35A5E1-0D28-47CB-B307-0F25A5239478}" type="pres">
      <dgm:prSet presAssocID="{C0A7D975-9588-46D9-BCD8-32743D955E93}" presName="node" presStyleLbl="node1" presStyleIdx="2" presStyleCnt="20">
        <dgm:presLayoutVars>
          <dgm:bulletEnabled val="1"/>
        </dgm:presLayoutVars>
      </dgm:prSet>
      <dgm:spPr/>
    </dgm:pt>
    <dgm:pt modelId="{5F5B3ED2-D1EA-409B-8AB5-E34F9A6CC2D3}" type="pres">
      <dgm:prSet presAssocID="{8109827B-A534-440E-A93F-E4181D4F6136}" presName="sibTrans" presStyleLbl="sibTrans1D1" presStyleIdx="2" presStyleCnt="19"/>
      <dgm:spPr/>
    </dgm:pt>
    <dgm:pt modelId="{9202FCC2-AE42-4182-B487-68DC02B0985F}" type="pres">
      <dgm:prSet presAssocID="{8109827B-A534-440E-A93F-E4181D4F6136}" presName="connectorText" presStyleLbl="sibTrans1D1" presStyleIdx="2" presStyleCnt="19"/>
      <dgm:spPr/>
    </dgm:pt>
    <dgm:pt modelId="{E8FC4FF4-3B32-471D-8225-85DCD0D21B64}" type="pres">
      <dgm:prSet presAssocID="{C71038B6-562A-48A9-8602-9551C42CE02B}" presName="node" presStyleLbl="node1" presStyleIdx="3" presStyleCnt="20">
        <dgm:presLayoutVars>
          <dgm:bulletEnabled val="1"/>
        </dgm:presLayoutVars>
      </dgm:prSet>
      <dgm:spPr/>
    </dgm:pt>
    <dgm:pt modelId="{32DAD013-2626-40B3-B41F-8236438A28CB}" type="pres">
      <dgm:prSet presAssocID="{4EAB114B-A1D7-4B18-8D0A-1B936FD7EB8D}" presName="sibTrans" presStyleLbl="sibTrans1D1" presStyleIdx="3" presStyleCnt="19"/>
      <dgm:spPr/>
    </dgm:pt>
    <dgm:pt modelId="{70F6EBFE-40E6-46A0-987B-F7D42CD657F7}" type="pres">
      <dgm:prSet presAssocID="{4EAB114B-A1D7-4B18-8D0A-1B936FD7EB8D}" presName="connectorText" presStyleLbl="sibTrans1D1" presStyleIdx="3" presStyleCnt="19"/>
      <dgm:spPr/>
    </dgm:pt>
    <dgm:pt modelId="{60E7DE8D-0786-4533-8EEA-B73B86DC8893}" type="pres">
      <dgm:prSet presAssocID="{CEE019E7-19B3-4261-BA16-B8B3D95C763C}" presName="node" presStyleLbl="node1" presStyleIdx="4" presStyleCnt="20">
        <dgm:presLayoutVars>
          <dgm:bulletEnabled val="1"/>
        </dgm:presLayoutVars>
      </dgm:prSet>
      <dgm:spPr/>
    </dgm:pt>
    <dgm:pt modelId="{050695AA-A176-4F3B-A4DF-F90899A25F06}" type="pres">
      <dgm:prSet presAssocID="{AE0558F4-22B1-454F-B8F6-BFFD0AB2AE56}" presName="sibTrans" presStyleLbl="sibTrans1D1" presStyleIdx="4" presStyleCnt="19"/>
      <dgm:spPr/>
    </dgm:pt>
    <dgm:pt modelId="{8DE2C43C-7212-407F-B7FA-46EC6AA38C96}" type="pres">
      <dgm:prSet presAssocID="{AE0558F4-22B1-454F-B8F6-BFFD0AB2AE56}" presName="connectorText" presStyleLbl="sibTrans1D1" presStyleIdx="4" presStyleCnt="19"/>
      <dgm:spPr/>
    </dgm:pt>
    <dgm:pt modelId="{A4D7612D-B955-45DD-92BD-F0D191A5BBC3}" type="pres">
      <dgm:prSet presAssocID="{A9A35938-2D44-4078-A3EC-2E419CF62C25}" presName="node" presStyleLbl="node1" presStyleIdx="5" presStyleCnt="20">
        <dgm:presLayoutVars>
          <dgm:bulletEnabled val="1"/>
        </dgm:presLayoutVars>
      </dgm:prSet>
      <dgm:spPr/>
    </dgm:pt>
    <dgm:pt modelId="{139CA74E-3A09-44E6-B9D0-1B70587316B0}" type="pres">
      <dgm:prSet presAssocID="{4589F726-5A57-435C-8892-31AE4086EE49}" presName="sibTrans" presStyleLbl="sibTrans1D1" presStyleIdx="5" presStyleCnt="19"/>
      <dgm:spPr/>
    </dgm:pt>
    <dgm:pt modelId="{C7B2AFC3-FA51-4529-BEF2-406BF7CEB65E}" type="pres">
      <dgm:prSet presAssocID="{4589F726-5A57-435C-8892-31AE4086EE49}" presName="connectorText" presStyleLbl="sibTrans1D1" presStyleIdx="5" presStyleCnt="19"/>
      <dgm:spPr/>
    </dgm:pt>
    <dgm:pt modelId="{CBD0E3B3-12EE-4936-B279-08B1808B4130}" type="pres">
      <dgm:prSet presAssocID="{CA01CCB6-EC06-4AC5-B163-3BB49B345571}" presName="node" presStyleLbl="node1" presStyleIdx="6" presStyleCnt="20">
        <dgm:presLayoutVars>
          <dgm:bulletEnabled val="1"/>
        </dgm:presLayoutVars>
      </dgm:prSet>
      <dgm:spPr/>
    </dgm:pt>
    <dgm:pt modelId="{CC52BD84-FD17-4919-B618-A32D493ACB88}" type="pres">
      <dgm:prSet presAssocID="{C05C4778-5368-4A90-BFD9-C6AA44DD7BD9}" presName="sibTrans" presStyleLbl="sibTrans1D1" presStyleIdx="6" presStyleCnt="19"/>
      <dgm:spPr/>
    </dgm:pt>
    <dgm:pt modelId="{E9BAA8AE-A655-4E0A-B56D-5065FA427230}" type="pres">
      <dgm:prSet presAssocID="{C05C4778-5368-4A90-BFD9-C6AA44DD7BD9}" presName="connectorText" presStyleLbl="sibTrans1D1" presStyleIdx="6" presStyleCnt="19"/>
      <dgm:spPr/>
    </dgm:pt>
    <dgm:pt modelId="{58D6A9D4-5482-47C1-B07C-7E50D7BAD9DB}" type="pres">
      <dgm:prSet presAssocID="{D6B6DE76-F6F7-45D1-B41F-E7EDA8195EF3}" presName="node" presStyleLbl="node1" presStyleIdx="7" presStyleCnt="20">
        <dgm:presLayoutVars>
          <dgm:bulletEnabled val="1"/>
        </dgm:presLayoutVars>
      </dgm:prSet>
      <dgm:spPr/>
    </dgm:pt>
    <dgm:pt modelId="{8C239855-7706-4227-B453-939534E5B6F7}" type="pres">
      <dgm:prSet presAssocID="{733DC264-FF8B-4E6D-A47B-2B5685E76D94}" presName="sibTrans" presStyleLbl="sibTrans1D1" presStyleIdx="7" presStyleCnt="19"/>
      <dgm:spPr/>
    </dgm:pt>
    <dgm:pt modelId="{40434155-B935-4FC4-B84E-9DFC12A3B977}" type="pres">
      <dgm:prSet presAssocID="{733DC264-FF8B-4E6D-A47B-2B5685E76D94}" presName="connectorText" presStyleLbl="sibTrans1D1" presStyleIdx="7" presStyleCnt="19"/>
      <dgm:spPr/>
    </dgm:pt>
    <dgm:pt modelId="{3F9E5E00-C428-4D48-9611-F4502F8D2501}" type="pres">
      <dgm:prSet presAssocID="{1049F2CA-06B8-4FAB-AB87-438090244457}" presName="node" presStyleLbl="node1" presStyleIdx="8" presStyleCnt="20">
        <dgm:presLayoutVars>
          <dgm:bulletEnabled val="1"/>
        </dgm:presLayoutVars>
      </dgm:prSet>
      <dgm:spPr/>
    </dgm:pt>
    <dgm:pt modelId="{DA6C85B2-3568-4F97-9793-9C1700C169C4}" type="pres">
      <dgm:prSet presAssocID="{83ACE1D9-5E76-445F-8FD8-458CC6F05BD5}" presName="sibTrans" presStyleLbl="sibTrans1D1" presStyleIdx="8" presStyleCnt="19"/>
      <dgm:spPr/>
    </dgm:pt>
    <dgm:pt modelId="{8E084014-8242-4B97-A4E5-FF05E20A15EE}" type="pres">
      <dgm:prSet presAssocID="{83ACE1D9-5E76-445F-8FD8-458CC6F05BD5}" presName="connectorText" presStyleLbl="sibTrans1D1" presStyleIdx="8" presStyleCnt="19"/>
      <dgm:spPr/>
    </dgm:pt>
    <dgm:pt modelId="{B6A8358B-91B6-427F-AA67-39EAD5FED8AD}" type="pres">
      <dgm:prSet presAssocID="{B94A8445-35A4-45AB-8AD5-4805A8DC643C}" presName="node" presStyleLbl="node1" presStyleIdx="9" presStyleCnt="20">
        <dgm:presLayoutVars>
          <dgm:bulletEnabled val="1"/>
        </dgm:presLayoutVars>
      </dgm:prSet>
      <dgm:spPr/>
    </dgm:pt>
    <dgm:pt modelId="{43D32E2E-FAE0-492C-8C19-0A1AEE99FF5F}" type="pres">
      <dgm:prSet presAssocID="{FEBE4370-5855-4074-9026-EA3F35762CAE}" presName="sibTrans" presStyleLbl="sibTrans1D1" presStyleIdx="9" presStyleCnt="19"/>
      <dgm:spPr/>
    </dgm:pt>
    <dgm:pt modelId="{F727ED91-AEE6-482D-904E-0C88E6CDEA3C}" type="pres">
      <dgm:prSet presAssocID="{FEBE4370-5855-4074-9026-EA3F35762CAE}" presName="connectorText" presStyleLbl="sibTrans1D1" presStyleIdx="9" presStyleCnt="19"/>
      <dgm:spPr/>
    </dgm:pt>
    <dgm:pt modelId="{8C02ADB1-A5DA-4E88-9E0C-F56B01CE9EB1}" type="pres">
      <dgm:prSet presAssocID="{73AD1044-9842-4E79-9F45-D3839E494959}" presName="node" presStyleLbl="node1" presStyleIdx="10" presStyleCnt="20">
        <dgm:presLayoutVars>
          <dgm:bulletEnabled val="1"/>
        </dgm:presLayoutVars>
      </dgm:prSet>
      <dgm:spPr/>
    </dgm:pt>
    <dgm:pt modelId="{8CB586D8-EDB5-4C72-8343-124BD92B3A38}" type="pres">
      <dgm:prSet presAssocID="{57DCBA92-D791-4031-9635-E0E5C37C0E19}" presName="sibTrans" presStyleLbl="sibTrans1D1" presStyleIdx="10" presStyleCnt="19"/>
      <dgm:spPr/>
    </dgm:pt>
    <dgm:pt modelId="{065F2F8B-67AA-43E2-BF04-38CF6CCABA32}" type="pres">
      <dgm:prSet presAssocID="{57DCBA92-D791-4031-9635-E0E5C37C0E19}" presName="connectorText" presStyleLbl="sibTrans1D1" presStyleIdx="10" presStyleCnt="19"/>
      <dgm:spPr/>
    </dgm:pt>
    <dgm:pt modelId="{65A440F0-FFD0-41B0-BE79-508E12F37B2C}" type="pres">
      <dgm:prSet presAssocID="{DA049A89-3D49-4ACA-87F5-FF5954BF8404}" presName="node" presStyleLbl="node1" presStyleIdx="11" presStyleCnt="20">
        <dgm:presLayoutVars>
          <dgm:bulletEnabled val="1"/>
        </dgm:presLayoutVars>
      </dgm:prSet>
      <dgm:spPr/>
    </dgm:pt>
    <dgm:pt modelId="{8E7B8D7A-526A-4639-B79F-CF51878FE2FA}" type="pres">
      <dgm:prSet presAssocID="{877F5B82-9E6B-4B07-B579-7F668759FE01}" presName="sibTrans" presStyleLbl="sibTrans1D1" presStyleIdx="11" presStyleCnt="19"/>
      <dgm:spPr/>
    </dgm:pt>
    <dgm:pt modelId="{B9E0B2C3-2586-4622-AE77-F0D88542E6E3}" type="pres">
      <dgm:prSet presAssocID="{877F5B82-9E6B-4B07-B579-7F668759FE01}" presName="connectorText" presStyleLbl="sibTrans1D1" presStyleIdx="11" presStyleCnt="19"/>
      <dgm:spPr/>
    </dgm:pt>
    <dgm:pt modelId="{12703D94-A3D6-4261-A5CE-B5FEFBF6BF57}" type="pres">
      <dgm:prSet presAssocID="{0D826F99-4CB0-4267-ADFE-07E64FD71241}" presName="node" presStyleLbl="node1" presStyleIdx="12" presStyleCnt="20">
        <dgm:presLayoutVars>
          <dgm:bulletEnabled val="1"/>
        </dgm:presLayoutVars>
      </dgm:prSet>
      <dgm:spPr/>
    </dgm:pt>
    <dgm:pt modelId="{A704D12B-B928-4D03-8A5A-D167A6523EA5}" type="pres">
      <dgm:prSet presAssocID="{33BE1634-6594-4DE9-9144-049969AA1987}" presName="sibTrans" presStyleLbl="sibTrans1D1" presStyleIdx="12" presStyleCnt="19"/>
      <dgm:spPr/>
    </dgm:pt>
    <dgm:pt modelId="{9FF44209-C790-433A-8A8F-3821A06B97A3}" type="pres">
      <dgm:prSet presAssocID="{33BE1634-6594-4DE9-9144-049969AA1987}" presName="connectorText" presStyleLbl="sibTrans1D1" presStyleIdx="12" presStyleCnt="19"/>
      <dgm:spPr/>
    </dgm:pt>
    <dgm:pt modelId="{C6A441B3-6D90-47A2-BF81-1042F25164CF}" type="pres">
      <dgm:prSet presAssocID="{8C19434C-F215-4D97-A1B9-D2494B402C58}" presName="node" presStyleLbl="node1" presStyleIdx="13" presStyleCnt="20">
        <dgm:presLayoutVars>
          <dgm:bulletEnabled val="1"/>
        </dgm:presLayoutVars>
      </dgm:prSet>
      <dgm:spPr/>
    </dgm:pt>
    <dgm:pt modelId="{B5F1ED8F-7F2C-40AD-8E8E-8B521454DEEB}" type="pres">
      <dgm:prSet presAssocID="{0E694A81-AE25-4215-9EB8-0BA3D1E04201}" presName="sibTrans" presStyleLbl="sibTrans1D1" presStyleIdx="13" presStyleCnt="19"/>
      <dgm:spPr/>
    </dgm:pt>
    <dgm:pt modelId="{016044BA-C269-46CA-9426-D482E070790A}" type="pres">
      <dgm:prSet presAssocID="{0E694A81-AE25-4215-9EB8-0BA3D1E04201}" presName="connectorText" presStyleLbl="sibTrans1D1" presStyleIdx="13" presStyleCnt="19"/>
      <dgm:spPr/>
    </dgm:pt>
    <dgm:pt modelId="{05FD9282-7B72-4306-BDC8-C699DA38E6E9}" type="pres">
      <dgm:prSet presAssocID="{3055180C-85E5-421C-9F74-EEFAACF3586B}" presName="node" presStyleLbl="node1" presStyleIdx="14" presStyleCnt="20">
        <dgm:presLayoutVars>
          <dgm:bulletEnabled val="1"/>
        </dgm:presLayoutVars>
      </dgm:prSet>
      <dgm:spPr/>
    </dgm:pt>
    <dgm:pt modelId="{979B4E98-9532-478F-92E2-853D97B3D551}" type="pres">
      <dgm:prSet presAssocID="{AC67DCB0-D803-4EA9-B399-8F388F2DFED3}" presName="sibTrans" presStyleLbl="sibTrans1D1" presStyleIdx="14" presStyleCnt="19"/>
      <dgm:spPr/>
    </dgm:pt>
    <dgm:pt modelId="{241B1835-48DC-448F-B79D-17805205673C}" type="pres">
      <dgm:prSet presAssocID="{AC67DCB0-D803-4EA9-B399-8F388F2DFED3}" presName="connectorText" presStyleLbl="sibTrans1D1" presStyleIdx="14" presStyleCnt="19"/>
      <dgm:spPr/>
    </dgm:pt>
    <dgm:pt modelId="{DF7123EB-237F-456A-9B5A-5863D9CA2335}" type="pres">
      <dgm:prSet presAssocID="{89C29B5F-0560-4197-8F8F-852ACBFF0B9C}" presName="node" presStyleLbl="node1" presStyleIdx="15" presStyleCnt="20">
        <dgm:presLayoutVars>
          <dgm:bulletEnabled val="1"/>
        </dgm:presLayoutVars>
      </dgm:prSet>
      <dgm:spPr/>
    </dgm:pt>
    <dgm:pt modelId="{4FE606B6-2305-4EAA-9214-BC495E064D68}" type="pres">
      <dgm:prSet presAssocID="{7CAFE42E-344A-4A17-BB78-9A3DBA2E6823}" presName="sibTrans" presStyleLbl="sibTrans1D1" presStyleIdx="15" presStyleCnt="19"/>
      <dgm:spPr/>
    </dgm:pt>
    <dgm:pt modelId="{753292D0-FEE7-4112-828C-4C9CAE10D135}" type="pres">
      <dgm:prSet presAssocID="{7CAFE42E-344A-4A17-BB78-9A3DBA2E6823}" presName="connectorText" presStyleLbl="sibTrans1D1" presStyleIdx="15" presStyleCnt="19"/>
      <dgm:spPr/>
    </dgm:pt>
    <dgm:pt modelId="{0ECEDB84-D465-4DF0-B6A3-8F35A381A613}" type="pres">
      <dgm:prSet presAssocID="{4C997E91-7B70-4131-AAE7-41071D811188}" presName="node" presStyleLbl="node1" presStyleIdx="16" presStyleCnt="20">
        <dgm:presLayoutVars>
          <dgm:bulletEnabled val="1"/>
        </dgm:presLayoutVars>
      </dgm:prSet>
      <dgm:spPr/>
    </dgm:pt>
    <dgm:pt modelId="{80E5D7B8-58DC-4B4B-A12C-F3171A9917C3}" type="pres">
      <dgm:prSet presAssocID="{80B8AE93-915A-40A4-86F6-72E8D28C13A1}" presName="sibTrans" presStyleLbl="sibTrans1D1" presStyleIdx="16" presStyleCnt="19"/>
      <dgm:spPr/>
    </dgm:pt>
    <dgm:pt modelId="{3929D348-A52A-4D98-AB1F-2B7748702C5E}" type="pres">
      <dgm:prSet presAssocID="{80B8AE93-915A-40A4-86F6-72E8D28C13A1}" presName="connectorText" presStyleLbl="sibTrans1D1" presStyleIdx="16" presStyleCnt="19"/>
      <dgm:spPr/>
    </dgm:pt>
    <dgm:pt modelId="{10427F50-4BD2-4DE8-B045-A44C8DD5B8F2}" type="pres">
      <dgm:prSet presAssocID="{18E9B582-D4E5-4BA9-82C3-DB370CE367F4}" presName="node" presStyleLbl="node1" presStyleIdx="17" presStyleCnt="20">
        <dgm:presLayoutVars>
          <dgm:bulletEnabled val="1"/>
        </dgm:presLayoutVars>
      </dgm:prSet>
      <dgm:spPr/>
    </dgm:pt>
    <dgm:pt modelId="{FAB8AAA3-4636-427D-BE2E-B7B78CFCD6C7}" type="pres">
      <dgm:prSet presAssocID="{0DECCCC9-B2AC-4822-BE2B-A68D7DE505C8}" presName="sibTrans" presStyleLbl="sibTrans1D1" presStyleIdx="17" presStyleCnt="19"/>
      <dgm:spPr/>
    </dgm:pt>
    <dgm:pt modelId="{727A7F08-DDF0-4CDE-B00D-2023FACFCADA}" type="pres">
      <dgm:prSet presAssocID="{0DECCCC9-B2AC-4822-BE2B-A68D7DE505C8}" presName="connectorText" presStyleLbl="sibTrans1D1" presStyleIdx="17" presStyleCnt="19"/>
      <dgm:spPr/>
    </dgm:pt>
    <dgm:pt modelId="{41AE8BC4-D431-4785-81EE-00403393AE25}" type="pres">
      <dgm:prSet presAssocID="{668D3F9D-27E6-4918-8269-0BEACF7DA0B6}" presName="node" presStyleLbl="node1" presStyleIdx="18" presStyleCnt="20">
        <dgm:presLayoutVars>
          <dgm:bulletEnabled val="1"/>
        </dgm:presLayoutVars>
      </dgm:prSet>
      <dgm:spPr/>
    </dgm:pt>
    <dgm:pt modelId="{21C0FA93-2E12-4715-B3A2-A9D88A94E5D3}" type="pres">
      <dgm:prSet presAssocID="{86A9D8CD-928D-4A00-9BF1-BA2E3F1C4E22}" presName="sibTrans" presStyleLbl="sibTrans1D1" presStyleIdx="18" presStyleCnt="19"/>
      <dgm:spPr/>
    </dgm:pt>
    <dgm:pt modelId="{947631B4-129E-4195-B3B3-1F6756D34855}" type="pres">
      <dgm:prSet presAssocID="{86A9D8CD-928D-4A00-9BF1-BA2E3F1C4E22}" presName="connectorText" presStyleLbl="sibTrans1D1" presStyleIdx="18" presStyleCnt="19"/>
      <dgm:spPr/>
    </dgm:pt>
    <dgm:pt modelId="{72F8D54F-B6AC-4933-B2C6-A54D6FDDEBF8}" type="pres">
      <dgm:prSet presAssocID="{71D80888-C4D7-4BB2-8B5B-6ADA7C81B38C}" presName="node" presStyleLbl="node1" presStyleIdx="19" presStyleCnt="20">
        <dgm:presLayoutVars>
          <dgm:bulletEnabled val="1"/>
        </dgm:presLayoutVars>
      </dgm:prSet>
      <dgm:spPr/>
    </dgm:pt>
  </dgm:ptLst>
  <dgm:cxnLst>
    <dgm:cxn modelId="{39B5C708-0BB7-49DC-B736-05583E055D0E}" type="presOf" srcId="{83ACE1D9-5E76-445F-8FD8-458CC6F05BD5}" destId="{8E084014-8242-4B97-A4E5-FF05E20A15EE}" srcOrd="1" destOrd="0" presId="urn:microsoft.com/office/officeart/2005/8/layout/bProcess3"/>
    <dgm:cxn modelId="{C920E20A-56C6-4F10-B127-AB47929D5139}" type="presOf" srcId="{AC67DCB0-D803-4EA9-B399-8F388F2DFED3}" destId="{979B4E98-9532-478F-92E2-853D97B3D551}" srcOrd="0" destOrd="0" presId="urn:microsoft.com/office/officeart/2005/8/layout/bProcess3"/>
    <dgm:cxn modelId="{505B4B0B-FE8B-4D60-999A-4F10E407CB9F}" type="presOf" srcId="{FEBE4370-5855-4074-9026-EA3F35762CAE}" destId="{F727ED91-AEE6-482D-904E-0C88E6CDEA3C}" srcOrd="1" destOrd="0" presId="urn:microsoft.com/office/officeart/2005/8/layout/bProcess3"/>
    <dgm:cxn modelId="{95798C0F-6496-4D63-9051-FFF9C330CC24}" srcId="{AAEDEEEC-F83D-436A-8636-DAC3A393AA22}" destId="{0D826F99-4CB0-4267-ADFE-07E64FD71241}" srcOrd="12" destOrd="0" parTransId="{93D42DFD-FBF1-4360-A1EC-15603AAE7892}" sibTransId="{33BE1634-6594-4DE9-9144-049969AA1987}"/>
    <dgm:cxn modelId="{6D154911-864D-4D7F-98D4-71ABFC234871}" type="presOf" srcId="{4589F726-5A57-435C-8892-31AE4086EE49}" destId="{C7B2AFC3-FA51-4529-BEF2-406BF7CEB65E}" srcOrd="1" destOrd="0" presId="urn:microsoft.com/office/officeart/2005/8/layout/bProcess3"/>
    <dgm:cxn modelId="{941BE211-6500-46B7-A829-00AD28DF19FB}" srcId="{AAEDEEEC-F83D-436A-8636-DAC3A393AA22}" destId="{71D80888-C4D7-4BB2-8B5B-6ADA7C81B38C}" srcOrd="19" destOrd="0" parTransId="{555EB1E4-F9E7-487F-A4C2-9969AAB85775}" sibTransId="{7CD52B96-56D3-4309-A13A-A72BD11F42AC}"/>
    <dgm:cxn modelId="{33960412-0F86-4DC5-9B5D-741629D3C8EB}" srcId="{AAEDEEEC-F83D-436A-8636-DAC3A393AA22}" destId="{1049F2CA-06B8-4FAB-AB87-438090244457}" srcOrd="8" destOrd="0" parTransId="{977308AC-5478-4940-A39F-C2A1C481638A}" sibTransId="{83ACE1D9-5E76-445F-8FD8-458CC6F05BD5}"/>
    <dgm:cxn modelId="{2D804713-98C3-4C84-84E3-0F0730C7559E}" type="presOf" srcId="{83ACE1D9-5E76-445F-8FD8-458CC6F05BD5}" destId="{DA6C85B2-3568-4F97-9793-9C1700C169C4}" srcOrd="0" destOrd="0" presId="urn:microsoft.com/office/officeart/2005/8/layout/bProcess3"/>
    <dgm:cxn modelId="{0BD7BF15-A40E-4B63-845F-6FB8AE7DC06B}" type="presOf" srcId="{FEBE4370-5855-4074-9026-EA3F35762CAE}" destId="{43D32E2E-FAE0-492C-8C19-0A1AEE99FF5F}" srcOrd="0" destOrd="0" presId="urn:microsoft.com/office/officeart/2005/8/layout/bProcess3"/>
    <dgm:cxn modelId="{F605C015-2AE6-4798-93DB-962E25CA285B}" type="presOf" srcId="{4EAB114B-A1D7-4B18-8D0A-1B936FD7EB8D}" destId="{70F6EBFE-40E6-46A0-987B-F7D42CD657F7}" srcOrd="1" destOrd="0" presId="urn:microsoft.com/office/officeart/2005/8/layout/bProcess3"/>
    <dgm:cxn modelId="{A35EE716-D848-454D-AE92-020427145AD7}" type="presOf" srcId="{86A9D8CD-928D-4A00-9BF1-BA2E3F1C4E22}" destId="{21C0FA93-2E12-4715-B3A2-A9D88A94E5D3}" srcOrd="0" destOrd="0" presId="urn:microsoft.com/office/officeart/2005/8/layout/bProcess3"/>
    <dgm:cxn modelId="{E9592118-F785-4580-B52D-E92D178F28A7}" srcId="{AAEDEEEC-F83D-436A-8636-DAC3A393AA22}" destId="{CEE019E7-19B3-4261-BA16-B8B3D95C763C}" srcOrd="4" destOrd="0" parTransId="{75073ABA-858E-4729-9F21-C6256D583E79}" sibTransId="{AE0558F4-22B1-454F-B8F6-BFFD0AB2AE56}"/>
    <dgm:cxn modelId="{AB271419-9B54-4566-87AC-4114BB06C24E}" srcId="{AAEDEEEC-F83D-436A-8636-DAC3A393AA22}" destId="{C9081D05-69D2-4A3D-BC9E-C33BCF3B6B20}" srcOrd="0" destOrd="0" parTransId="{B15F5EB0-D7FF-4C40-924D-65A9BC988E19}" sibTransId="{2EF1514F-B010-40E2-9D45-01A22CED6431}"/>
    <dgm:cxn modelId="{5556501E-03BD-4DA3-B650-A839725C74D0}" type="presOf" srcId="{33BE1634-6594-4DE9-9144-049969AA1987}" destId="{A704D12B-B928-4D03-8A5A-D167A6523EA5}" srcOrd="0" destOrd="0" presId="urn:microsoft.com/office/officeart/2005/8/layout/bProcess3"/>
    <dgm:cxn modelId="{4C303D26-160E-4FC7-B355-FD1FE4D56712}" srcId="{AAEDEEEC-F83D-436A-8636-DAC3A393AA22}" destId="{3055180C-85E5-421C-9F74-EEFAACF3586B}" srcOrd="14" destOrd="0" parTransId="{5559D27A-B591-48DC-8589-43E11F92CCBF}" sibTransId="{AC67DCB0-D803-4EA9-B399-8F388F2DFED3}"/>
    <dgm:cxn modelId="{F0812027-6B3F-43AA-84F0-A23D0203B5E4}" type="presOf" srcId="{33BE1634-6594-4DE9-9144-049969AA1987}" destId="{9FF44209-C790-433A-8A8F-3821A06B97A3}" srcOrd="1" destOrd="0" presId="urn:microsoft.com/office/officeart/2005/8/layout/bProcess3"/>
    <dgm:cxn modelId="{60DD082B-2054-40AB-9364-2EF312C7465F}" type="presOf" srcId="{AAEDEEEC-F83D-436A-8636-DAC3A393AA22}" destId="{39E8E053-66B5-45CD-9C76-85E57B4B0F5F}" srcOrd="0" destOrd="0" presId="urn:microsoft.com/office/officeart/2005/8/layout/bProcess3"/>
    <dgm:cxn modelId="{3B0A603A-F96F-4675-B25F-78677DE80D5F}" type="presOf" srcId="{1049F2CA-06B8-4FAB-AB87-438090244457}" destId="{3F9E5E00-C428-4D48-9611-F4502F8D2501}" srcOrd="0" destOrd="0" presId="urn:microsoft.com/office/officeart/2005/8/layout/bProcess3"/>
    <dgm:cxn modelId="{A4A0AA3B-F413-4CCB-B08D-BF0CDAF0440E}" srcId="{AAEDEEEC-F83D-436A-8636-DAC3A393AA22}" destId="{668D3F9D-27E6-4918-8269-0BEACF7DA0B6}" srcOrd="18" destOrd="0" parTransId="{EBD1305C-A3A5-421E-AE60-592CCB4581D1}" sibTransId="{86A9D8CD-928D-4A00-9BF1-BA2E3F1C4E22}"/>
    <dgm:cxn modelId="{D82E483F-DFC2-4ABA-8CFC-A9BDFBCEB302}" type="presOf" srcId="{0DECCCC9-B2AC-4822-BE2B-A68D7DE505C8}" destId="{FAB8AAA3-4636-427D-BE2E-B7B78CFCD6C7}" srcOrd="0" destOrd="0" presId="urn:microsoft.com/office/officeart/2005/8/layout/bProcess3"/>
    <dgm:cxn modelId="{9CDEAA40-F28A-4437-89B0-56C9A05CD297}" type="presOf" srcId="{8109827B-A534-440E-A93F-E4181D4F6136}" destId="{9202FCC2-AE42-4182-B487-68DC02B0985F}" srcOrd="1" destOrd="0" presId="urn:microsoft.com/office/officeart/2005/8/layout/bProcess3"/>
    <dgm:cxn modelId="{A1E4B35E-7006-425B-8F96-0556CA3C4D70}" type="presOf" srcId="{CEE019E7-19B3-4261-BA16-B8B3D95C763C}" destId="{60E7DE8D-0786-4533-8EEA-B73B86DC8893}" srcOrd="0" destOrd="0" presId="urn:microsoft.com/office/officeart/2005/8/layout/bProcess3"/>
    <dgm:cxn modelId="{9DB81844-5DEC-41B6-8176-54AE107EEEC9}" type="presOf" srcId="{71D80888-C4D7-4BB2-8B5B-6ADA7C81B38C}" destId="{72F8D54F-B6AC-4933-B2C6-A54D6FDDEBF8}" srcOrd="0" destOrd="0" presId="urn:microsoft.com/office/officeart/2005/8/layout/bProcess3"/>
    <dgm:cxn modelId="{AED97265-300A-46E5-B7DF-0FAA83F0ACFF}" type="presOf" srcId="{0DECCCC9-B2AC-4822-BE2B-A68D7DE505C8}" destId="{727A7F08-DDF0-4CDE-B00D-2023FACFCADA}" srcOrd="1" destOrd="0" presId="urn:microsoft.com/office/officeart/2005/8/layout/bProcess3"/>
    <dgm:cxn modelId="{C00C0949-6FB7-4DD9-8C93-29734BFD4A9E}" type="presOf" srcId="{E41E4A5F-C8DD-452E-B1AC-7EA174A19E79}" destId="{0679DC3A-FAE6-4328-981E-1B6DB81BC13A}" srcOrd="1" destOrd="0" presId="urn:microsoft.com/office/officeart/2005/8/layout/bProcess3"/>
    <dgm:cxn modelId="{A6FFF56A-70EE-49AB-A207-3193520C758C}" type="presOf" srcId="{57DCBA92-D791-4031-9635-E0E5C37C0E19}" destId="{065F2F8B-67AA-43E2-BF04-38CF6CCABA32}" srcOrd="1" destOrd="0" presId="urn:microsoft.com/office/officeart/2005/8/layout/bProcess3"/>
    <dgm:cxn modelId="{56F3FD4B-E9E7-45E1-8706-2BAEF18D9C8B}" type="presOf" srcId="{A9A35938-2D44-4078-A3EC-2E419CF62C25}" destId="{A4D7612D-B955-45DD-92BD-F0D191A5BBC3}" srcOrd="0" destOrd="0" presId="urn:microsoft.com/office/officeart/2005/8/layout/bProcess3"/>
    <dgm:cxn modelId="{5A529B6F-C6C0-46EF-B5F0-8381F1571857}" type="presOf" srcId="{0E694A81-AE25-4215-9EB8-0BA3D1E04201}" destId="{B5F1ED8F-7F2C-40AD-8E8E-8B521454DEEB}" srcOrd="0" destOrd="0" presId="urn:microsoft.com/office/officeart/2005/8/layout/bProcess3"/>
    <dgm:cxn modelId="{424D8371-7F28-4E8F-B6B1-504EA92F0516}" type="presOf" srcId="{2EF1514F-B010-40E2-9D45-01A22CED6431}" destId="{35CA0351-349C-4660-806F-9E62B6BE37D8}" srcOrd="1" destOrd="0" presId="urn:microsoft.com/office/officeart/2005/8/layout/bProcess3"/>
    <dgm:cxn modelId="{86122472-B78C-4611-B5BC-8DE16661219A}" type="presOf" srcId="{73AD1044-9842-4E79-9F45-D3839E494959}" destId="{8C02ADB1-A5DA-4E88-9E0C-F56B01CE9EB1}" srcOrd="0" destOrd="0" presId="urn:microsoft.com/office/officeart/2005/8/layout/bProcess3"/>
    <dgm:cxn modelId="{99114672-232A-4388-9E4F-03E1E673EFA5}" type="presOf" srcId="{0D826F99-4CB0-4267-ADFE-07E64FD71241}" destId="{12703D94-A3D6-4261-A5CE-B5FEFBF6BF57}" srcOrd="0" destOrd="0" presId="urn:microsoft.com/office/officeart/2005/8/layout/bProcess3"/>
    <dgm:cxn modelId="{3E0A7B52-B8DD-4FD4-808D-770A6D620931}" srcId="{AAEDEEEC-F83D-436A-8636-DAC3A393AA22}" destId="{DA049A89-3D49-4ACA-87F5-FF5954BF8404}" srcOrd="11" destOrd="0" parTransId="{C3E89FDD-9194-4C66-B130-839786C2D278}" sibTransId="{877F5B82-9E6B-4B07-B579-7F668759FE01}"/>
    <dgm:cxn modelId="{F6312F74-2B08-4BE5-BEFE-123426220BE8}" srcId="{AAEDEEEC-F83D-436A-8636-DAC3A393AA22}" destId="{8C19434C-F215-4D97-A1B9-D2494B402C58}" srcOrd="13" destOrd="0" parTransId="{48F9DA91-E3F4-42ED-A939-4A89ECE7B7C7}" sibTransId="{0E694A81-AE25-4215-9EB8-0BA3D1E04201}"/>
    <dgm:cxn modelId="{85828456-52E1-4D91-88D1-E1DD604C511F}" type="presOf" srcId="{AC67DCB0-D803-4EA9-B399-8F388F2DFED3}" destId="{241B1835-48DC-448F-B79D-17805205673C}" srcOrd="1" destOrd="0" presId="urn:microsoft.com/office/officeart/2005/8/layout/bProcess3"/>
    <dgm:cxn modelId="{B12B0678-94D0-4599-BF2F-8990BFC94D4D}" type="presOf" srcId="{80B8AE93-915A-40A4-86F6-72E8D28C13A1}" destId="{3929D348-A52A-4D98-AB1F-2B7748702C5E}" srcOrd="1" destOrd="0" presId="urn:microsoft.com/office/officeart/2005/8/layout/bProcess3"/>
    <dgm:cxn modelId="{ACA14C58-7DBA-4EDF-A2AB-55859436DA45}" type="presOf" srcId="{C0A7D975-9588-46D9-BCD8-32743D955E93}" destId="{4B35A5E1-0D28-47CB-B307-0F25A5239478}" srcOrd="0" destOrd="0" presId="urn:microsoft.com/office/officeart/2005/8/layout/bProcess3"/>
    <dgm:cxn modelId="{5F191F7A-6A15-4D15-95A2-B2E98EC78F60}" type="presOf" srcId="{4589F726-5A57-435C-8892-31AE4086EE49}" destId="{139CA74E-3A09-44E6-B9D0-1B70587316B0}" srcOrd="0" destOrd="0" presId="urn:microsoft.com/office/officeart/2005/8/layout/bProcess3"/>
    <dgm:cxn modelId="{6815387A-877E-4294-AD59-66FEEDF7F38E}" type="presOf" srcId="{4C997E91-7B70-4131-AAE7-41071D811188}" destId="{0ECEDB84-D465-4DF0-B6A3-8F35A381A613}" srcOrd="0" destOrd="0" presId="urn:microsoft.com/office/officeart/2005/8/layout/bProcess3"/>
    <dgm:cxn modelId="{ED7EEE7A-F46F-4C95-8E08-BD4492572562}" type="presOf" srcId="{8C19434C-F215-4D97-A1B9-D2494B402C58}" destId="{C6A441B3-6D90-47A2-BF81-1042F25164CF}" srcOrd="0" destOrd="0" presId="urn:microsoft.com/office/officeart/2005/8/layout/bProcess3"/>
    <dgm:cxn modelId="{4DF09382-F58F-4354-9BC4-10C3B0244F3A}" type="presOf" srcId="{C05C4778-5368-4A90-BFD9-C6AA44DD7BD9}" destId="{CC52BD84-FD17-4919-B618-A32D493ACB88}" srcOrd="0" destOrd="0" presId="urn:microsoft.com/office/officeart/2005/8/layout/bProcess3"/>
    <dgm:cxn modelId="{3F14CF82-E37C-45D9-B884-F0ADEE5F710D}" srcId="{AAEDEEEC-F83D-436A-8636-DAC3A393AA22}" destId="{A9A35938-2D44-4078-A3EC-2E419CF62C25}" srcOrd="5" destOrd="0" parTransId="{3F9C4CC9-AC9F-4A04-B1CD-23B48F4B4593}" sibTransId="{4589F726-5A57-435C-8892-31AE4086EE49}"/>
    <dgm:cxn modelId="{656FE686-73CB-4AD2-94B9-4F5BFC46767A}" type="presOf" srcId="{3055180C-85E5-421C-9F74-EEFAACF3586B}" destId="{05FD9282-7B72-4306-BDC8-C699DA38E6E9}" srcOrd="0" destOrd="0" presId="urn:microsoft.com/office/officeart/2005/8/layout/bProcess3"/>
    <dgm:cxn modelId="{CC124D88-926D-484F-8122-2161F537A9F5}" srcId="{AAEDEEEC-F83D-436A-8636-DAC3A393AA22}" destId="{CA01CCB6-EC06-4AC5-B163-3BB49B345571}" srcOrd="6" destOrd="0" parTransId="{B1F33C90-A087-4B9C-811B-BC129C8EF671}" sibTransId="{C05C4778-5368-4A90-BFD9-C6AA44DD7BD9}"/>
    <dgm:cxn modelId="{4CECBF88-96BE-4520-8CD6-BCF682EF9271}" type="presOf" srcId="{AE0558F4-22B1-454F-B8F6-BFFD0AB2AE56}" destId="{8DE2C43C-7212-407F-B7FA-46EC6AA38C96}" srcOrd="1" destOrd="0" presId="urn:microsoft.com/office/officeart/2005/8/layout/bProcess3"/>
    <dgm:cxn modelId="{EB21DA89-D0BE-48AD-B869-F953621C92BF}" type="presOf" srcId="{733DC264-FF8B-4E6D-A47B-2B5685E76D94}" destId="{8C239855-7706-4227-B453-939534E5B6F7}" srcOrd="0" destOrd="0" presId="urn:microsoft.com/office/officeart/2005/8/layout/bProcess3"/>
    <dgm:cxn modelId="{2C1DA58A-50C0-4371-B167-9359209E3AA7}" type="presOf" srcId="{CA01CCB6-EC06-4AC5-B163-3BB49B345571}" destId="{CBD0E3B3-12EE-4936-B279-08B1808B4130}" srcOrd="0" destOrd="0" presId="urn:microsoft.com/office/officeart/2005/8/layout/bProcess3"/>
    <dgm:cxn modelId="{89FCF88A-27B4-43F9-B976-0BD7CD81E02A}" srcId="{AAEDEEEC-F83D-436A-8636-DAC3A393AA22}" destId="{B94A8445-35A4-45AB-8AD5-4805A8DC643C}" srcOrd="9" destOrd="0" parTransId="{07B0FA66-3852-4B8C-84C3-41C65D205D63}" sibTransId="{FEBE4370-5855-4074-9026-EA3F35762CAE}"/>
    <dgm:cxn modelId="{1D5DA98B-2759-4BDC-B198-B15968E40369}" type="presOf" srcId="{89C29B5F-0560-4197-8F8F-852ACBFF0B9C}" destId="{DF7123EB-237F-456A-9B5A-5863D9CA2335}" srcOrd="0" destOrd="0" presId="urn:microsoft.com/office/officeart/2005/8/layout/bProcess3"/>
    <dgm:cxn modelId="{54C7B88F-27FB-406D-9502-F03C3298BE8F}" type="presOf" srcId="{8109827B-A534-440E-A93F-E4181D4F6136}" destId="{5F5B3ED2-D1EA-409B-8AB5-E34F9A6CC2D3}" srcOrd="0" destOrd="0" presId="urn:microsoft.com/office/officeart/2005/8/layout/bProcess3"/>
    <dgm:cxn modelId="{404DF692-B57C-4729-8BE3-4638BBFE0476}" type="presOf" srcId="{668D3F9D-27E6-4918-8269-0BEACF7DA0B6}" destId="{41AE8BC4-D431-4785-81EE-00403393AE25}" srcOrd="0" destOrd="0" presId="urn:microsoft.com/office/officeart/2005/8/layout/bProcess3"/>
    <dgm:cxn modelId="{F9BA6E93-BB3F-47A8-822E-FC5093B22684}" srcId="{AAEDEEEC-F83D-436A-8636-DAC3A393AA22}" destId="{C71038B6-562A-48A9-8602-9551C42CE02B}" srcOrd="3" destOrd="0" parTransId="{A2A8233F-1383-4C43-9D17-F9406406CC54}" sibTransId="{4EAB114B-A1D7-4B18-8D0A-1B936FD7EB8D}"/>
    <dgm:cxn modelId="{E06EE495-6405-4579-A157-BCD4E2637D42}" type="presOf" srcId="{0E694A81-AE25-4215-9EB8-0BA3D1E04201}" destId="{016044BA-C269-46CA-9426-D482E070790A}" srcOrd="1" destOrd="0" presId="urn:microsoft.com/office/officeart/2005/8/layout/bProcess3"/>
    <dgm:cxn modelId="{9A41B497-FFD7-4F96-93DE-322FFF7AACEE}" type="presOf" srcId="{4EAB114B-A1D7-4B18-8D0A-1B936FD7EB8D}" destId="{32DAD013-2626-40B3-B41F-8236438A28CB}" srcOrd="0" destOrd="0" presId="urn:microsoft.com/office/officeart/2005/8/layout/bProcess3"/>
    <dgm:cxn modelId="{190AAF9E-CDE3-4851-8646-9A642CA91368}" type="presOf" srcId="{DA049A89-3D49-4ACA-87F5-FF5954BF8404}" destId="{65A440F0-FFD0-41B0-BE79-508E12F37B2C}" srcOrd="0" destOrd="0" presId="urn:microsoft.com/office/officeart/2005/8/layout/bProcess3"/>
    <dgm:cxn modelId="{B83578A2-034B-4AEC-982C-2B949988E59B}" type="presOf" srcId="{733DC264-FF8B-4E6D-A47B-2B5685E76D94}" destId="{40434155-B935-4FC4-B84E-9DFC12A3B977}" srcOrd="1" destOrd="0" presId="urn:microsoft.com/office/officeart/2005/8/layout/bProcess3"/>
    <dgm:cxn modelId="{90315FA3-1BD8-4DB7-A826-9E351B152C6B}" type="presOf" srcId="{57DCBA92-D791-4031-9635-E0E5C37C0E19}" destId="{8CB586D8-EDB5-4C72-8343-124BD92B3A38}" srcOrd="0" destOrd="0" presId="urn:microsoft.com/office/officeart/2005/8/layout/bProcess3"/>
    <dgm:cxn modelId="{A5C78BA3-25FC-478B-BD6C-A0EAF24B7FF1}" type="presOf" srcId="{C05C4778-5368-4A90-BFD9-C6AA44DD7BD9}" destId="{E9BAA8AE-A655-4E0A-B56D-5065FA427230}" srcOrd="1" destOrd="0" presId="urn:microsoft.com/office/officeart/2005/8/layout/bProcess3"/>
    <dgm:cxn modelId="{FB617CA4-1A3D-4E82-AB5F-5205733D186E}" type="presOf" srcId="{86A9D8CD-928D-4A00-9BF1-BA2E3F1C4E22}" destId="{947631B4-129E-4195-B3B3-1F6756D34855}" srcOrd="1" destOrd="0" presId="urn:microsoft.com/office/officeart/2005/8/layout/bProcess3"/>
    <dgm:cxn modelId="{DB4B0FAA-0299-440A-851A-CC2DBCA3F2C8}" type="presOf" srcId="{AE0558F4-22B1-454F-B8F6-BFFD0AB2AE56}" destId="{050695AA-A176-4F3B-A4DF-F90899A25F06}" srcOrd="0" destOrd="0" presId="urn:microsoft.com/office/officeart/2005/8/layout/bProcess3"/>
    <dgm:cxn modelId="{0A93EDAB-6F0D-42F5-B30A-72F9BE412C74}" type="presOf" srcId="{7CAFE42E-344A-4A17-BB78-9A3DBA2E6823}" destId="{4FE606B6-2305-4EAA-9214-BC495E064D68}" srcOrd="0" destOrd="0" presId="urn:microsoft.com/office/officeart/2005/8/layout/bProcess3"/>
    <dgm:cxn modelId="{AAF466AF-4DDC-4FC1-BFB1-AE26E8FA3B27}" srcId="{AAEDEEEC-F83D-436A-8636-DAC3A393AA22}" destId="{16D462CD-7A56-427F-BA93-9BC1AD766B3B}" srcOrd="1" destOrd="0" parTransId="{5CC9D13D-92BF-4C61-B37E-FB8D1FB7C995}" sibTransId="{E41E4A5F-C8DD-452E-B1AC-7EA174A19E79}"/>
    <dgm:cxn modelId="{A89AD2B1-E82F-408E-A602-3DA33FA9D6DA}" srcId="{AAEDEEEC-F83D-436A-8636-DAC3A393AA22}" destId="{C0A7D975-9588-46D9-BCD8-32743D955E93}" srcOrd="2" destOrd="0" parTransId="{6C451F15-B376-45B7-A357-BA655EF5F865}" sibTransId="{8109827B-A534-440E-A93F-E4181D4F6136}"/>
    <dgm:cxn modelId="{91ECF5B5-D767-43C1-97BD-06584F07A147}" type="presOf" srcId="{877F5B82-9E6B-4B07-B579-7F668759FE01}" destId="{8E7B8D7A-526A-4639-B79F-CF51878FE2FA}" srcOrd="0" destOrd="0" presId="urn:microsoft.com/office/officeart/2005/8/layout/bProcess3"/>
    <dgm:cxn modelId="{9C8131BA-8000-4CB3-9F62-2B9FB90BB725}" type="presOf" srcId="{C9081D05-69D2-4A3D-BC9E-C33BCF3B6B20}" destId="{AEC1BF9D-54E4-4CA6-BCC2-6FE466C97B96}" srcOrd="0" destOrd="0" presId="urn:microsoft.com/office/officeart/2005/8/layout/bProcess3"/>
    <dgm:cxn modelId="{EE8584BD-863B-4DD6-8520-ACD7731B34AB}" type="presOf" srcId="{2EF1514F-B010-40E2-9D45-01A22CED6431}" destId="{CC68C21F-F267-4E34-BF83-F81CCC625C8E}" srcOrd="0" destOrd="0" presId="urn:microsoft.com/office/officeart/2005/8/layout/bProcess3"/>
    <dgm:cxn modelId="{4A15B3C4-A2AB-4277-A5F9-ED3A9D239C35}" srcId="{AAEDEEEC-F83D-436A-8636-DAC3A393AA22}" destId="{4C997E91-7B70-4131-AAE7-41071D811188}" srcOrd="16" destOrd="0" parTransId="{59E829C3-D749-4752-AF2E-C7011836757F}" sibTransId="{80B8AE93-915A-40A4-86F6-72E8D28C13A1}"/>
    <dgm:cxn modelId="{84E97CCD-3B71-4A9D-BD2E-69893233B235}" srcId="{AAEDEEEC-F83D-436A-8636-DAC3A393AA22}" destId="{18E9B582-D4E5-4BA9-82C3-DB370CE367F4}" srcOrd="17" destOrd="0" parTransId="{20E18FDF-69C6-424E-9013-8B41C3E42292}" sibTransId="{0DECCCC9-B2AC-4822-BE2B-A68D7DE505C8}"/>
    <dgm:cxn modelId="{33EBC7CE-D758-459A-9265-5530F595522A}" srcId="{AAEDEEEC-F83D-436A-8636-DAC3A393AA22}" destId="{D6B6DE76-F6F7-45D1-B41F-E7EDA8195EF3}" srcOrd="7" destOrd="0" parTransId="{B33FD53E-90EE-4E37-842C-5AC3E543B659}" sibTransId="{733DC264-FF8B-4E6D-A47B-2B5685E76D94}"/>
    <dgm:cxn modelId="{8C2B4ADB-CA8B-44A7-BE90-3BF804C7895C}" type="presOf" srcId="{E41E4A5F-C8DD-452E-B1AC-7EA174A19E79}" destId="{2F2B68AA-253C-45B5-9EDF-C001D467F034}" srcOrd="0" destOrd="0" presId="urn:microsoft.com/office/officeart/2005/8/layout/bProcess3"/>
    <dgm:cxn modelId="{F37CC5DC-1881-4036-925C-6C942F62620F}" type="presOf" srcId="{877F5B82-9E6B-4B07-B579-7F668759FE01}" destId="{B9E0B2C3-2586-4622-AE77-F0D88542E6E3}" srcOrd="1" destOrd="0" presId="urn:microsoft.com/office/officeart/2005/8/layout/bProcess3"/>
    <dgm:cxn modelId="{DD9946DD-C297-4746-ABAA-E0C1854ED51E}" type="presOf" srcId="{80B8AE93-915A-40A4-86F6-72E8D28C13A1}" destId="{80E5D7B8-58DC-4B4B-A12C-F3171A9917C3}" srcOrd="0" destOrd="0" presId="urn:microsoft.com/office/officeart/2005/8/layout/bProcess3"/>
    <dgm:cxn modelId="{4BE1B0DD-1C96-49A8-B43E-253ABAC54665}" type="presOf" srcId="{7CAFE42E-344A-4A17-BB78-9A3DBA2E6823}" destId="{753292D0-FEE7-4112-828C-4C9CAE10D135}" srcOrd="1" destOrd="0" presId="urn:microsoft.com/office/officeart/2005/8/layout/bProcess3"/>
    <dgm:cxn modelId="{5C8E51E0-5C72-492B-974A-946A7E46A629}" type="presOf" srcId="{16D462CD-7A56-427F-BA93-9BC1AD766B3B}" destId="{B4DC70F4-40CD-4F26-B0BE-2700BA2295C2}" srcOrd="0" destOrd="0" presId="urn:microsoft.com/office/officeart/2005/8/layout/bProcess3"/>
    <dgm:cxn modelId="{FEF981E1-2FF3-41FD-9EED-9526C3D75431}" type="presOf" srcId="{18E9B582-D4E5-4BA9-82C3-DB370CE367F4}" destId="{10427F50-4BD2-4DE8-B045-A44C8DD5B8F2}" srcOrd="0" destOrd="0" presId="urn:microsoft.com/office/officeart/2005/8/layout/bProcess3"/>
    <dgm:cxn modelId="{C7D1C1E4-2DFC-487B-AB38-9B6CA19D0C57}" type="presOf" srcId="{B94A8445-35A4-45AB-8AD5-4805A8DC643C}" destId="{B6A8358B-91B6-427F-AA67-39EAD5FED8AD}" srcOrd="0" destOrd="0" presId="urn:microsoft.com/office/officeart/2005/8/layout/bProcess3"/>
    <dgm:cxn modelId="{C5EB30E9-E092-456C-8075-B124BD67243B}" srcId="{AAEDEEEC-F83D-436A-8636-DAC3A393AA22}" destId="{89C29B5F-0560-4197-8F8F-852ACBFF0B9C}" srcOrd="15" destOrd="0" parTransId="{90997B1B-05F3-4EA7-A873-94B1AE18DA96}" sibTransId="{7CAFE42E-344A-4A17-BB78-9A3DBA2E6823}"/>
    <dgm:cxn modelId="{52C41CF1-56A1-4D97-B833-C1A729F742E2}" type="presOf" srcId="{D6B6DE76-F6F7-45D1-B41F-E7EDA8195EF3}" destId="{58D6A9D4-5482-47C1-B07C-7E50D7BAD9DB}" srcOrd="0" destOrd="0" presId="urn:microsoft.com/office/officeart/2005/8/layout/bProcess3"/>
    <dgm:cxn modelId="{D2A233F4-E018-4C1E-AF3B-7401CF63B272}" type="presOf" srcId="{C71038B6-562A-48A9-8602-9551C42CE02B}" destId="{E8FC4FF4-3B32-471D-8225-85DCD0D21B64}" srcOrd="0" destOrd="0" presId="urn:microsoft.com/office/officeart/2005/8/layout/bProcess3"/>
    <dgm:cxn modelId="{7EF090FF-F235-419F-8BF1-167AEA8AA312}" srcId="{AAEDEEEC-F83D-436A-8636-DAC3A393AA22}" destId="{73AD1044-9842-4E79-9F45-D3839E494959}" srcOrd="10" destOrd="0" parTransId="{4451EB46-0C29-40E0-94E6-1F9C58A44A53}" sibTransId="{57DCBA92-D791-4031-9635-E0E5C37C0E19}"/>
    <dgm:cxn modelId="{BB730EFE-7733-491A-8FFB-F4239461CD39}" type="presParOf" srcId="{39E8E053-66B5-45CD-9C76-85E57B4B0F5F}" destId="{AEC1BF9D-54E4-4CA6-BCC2-6FE466C97B96}" srcOrd="0" destOrd="0" presId="urn:microsoft.com/office/officeart/2005/8/layout/bProcess3"/>
    <dgm:cxn modelId="{4DC7F79A-AB97-4E84-9D4C-14CB050A0A03}" type="presParOf" srcId="{39E8E053-66B5-45CD-9C76-85E57B4B0F5F}" destId="{CC68C21F-F267-4E34-BF83-F81CCC625C8E}" srcOrd="1" destOrd="0" presId="urn:microsoft.com/office/officeart/2005/8/layout/bProcess3"/>
    <dgm:cxn modelId="{ACD20C46-DF03-473E-AFEF-C9CC4B036FAF}" type="presParOf" srcId="{CC68C21F-F267-4E34-BF83-F81CCC625C8E}" destId="{35CA0351-349C-4660-806F-9E62B6BE37D8}" srcOrd="0" destOrd="0" presId="urn:microsoft.com/office/officeart/2005/8/layout/bProcess3"/>
    <dgm:cxn modelId="{EDBA93E0-69E1-483A-9867-F34B517068D1}" type="presParOf" srcId="{39E8E053-66B5-45CD-9C76-85E57B4B0F5F}" destId="{B4DC70F4-40CD-4F26-B0BE-2700BA2295C2}" srcOrd="2" destOrd="0" presId="urn:microsoft.com/office/officeart/2005/8/layout/bProcess3"/>
    <dgm:cxn modelId="{08CCD2CD-9A24-4D04-AD48-A692365F5AB7}" type="presParOf" srcId="{39E8E053-66B5-45CD-9C76-85E57B4B0F5F}" destId="{2F2B68AA-253C-45B5-9EDF-C001D467F034}" srcOrd="3" destOrd="0" presId="urn:microsoft.com/office/officeart/2005/8/layout/bProcess3"/>
    <dgm:cxn modelId="{5A8DA167-D379-48EC-8498-AE1ABB537E99}" type="presParOf" srcId="{2F2B68AA-253C-45B5-9EDF-C001D467F034}" destId="{0679DC3A-FAE6-4328-981E-1B6DB81BC13A}" srcOrd="0" destOrd="0" presId="urn:microsoft.com/office/officeart/2005/8/layout/bProcess3"/>
    <dgm:cxn modelId="{5E51D4CB-2166-499B-B4BD-50FF6CA27ABD}" type="presParOf" srcId="{39E8E053-66B5-45CD-9C76-85E57B4B0F5F}" destId="{4B35A5E1-0D28-47CB-B307-0F25A5239478}" srcOrd="4" destOrd="0" presId="urn:microsoft.com/office/officeart/2005/8/layout/bProcess3"/>
    <dgm:cxn modelId="{567535F9-FB56-4523-9603-C439503A08AC}" type="presParOf" srcId="{39E8E053-66B5-45CD-9C76-85E57B4B0F5F}" destId="{5F5B3ED2-D1EA-409B-8AB5-E34F9A6CC2D3}" srcOrd="5" destOrd="0" presId="urn:microsoft.com/office/officeart/2005/8/layout/bProcess3"/>
    <dgm:cxn modelId="{9D90BD7A-9750-49A2-B7EB-ABE3BBD4DCB7}" type="presParOf" srcId="{5F5B3ED2-D1EA-409B-8AB5-E34F9A6CC2D3}" destId="{9202FCC2-AE42-4182-B487-68DC02B0985F}" srcOrd="0" destOrd="0" presId="urn:microsoft.com/office/officeart/2005/8/layout/bProcess3"/>
    <dgm:cxn modelId="{A92F6CC5-5372-41D1-A193-6A7F559532AD}" type="presParOf" srcId="{39E8E053-66B5-45CD-9C76-85E57B4B0F5F}" destId="{E8FC4FF4-3B32-471D-8225-85DCD0D21B64}" srcOrd="6" destOrd="0" presId="urn:microsoft.com/office/officeart/2005/8/layout/bProcess3"/>
    <dgm:cxn modelId="{03A07EAC-8ACD-4957-9CA2-D22CD61D7221}" type="presParOf" srcId="{39E8E053-66B5-45CD-9C76-85E57B4B0F5F}" destId="{32DAD013-2626-40B3-B41F-8236438A28CB}" srcOrd="7" destOrd="0" presId="urn:microsoft.com/office/officeart/2005/8/layout/bProcess3"/>
    <dgm:cxn modelId="{6416ECBF-7DF3-4733-8CCE-9DBCA9857338}" type="presParOf" srcId="{32DAD013-2626-40B3-B41F-8236438A28CB}" destId="{70F6EBFE-40E6-46A0-987B-F7D42CD657F7}" srcOrd="0" destOrd="0" presId="urn:microsoft.com/office/officeart/2005/8/layout/bProcess3"/>
    <dgm:cxn modelId="{052BF405-F030-4CAE-BF2D-52EC52F9FF2A}" type="presParOf" srcId="{39E8E053-66B5-45CD-9C76-85E57B4B0F5F}" destId="{60E7DE8D-0786-4533-8EEA-B73B86DC8893}" srcOrd="8" destOrd="0" presId="urn:microsoft.com/office/officeart/2005/8/layout/bProcess3"/>
    <dgm:cxn modelId="{3390B114-43C8-4664-99AB-DE4853EF4B9D}" type="presParOf" srcId="{39E8E053-66B5-45CD-9C76-85E57B4B0F5F}" destId="{050695AA-A176-4F3B-A4DF-F90899A25F06}" srcOrd="9" destOrd="0" presId="urn:microsoft.com/office/officeart/2005/8/layout/bProcess3"/>
    <dgm:cxn modelId="{58695F74-1389-4274-A2D5-24BE7C50B080}" type="presParOf" srcId="{050695AA-A176-4F3B-A4DF-F90899A25F06}" destId="{8DE2C43C-7212-407F-B7FA-46EC6AA38C96}" srcOrd="0" destOrd="0" presId="urn:microsoft.com/office/officeart/2005/8/layout/bProcess3"/>
    <dgm:cxn modelId="{3D6374E5-05DE-471E-8FCF-A67D703C804E}" type="presParOf" srcId="{39E8E053-66B5-45CD-9C76-85E57B4B0F5F}" destId="{A4D7612D-B955-45DD-92BD-F0D191A5BBC3}" srcOrd="10" destOrd="0" presId="urn:microsoft.com/office/officeart/2005/8/layout/bProcess3"/>
    <dgm:cxn modelId="{5A5E14EA-B4BB-449B-96B4-A83BA9E242AD}" type="presParOf" srcId="{39E8E053-66B5-45CD-9C76-85E57B4B0F5F}" destId="{139CA74E-3A09-44E6-B9D0-1B70587316B0}" srcOrd="11" destOrd="0" presId="urn:microsoft.com/office/officeart/2005/8/layout/bProcess3"/>
    <dgm:cxn modelId="{76CFE4DE-ECBC-4B4B-AA70-D5649DCAA945}" type="presParOf" srcId="{139CA74E-3A09-44E6-B9D0-1B70587316B0}" destId="{C7B2AFC3-FA51-4529-BEF2-406BF7CEB65E}" srcOrd="0" destOrd="0" presId="urn:microsoft.com/office/officeart/2005/8/layout/bProcess3"/>
    <dgm:cxn modelId="{9A88394E-2B8E-4C95-B34A-FB4CC420F030}" type="presParOf" srcId="{39E8E053-66B5-45CD-9C76-85E57B4B0F5F}" destId="{CBD0E3B3-12EE-4936-B279-08B1808B4130}" srcOrd="12" destOrd="0" presId="urn:microsoft.com/office/officeart/2005/8/layout/bProcess3"/>
    <dgm:cxn modelId="{3A3A1EC6-D866-4426-822B-C2EA71888B2A}" type="presParOf" srcId="{39E8E053-66B5-45CD-9C76-85E57B4B0F5F}" destId="{CC52BD84-FD17-4919-B618-A32D493ACB88}" srcOrd="13" destOrd="0" presId="urn:microsoft.com/office/officeart/2005/8/layout/bProcess3"/>
    <dgm:cxn modelId="{A1B6927B-B781-4089-BFB9-534B4A0204C6}" type="presParOf" srcId="{CC52BD84-FD17-4919-B618-A32D493ACB88}" destId="{E9BAA8AE-A655-4E0A-B56D-5065FA427230}" srcOrd="0" destOrd="0" presId="urn:microsoft.com/office/officeart/2005/8/layout/bProcess3"/>
    <dgm:cxn modelId="{965D4B91-0175-4810-ACDB-989502F69011}" type="presParOf" srcId="{39E8E053-66B5-45CD-9C76-85E57B4B0F5F}" destId="{58D6A9D4-5482-47C1-B07C-7E50D7BAD9DB}" srcOrd="14" destOrd="0" presId="urn:microsoft.com/office/officeart/2005/8/layout/bProcess3"/>
    <dgm:cxn modelId="{94311FB2-37EA-473A-8390-E17186741035}" type="presParOf" srcId="{39E8E053-66B5-45CD-9C76-85E57B4B0F5F}" destId="{8C239855-7706-4227-B453-939534E5B6F7}" srcOrd="15" destOrd="0" presId="urn:microsoft.com/office/officeart/2005/8/layout/bProcess3"/>
    <dgm:cxn modelId="{C9E8DEAA-F940-42E7-99E4-69B80B906F23}" type="presParOf" srcId="{8C239855-7706-4227-B453-939534E5B6F7}" destId="{40434155-B935-4FC4-B84E-9DFC12A3B977}" srcOrd="0" destOrd="0" presId="urn:microsoft.com/office/officeart/2005/8/layout/bProcess3"/>
    <dgm:cxn modelId="{6A19AC9F-1CBB-4B4D-952D-C08E74FE9903}" type="presParOf" srcId="{39E8E053-66B5-45CD-9C76-85E57B4B0F5F}" destId="{3F9E5E00-C428-4D48-9611-F4502F8D2501}" srcOrd="16" destOrd="0" presId="urn:microsoft.com/office/officeart/2005/8/layout/bProcess3"/>
    <dgm:cxn modelId="{9EF80DF8-DCAB-4C48-B55B-D5E8DF360D74}" type="presParOf" srcId="{39E8E053-66B5-45CD-9C76-85E57B4B0F5F}" destId="{DA6C85B2-3568-4F97-9793-9C1700C169C4}" srcOrd="17" destOrd="0" presId="urn:microsoft.com/office/officeart/2005/8/layout/bProcess3"/>
    <dgm:cxn modelId="{36C46FB1-E8C0-4253-947C-E412E625234D}" type="presParOf" srcId="{DA6C85B2-3568-4F97-9793-9C1700C169C4}" destId="{8E084014-8242-4B97-A4E5-FF05E20A15EE}" srcOrd="0" destOrd="0" presId="urn:microsoft.com/office/officeart/2005/8/layout/bProcess3"/>
    <dgm:cxn modelId="{4BB3D246-9E90-49F8-94AA-DBD328D70B96}" type="presParOf" srcId="{39E8E053-66B5-45CD-9C76-85E57B4B0F5F}" destId="{B6A8358B-91B6-427F-AA67-39EAD5FED8AD}" srcOrd="18" destOrd="0" presId="urn:microsoft.com/office/officeart/2005/8/layout/bProcess3"/>
    <dgm:cxn modelId="{5DF66E2A-EEF7-420F-A84B-B5CA2515FE45}" type="presParOf" srcId="{39E8E053-66B5-45CD-9C76-85E57B4B0F5F}" destId="{43D32E2E-FAE0-492C-8C19-0A1AEE99FF5F}" srcOrd="19" destOrd="0" presId="urn:microsoft.com/office/officeart/2005/8/layout/bProcess3"/>
    <dgm:cxn modelId="{D9540D2D-A30F-4304-898E-847771FBC9F1}" type="presParOf" srcId="{43D32E2E-FAE0-492C-8C19-0A1AEE99FF5F}" destId="{F727ED91-AEE6-482D-904E-0C88E6CDEA3C}" srcOrd="0" destOrd="0" presId="urn:microsoft.com/office/officeart/2005/8/layout/bProcess3"/>
    <dgm:cxn modelId="{158FBC39-9F28-40C3-9BB4-1A06309A64BD}" type="presParOf" srcId="{39E8E053-66B5-45CD-9C76-85E57B4B0F5F}" destId="{8C02ADB1-A5DA-4E88-9E0C-F56B01CE9EB1}" srcOrd="20" destOrd="0" presId="urn:microsoft.com/office/officeart/2005/8/layout/bProcess3"/>
    <dgm:cxn modelId="{F0794319-73E7-4303-B973-3EA84C7AD5DF}" type="presParOf" srcId="{39E8E053-66B5-45CD-9C76-85E57B4B0F5F}" destId="{8CB586D8-EDB5-4C72-8343-124BD92B3A38}" srcOrd="21" destOrd="0" presId="urn:microsoft.com/office/officeart/2005/8/layout/bProcess3"/>
    <dgm:cxn modelId="{08B2CCB3-CD41-47FA-9C8A-6F0B35C0C2EC}" type="presParOf" srcId="{8CB586D8-EDB5-4C72-8343-124BD92B3A38}" destId="{065F2F8B-67AA-43E2-BF04-38CF6CCABA32}" srcOrd="0" destOrd="0" presId="urn:microsoft.com/office/officeart/2005/8/layout/bProcess3"/>
    <dgm:cxn modelId="{69FE6E6E-E8BD-454C-8119-DC1D9D26C436}" type="presParOf" srcId="{39E8E053-66B5-45CD-9C76-85E57B4B0F5F}" destId="{65A440F0-FFD0-41B0-BE79-508E12F37B2C}" srcOrd="22" destOrd="0" presId="urn:microsoft.com/office/officeart/2005/8/layout/bProcess3"/>
    <dgm:cxn modelId="{26819DE7-D59A-4AF8-A1E6-EEA1C2BD57CB}" type="presParOf" srcId="{39E8E053-66B5-45CD-9C76-85E57B4B0F5F}" destId="{8E7B8D7A-526A-4639-B79F-CF51878FE2FA}" srcOrd="23" destOrd="0" presId="urn:microsoft.com/office/officeart/2005/8/layout/bProcess3"/>
    <dgm:cxn modelId="{214D1839-980A-410B-BE80-EFD489DD7017}" type="presParOf" srcId="{8E7B8D7A-526A-4639-B79F-CF51878FE2FA}" destId="{B9E0B2C3-2586-4622-AE77-F0D88542E6E3}" srcOrd="0" destOrd="0" presId="urn:microsoft.com/office/officeart/2005/8/layout/bProcess3"/>
    <dgm:cxn modelId="{706E9985-A429-4DA5-9BBD-57D8F8BBF8B1}" type="presParOf" srcId="{39E8E053-66B5-45CD-9C76-85E57B4B0F5F}" destId="{12703D94-A3D6-4261-A5CE-B5FEFBF6BF57}" srcOrd="24" destOrd="0" presId="urn:microsoft.com/office/officeart/2005/8/layout/bProcess3"/>
    <dgm:cxn modelId="{398572E9-7ADE-4282-B92C-D85081B9980A}" type="presParOf" srcId="{39E8E053-66B5-45CD-9C76-85E57B4B0F5F}" destId="{A704D12B-B928-4D03-8A5A-D167A6523EA5}" srcOrd="25" destOrd="0" presId="urn:microsoft.com/office/officeart/2005/8/layout/bProcess3"/>
    <dgm:cxn modelId="{ED8085E9-2F21-419D-B1F2-85081A430C9A}" type="presParOf" srcId="{A704D12B-B928-4D03-8A5A-D167A6523EA5}" destId="{9FF44209-C790-433A-8A8F-3821A06B97A3}" srcOrd="0" destOrd="0" presId="urn:microsoft.com/office/officeart/2005/8/layout/bProcess3"/>
    <dgm:cxn modelId="{244A1C6C-D9EC-4C76-AD7C-3730206FF1A6}" type="presParOf" srcId="{39E8E053-66B5-45CD-9C76-85E57B4B0F5F}" destId="{C6A441B3-6D90-47A2-BF81-1042F25164CF}" srcOrd="26" destOrd="0" presId="urn:microsoft.com/office/officeart/2005/8/layout/bProcess3"/>
    <dgm:cxn modelId="{28886B88-5111-4D69-92E1-6A668280216C}" type="presParOf" srcId="{39E8E053-66B5-45CD-9C76-85E57B4B0F5F}" destId="{B5F1ED8F-7F2C-40AD-8E8E-8B521454DEEB}" srcOrd="27" destOrd="0" presId="urn:microsoft.com/office/officeart/2005/8/layout/bProcess3"/>
    <dgm:cxn modelId="{BED78BCE-5BA2-441C-9346-30FBAE3D2102}" type="presParOf" srcId="{B5F1ED8F-7F2C-40AD-8E8E-8B521454DEEB}" destId="{016044BA-C269-46CA-9426-D482E070790A}" srcOrd="0" destOrd="0" presId="urn:microsoft.com/office/officeart/2005/8/layout/bProcess3"/>
    <dgm:cxn modelId="{AE50B834-AC84-44FB-A9D9-21F51BA920C9}" type="presParOf" srcId="{39E8E053-66B5-45CD-9C76-85E57B4B0F5F}" destId="{05FD9282-7B72-4306-BDC8-C699DA38E6E9}" srcOrd="28" destOrd="0" presId="urn:microsoft.com/office/officeart/2005/8/layout/bProcess3"/>
    <dgm:cxn modelId="{5AD40AB3-6821-4755-A303-1BFCBFEA88C7}" type="presParOf" srcId="{39E8E053-66B5-45CD-9C76-85E57B4B0F5F}" destId="{979B4E98-9532-478F-92E2-853D97B3D551}" srcOrd="29" destOrd="0" presId="urn:microsoft.com/office/officeart/2005/8/layout/bProcess3"/>
    <dgm:cxn modelId="{81DF2DC1-0833-4A1B-8E72-9B0C56FF57A0}" type="presParOf" srcId="{979B4E98-9532-478F-92E2-853D97B3D551}" destId="{241B1835-48DC-448F-B79D-17805205673C}" srcOrd="0" destOrd="0" presId="urn:microsoft.com/office/officeart/2005/8/layout/bProcess3"/>
    <dgm:cxn modelId="{4CDEC28D-899F-4315-8E00-F5EFC5B991BF}" type="presParOf" srcId="{39E8E053-66B5-45CD-9C76-85E57B4B0F5F}" destId="{DF7123EB-237F-456A-9B5A-5863D9CA2335}" srcOrd="30" destOrd="0" presId="urn:microsoft.com/office/officeart/2005/8/layout/bProcess3"/>
    <dgm:cxn modelId="{84405826-440F-4B70-82B4-8D09930E33F3}" type="presParOf" srcId="{39E8E053-66B5-45CD-9C76-85E57B4B0F5F}" destId="{4FE606B6-2305-4EAA-9214-BC495E064D68}" srcOrd="31" destOrd="0" presId="urn:microsoft.com/office/officeart/2005/8/layout/bProcess3"/>
    <dgm:cxn modelId="{FA589F6B-60C1-4F06-8062-5FD6AFDF0D2A}" type="presParOf" srcId="{4FE606B6-2305-4EAA-9214-BC495E064D68}" destId="{753292D0-FEE7-4112-828C-4C9CAE10D135}" srcOrd="0" destOrd="0" presId="urn:microsoft.com/office/officeart/2005/8/layout/bProcess3"/>
    <dgm:cxn modelId="{D8B4F432-BDDE-4E87-B8FA-AC00C8524BCE}" type="presParOf" srcId="{39E8E053-66B5-45CD-9C76-85E57B4B0F5F}" destId="{0ECEDB84-D465-4DF0-B6A3-8F35A381A613}" srcOrd="32" destOrd="0" presId="urn:microsoft.com/office/officeart/2005/8/layout/bProcess3"/>
    <dgm:cxn modelId="{6E2461FA-B9AF-4810-A975-F5AE4670078E}" type="presParOf" srcId="{39E8E053-66B5-45CD-9C76-85E57B4B0F5F}" destId="{80E5D7B8-58DC-4B4B-A12C-F3171A9917C3}" srcOrd="33" destOrd="0" presId="urn:microsoft.com/office/officeart/2005/8/layout/bProcess3"/>
    <dgm:cxn modelId="{745E56DF-229C-4B9F-A73C-A48FD36AF679}" type="presParOf" srcId="{80E5D7B8-58DC-4B4B-A12C-F3171A9917C3}" destId="{3929D348-A52A-4D98-AB1F-2B7748702C5E}" srcOrd="0" destOrd="0" presId="urn:microsoft.com/office/officeart/2005/8/layout/bProcess3"/>
    <dgm:cxn modelId="{B5212B30-57C6-412F-8CB7-3CDEFBD2E0D7}" type="presParOf" srcId="{39E8E053-66B5-45CD-9C76-85E57B4B0F5F}" destId="{10427F50-4BD2-4DE8-B045-A44C8DD5B8F2}" srcOrd="34" destOrd="0" presId="urn:microsoft.com/office/officeart/2005/8/layout/bProcess3"/>
    <dgm:cxn modelId="{D9D01FCB-8148-49B7-AE10-1558B756D323}" type="presParOf" srcId="{39E8E053-66B5-45CD-9C76-85E57B4B0F5F}" destId="{FAB8AAA3-4636-427D-BE2E-B7B78CFCD6C7}" srcOrd="35" destOrd="0" presId="urn:microsoft.com/office/officeart/2005/8/layout/bProcess3"/>
    <dgm:cxn modelId="{EF5BF43F-2BF2-4155-8D8E-B92947F56620}" type="presParOf" srcId="{FAB8AAA3-4636-427D-BE2E-B7B78CFCD6C7}" destId="{727A7F08-DDF0-4CDE-B00D-2023FACFCADA}" srcOrd="0" destOrd="0" presId="urn:microsoft.com/office/officeart/2005/8/layout/bProcess3"/>
    <dgm:cxn modelId="{BC7D5F76-F53C-481C-AEEE-A8B83E4EEA12}" type="presParOf" srcId="{39E8E053-66B5-45CD-9C76-85E57B4B0F5F}" destId="{41AE8BC4-D431-4785-81EE-00403393AE25}" srcOrd="36" destOrd="0" presId="urn:microsoft.com/office/officeart/2005/8/layout/bProcess3"/>
    <dgm:cxn modelId="{6C10C681-4EC2-42D5-BB33-2A50C60D48D1}" type="presParOf" srcId="{39E8E053-66B5-45CD-9C76-85E57B4B0F5F}" destId="{21C0FA93-2E12-4715-B3A2-A9D88A94E5D3}" srcOrd="37" destOrd="0" presId="urn:microsoft.com/office/officeart/2005/8/layout/bProcess3"/>
    <dgm:cxn modelId="{C429140E-6345-4A96-95C7-1337F9FEC08F}" type="presParOf" srcId="{21C0FA93-2E12-4715-B3A2-A9D88A94E5D3}" destId="{947631B4-129E-4195-B3B3-1F6756D34855}" srcOrd="0" destOrd="0" presId="urn:microsoft.com/office/officeart/2005/8/layout/bProcess3"/>
    <dgm:cxn modelId="{8D6BA2E4-465C-46F0-88F9-95F6A6716CC2}" type="presParOf" srcId="{39E8E053-66B5-45CD-9C76-85E57B4B0F5F}" destId="{72F8D54F-B6AC-4933-B2C6-A54D6FDDEBF8}" srcOrd="38" destOrd="0" presId="urn:microsoft.com/office/officeart/2005/8/layout/bProcess3"/>
  </dgm:cxnLst>
  <dgm:bg>
    <a:noFill/>
    <a:effectLst>
      <a:softEdge rad="304800"/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63F03251-C56A-4497-BBBD-928F1DC26C5D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t2)</a:t>
          </a:r>
        </a:p>
      </dgm:t>
    </dgm:pt>
    <dgm:pt modelId="{333221F4-6E0E-4323-8E9C-7771F0F86F25}" type="parTrans" cxnId="{C37A6718-E9ED-423B-AE70-21780B96E405}">
      <dgm:prSet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383A2B1C-979E-4A69-A400-AC6AFDD763E0}" type="sibTrans" cxnId="{C37A6718-E9ED-423B-AE70-21780B96E405}">
      <dgm:prSet custT="1"/>
      <dgm:spPr/>
      <dgm:t>
        <a:bodyPr/>
        <a:lstStyle/>
        <a:p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3881064E-ACAB-48C1-8B9F-EC81A06D2C97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(goto f1 t2 farm s1)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4656DDEC-50D9-4713-9256-67F4E0CD14D4}" type="parTrans" cxnId="{D8D623D7-39BB-406B-A4F4-8A680E03D00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1D3B996-A8A4-465E-A666-D7D0D5102ACD}" type="sibTrans" cxnId="{D8D623D7-39BB-406B-A4F4-8A680E03D00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6B6B28D5-CB86-43E7-9C9C-3CA7719D2506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(get_off f1 t2)</a:t>
          </a:r>
        </a:p>
      </dgm:t>
    </dgm:pt>
    <dgm:pt modelId="{46D20E40-520C-4C8F-BF37-851CF68765F2}" type="parTrans" cxnId="{07B21A9F-55FC-4C62-BFD3-262BAB2FBA2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6BBCBB7-5FF2-4509-AD0B-883E274BE380}" type="sibTrans" cxnId="{07B21A9F-55FC-4C62-BFD3-262BAB2FBA2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2941C92D-28CE-4B30-A30C-6213CF76E476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s1 apple t2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4A28C39B-EA04-4587-8AF8-64FA2A1A82F5}" type="parTrans" cxnId="{B41F4ED9-07D2-4ACE-8767-5D20CA7674CF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12D3EEFB-9722-4B7A-B142-F5DD7B1B59F1}" type="sibTrans" cxnId="{B41F4ED9-07D2-4ACE-8767-5D20CA7674CF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2C15BB94-1E85-40B0-8372-F23FD4A87B92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s1 eggplant t2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6187DFD0-F565-4CC2-A23A-42B365783BE0}" type="parTrans" cxnId="{F42E079F-40B3-4BC9-B0C4-90A1783C940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35D1C00-BE6B-434E-91C9-D3C8658C5B4D}" type="sibTrans" cxnId="{F42E079F-40B3-4BC9-B0C4-90A1783C940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7F647D3A-D82C-48F1-A148-23B71385A47C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t2)</a:t>
          </a:r>
        </a:p>
      </dgm:t>
    </dgm:pt>
    <dgm:pt modelId="{D003A6A2-D64C-46F0-9AF8-82ACB41EBA7A}" type="parTrans" cxnId="{49BF86D3-7F3E-4ABF-B4C5-2619E4FA12E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67BD3181-BAB4-4B4A-AED3-8D6604CD8924}" type="sibTrans" cxnId="{49BF86D3-7F3E-4ABF-B4C5-2619E4FA12E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59F24819-0D7A-4C0A-910B-22C9C5375C8B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(goto f1 t2 s1 s2)</a:t>
          </a:r>
        </a:p>
      </dgm:t>
    </dgm:pt>
    <dgm:pt modelId="{CC495EB8-4266-4F6C-AFF7-D6C5FEC651F7}" type="parTrans" cxnId="{8F1D4C21-2AB0-4D0C-A245-B558638B943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2A5CCB5B-E4E7-4EAD-8D25-D9B5D06C3D57}" type="sibTrans" cxnId="{8F1D4C21-2AB0-4D0C-A245-B558638B943E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1D3847C2-631C-400A-8827-A230983A7843}">
      <dgm:prSet custT="1"/>
      <dgm:spPr/>
      <dgm:t>
        <a:bodyPr/>
        <a:lstStyle/>
        <a:p>
          <a:r>
            <a:rPr lang="pl-PL" sz="1100" b="1" dirty="0">
              <a:solidFill>
                <a:schemeClr val="tx1"/>
              </a:solidFill>
              <a:latin typeface="+mn-lt"/>
            </a:rPr>
            <a:t>(goto f1 t2 s2 d1)</a:t>
          </a:r>
          <a:endParaRPr lang="it-IT" sz="1100" b="1" dirty="0">
            <a:solidFill>
              <a:schemeClr val="tx1"/>
            </a:solidFill>
            <a:latin typeface="+mn-lt"/>
          </a:endParaRPr>
        </a:p>
      </dgm:t>
    </dgm:pt>
    <dgm:pt modelId="{81B25264-20A1-4BC9-9CF4-9696A21C0AAB}" type="parTrans" cxnId="{0FAAD3ED-D0B8-4CB2-B6D4-86B650C64D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8358DB1-8CFD-49C4-95F3-F75940F05821}" type="sibTrans" cxnId="{0FAAD3ED-D0B8-4CB2-B6D4-86B650C64D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81BB59D1-66E7-441C-B4D9-C4A028FEE86F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(release d1 t2 f1)</a:t>
          </a:r>
        </a:p>
      </dgm:t>
    </dgm:pt>
    <dgm:pt modelId="{59831AAF-FEC5-4BB7-8AA8-099F903B0ECC}" type="parTrans" cxnId="{6462ED5B-D745-4DB4-A582-2659601722D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CF08EBAF-689C-4AEB-8025-6DD48609FE14}" type="sibTrans" cxnId="{6462ED5B-D745-4DB4-A582-2659601722DA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8BE295D-E7B6-4E4E-9EEC-FFDBCCE67894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  <a:latin typeface="+mn-lt"/>
            </a:rPr>
            <a:t>(goto f1 t2 d1 s2)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50CC7C4C-BABD-4EFD-9861-5B6EEDAE456E}" type="parTrans" cxnId="{6AA0E9F3-F086-47FA-9E4F-97BFD98B58A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890F56D2-E2DC-4AF0-A082-C6DC01797CDB}" type="sibTrans" cxnId="{6AA0E9F3-F086-47FA-9E4F-97BFD98B58A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40ADABAF-DA17-4CE4-A8F9-AA2837A99018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(get_off f1 t2)</a:t>
          </a:r>
        </a:p>
      </dgm:t>
    </dgm:pt>
    <dgm:pt modelId="{A03BABB0-4D79-4AA2-98D3-B53D5AA43466}" type="parTrans" cxnId="{FA6B74D1-B9AE-4B7E-8B63-5E508034EA3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A691729-A7C5-4019-8700-AD5200D39DFC}" type="sibTrans" cxnId="{FA6B74D1-B9AE-4B7E-8B63-5E508034EA3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E65506D-700B-45A9-9279-06979146D337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s2 eggplant t2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1BC4B2D9-8011-462A-8AB5-AB19BA5DCD72}" type="parTrans" cxnId="{0726404A-7D94-42A4-BAAA-83C9CD00655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0D5F164-590B-457E-A993-64F8A6468D43}" type="sibTrans" cxnId="{0726404A-7D94-42A4-BAAA-83C9CD006558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A0E99CE6-4E79-4E36-B036-60A97297C029}">
      <dgm:prSet custT="1"/>
      <dgm:spPr/>
      <dgm:t>
        <a:bodyPr/>
        <a:lstStyle/>
        <a:p>
          <a:r>
            <a:rPr lang="en-US" sz="1100" b="1">
              <a:solidFill>
                <a:schemeClr val="tx1"/>
              </a:solidFill>
              <a:latin typeface="+mn-lt"/>
            </a:rPr>
            <a:t>(collect_good s2 apple t2 f1)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5FA6EF84-7AC1-4759-8DAD-B8CB8D3EEA52}" type="parTrans" cxnId="{F186DBBC-B386-4DCD-A7D1-0CD81A784B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DAF5EF73-9BA3-4AD0-9663-161356D9C2DD}" type="sibTrans" cxnId="{F186DBBC-B386-4DCD-A7D1-0CD81A784B69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2E6A20A1-1B90-44CA-89EC-308FE3EA7A4B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(get_on f1 t2)</a:t>
          </a:r>
        </a:p>
      </dgm:t>
    </dgm:pt>
    <dgm:pt modelId="{F4C2DD87-87DE-4A82-B7BF-AA7A8AE4BBB2}" type="parTrans" cxnId="{52816D47-8796-4B40-82F0-2A69DED4744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4701EEF4-0DF2-4B30-A69E-944E2F06E6B5}" type="sibTrans" cxnId="{52816D47-8796-4B40-82F0-2A69DED4744B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AFEAE5A9-FC2F-4A66-A8AA-6120B77134C1}">
      <dgm:prSet custT="1"/>
      <dgm:spPr/>
      <dgm:t>
        <a:bodyPr/>
        <a:lstStyle/>
        <a:p>
          <a:r>
            <a:rPr lang="pl-PL" sz="1100" b="1">
              <a:solidFill>
                <a:schemeClr val="tx1"/>
              </a:solidFill>
              <a:latin typeface="+mn-lt"/>
            </a:rPr>
            <a:t>(goto f1 t2 s2 d1)</a:t>
          </a:r>
          <a:endParaRPr lang="it-IT" sz="1100" b="1">
            <a:solidFill>
              <a:schemeClr val="tx1"/>
            </a:solidFill>
            <a:latin typeface="+mn-lt"/>
          </a:endParaRPr>
        </a:p>
      </dgm:t>
    </dgm:pt>
    <dgm:pt modelId="{09A8B22D-44DC-49BB-915A-FCF448463FCC}" type="parTrans" cxnId="{8FAA034B-01AF-4AF8-B92E-1695EAB9DE6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6A686404-4A18-4B58-9AE0-5704FB9E71CB}" type="sibTrans" cxnId="{8FAA034B-01AF-4AF8-B92E-1695EAB9DE6D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7FD8B450-A404-415C-993D-9010D8D4EFA5}">
      <dgm:prSet custT="1"/>
      <dgm:spPr/>
      <dgm:t>
        <a:bodyPr/>
        <a:lstStyle/>
        <a:p>
          <a:r>
            <a:rPr lang="it-IT" sz="1100" b="1">
              <a:solidFill>
                <a:schemeClr val="tx1"/>
              </a:solidFill>
              <a:latin typeface="+mn-lt"/>
            </a:rPr>
            <a:t>(release d1 t2 f1)</a:t>
          </a:r>
        </a:p>
      </dgm:t>
    </dgm:pt>
    <dgm:pt modelId="{4D2113E8-0044-438C-8022-7BCC7905787C}" type="parTrans" cxnId="{D0B5E712-8E68-4597-A375-065F051267C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EC697354-62FC-421C-9451-8A253478738C}" type="sibTrans" cxnId="{D0B5E712-8E68-4597-A375-065F051267C5}">
      <dgm:prSet/>
      <dgm:spPr/>
      <dgm:t>
        <a:bodyPr/>
        <a:lstStyle/>
        <a:p>
          <a:endParaRPr lang="it-IT">
            <a:latin typeface="+mn-lt"/>
          </a:endParaRPr>
        </a:p>
      </dgm:t>
    </dgm:pt>
    <dgm:pt modelId="{05D39B73-473D-4FF4-A1E5-E91789F1C5E3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DBE1385A-9BF4-4EDB-9F70-16B8D0E933B6}" type="pres">
      <dgm:prSet presAssocID="{63F03251-C56A-4497-BBBD-928F1DC26C5D}" presName="node" presStyleLbl="node1" presStyleIdx="0" presStyleCnt="16">
        <dgm:presLayoutVars>
          <dgm:bulletEnabled val="1"/>
        </dgm:presLayoutVars>
      </dgm:prSet>
      <dgm:spPr/>
    </dgm:pt>
    <dgm:pt modelId="{1441D70C-D76F-42D5-B420-76B2CFBB68F4}" type="pres">
      <dgm:prSet presAssocID="{383A2B1C-979E-4A69-A400-AC6AFDD763E0}" presName="sibTrans" presStyleLbl="sibTrans1D1" presStyleIdx="0" presStyleCnt="15"/>
      <dgm:spPr/>
    </dgm:pt>
    <dgm:pt modelId="{66DD6690-D26F-4367-96DE-7768B361BAFF}" type="pres">
      <dgm:prSet presAssocID="{383A2B1C-979E-4A69-A400-AC6AFDD763E0}" presName="connectorText" presStyleLbl="sibTrans1D1" presStyleIdx="0" presStyleCnt="15"/>
      <dgm:spPr/>
    </dgm:pt>
    <dgm:pt modelId="{E2A3B232-6C06-413C-B99C-5CEE8D437591}" type="pres">
      <dgm:prSet presAssocID="{3881064E-ACAB-48C1-8B9F-EC81A06D2C97}" presName="node" presStyleLbl="node1" presStyleIdx="1" presStyleCnt="16">
        <dgm:presLayoutVars>
          <dgm:bulletEnabled val="1"/>
        </dgm:presLayoutVars>
      </dgm:prSet>
      <dgm:spPr/>
    </dgm:pt>
    <dgm:pt modelId="{EF200C6F-FE88-4790-8C30-2DE65E988E63}" type="pres">
      <dgm:prSet presAssocID="{51D3B996-A8A4-465E-A666-D7D0D5102ACD}" presName="sibTrans" presStyleLbl="sibTrans1D1" presStyleIdx="1" presStyleCnt="15"/>
      <dgm:spPr/>
    </dgm:pt>
    <dgm:pt modelId="{CB33324E-6ECE-4D5E-9FD5-848CCD752AFE}" type="pres">
      <dgm:prSet presAssocID="{51D3B996-A8A4-465E-A666-D7D0D5102ACD}" presName="connectorText" presStyleLbl="sibTrans1D1" presStyleIdx="1" presStyleCnt="15"/>
      <dgm:spPr/>
    </dgm:pt>
    <dgm:pt modelId="{266BC8F0-1C85-44DB-B43B-761D730DF260}" type="pres">
      <dgm:prSet presAssocID="{6B6B28D5-CB86-43E7-9C9C-3CA7719D2506}" presName="node" presStyleLbl="node1" presStyleIdx="2" presStyleCnt="16">
        <dgm:presLayoutVars>
          <dgm:bulletEnabled val="1"/>
        </dgm:presLayoutVars>
      </dgm:prSet>
      <dgm:spPr/>
    </dgm:pt>
    <dgm:pt modelId="{668DD004-3A03-4138-A056-8ED61A936713}" type="pres">
      <dgm:prSet presAssocID="{56BBCBB7-5FF2-4509-AD0B-883E274BE380}" presName="sibTrans" presStyleLbl="sibTrans1D1" presStyleIdx="2" presStyleCnt="15"/>
      <dgm:spPr/>
    </dgm:pt>
    <dgm:pt modelId="{10D286F3-D40D-436A-9158-64A194AB3EEE}" type="pres">
      <dgm:prSet presAssocID="{56BBCBB7-5FF2-4509-AD0B-883E274BE380}" presName="connectorText" presStyleLbl="sibTrans1D1" presStyleIdx="2" presStyleCnt="15"/>
      <dgm:spPr/>
    </dgm:pt>
    <dgm:pt modelId="{2BE627BA-7B36-4E07-8CBD-C474D5CE64A1}" type="pres">
      <dgm:prSet presAssocID="{2941C92D-28CE-4B30-A30C-6213CF76E476}" presName="node" presStyleLbl="node1" presStyleIdx="3" presStyleCnt="16">
        <dgm:presLayoutVars>
          <dgm:bulletEnabled val="1"/>
        </dgm:presLayoutVars>
      </dgm:prSet>
      <dgm:spPr/>
    </dgm:pt>
    <dgm:pt modelId="{6EB9EFEE-7E6C-4A26-A1D3-4ECBF8524A1F}" type="pres">
      <dgm:prSet presAssocID="{12D3EEFB-9722-4B7A-B142-F5DD7B1B59F1}" presName="sibTrans" presStyleLbl="sibTrans1D1" presStyleIdx="3" presStyleCnt="15"/>
      <dgm:spPr/>
    </dgm:pt>
    <dgm:pt modelId="{E7A3B162-3DAD-4CD4-B7F2-19FF15E0F94D}" type="pres">
      <dgm:prSet presAssocID="{12D3EEFB-9722-4B7A-B142-F5DD7B1B59F1}" presName="connectorText" presStyleLbl="sibTrans1D1" presStyleIdx="3" presStyleCnt="15"/>
      <dgm:spPr/>
    </dgm:pt>
    <dgm:pt modelId="{88A8043D-8994-485C-89B8-97548BE646A1}" type="pres">
      <dgm:prSet presAssocID="{2C15BB94-1E85-40B0-8372-F23FD4A87B92}" presName="node" presStyleLbl="node1" presStyleIdx="4" presStyleCnt="16">
        <dgm:presLayoutVars>
          <dgm:bulletEnabled val="1"/>
        </dgm:presLayoutVars>
      </dgm:prSet>
      <dgm:spPr/>
    </dgm:pt>
    <dgm:pt modelId="{8B16971D-5332-4545-9E55-24BF1235E125}" type="pres">
      <dgm:prSet presAssocID="{535D1C00-BE6B-434E-91C9-D3C8658C5B4D}" presName="sibTrans" presStyleLbl="sibTrans1D1" presStyleIdx="4" presStyleCnt="15"/>
      <dgm:spPr/>
    </dgm:pt>
    <dgm:pt modelId="{0E3B230D-37A1-498D-9393-4DDA486076EF}" type="pres">
      <dgm:prSet presAssocID="{535D1C00-BE6B-434E-91C9-D3C8658C5B4D}" presName="connectorText" presStyleLbl="sibTrans1D1" presStyleIdx="4" presStyleCnt="15"/>
      <dgm:spPr/>
    </dgm:pt>
    <dgm:pt modelId="{CB9F45F8-AD3F-4227-A123-C0FC5670E76E}" type="pres">
      <dgm:prSet presAssocID="{7F647D3A-D82C-48F1-A148-23B71385A47C}" presName="node" presStyleLbl="node1" presStyleIdx="5" presStyleCnt="16">
        <dgm:presLayoutVars>
          <dgm:bulletEnabled val="1"/>
        </dgm:presLayoutVars>
      </dgm:prSet>
      <dgm:spPr/>
    </dgm:pt>
    <dgm:pt modelId="{EA7EA66E-39D4-4072-93CA-0A034C85EDF6}" type="pres">
      <dgm:prSet presAssocID="{67BD3181-BAB4-4B4A-AED3-8D6604CD8924}" presName="sibTrans" presStyleLbl="sibTrans1D1" presStyleIdx="5" presStyleCnt="15"/>
      <dgm:spPr/>
    </dgm:pt>
    <dgm:pt modelId="{60EA42AE-F939-479E-AAF2-25D76CBEA035}" type="pres">
      <dgm:prSet presAssocID="{67BD3181-BAB4-4B4A-AED3-8D6604CD8924}" presName="connectorText" presStyleLbl="sibTrans1D1" presStyleIdx="5" presStyleCnt="15"/>
      <dgm:spPr/>
    </dgm:pt>
    <dgm:pt modelId="{2F58B711-5BA0-4C97-97E2-991220709A0D}" type="pres">
      <dgm:prSet presAssocID="{59F24819-0D7A-4C0A-910B-22C9C5375C8B}" presName="node" presStyleLbl="node1" presStyleIdx="6" presStyleCnt="16">
        <dgm:presLayoutVars>
          <dgm:bulletEnabled val="1"/>
        </dgm:presLayoutVars>
      </dgm:prSet>
      <dgm:spPr/>
    </dgm:pt>
    <dgm:pt modelId="{30DB6E90-45FA-4063-8E4E-7B633705E1B4}" type="pres">
      <dgm:prSet presAssocID="{2A5CCB5B-E4E7-4EAD-8D25-D9B5D06C3D57}" presName="sibTrans" presStyleLbl="sibTrans1D1" presStyleIdx="6" presStyleCnt="15"/>
      <dgm:spPr/>
    </dgm:pt>
    <dgm:pt modelId="{4BB0741C-4351-42AC-B60B-6C6256334978}" type="pres">
      <dgm:prSet presAssocID="{2A5CCB5B-E4E7-4EAD-8D25-D9B5D06C3D57}" presName="connectorText" presStyleLbl="sibTrans1D1" presStyleIdx="6" presStyleCnt="15"/>
      <dgm:spPr/>
    </dgm:pt>
    <dgm:pt modelId="{1D4490F8-06EB-4591-9628-89A3FB7B84EE}" type="pres">
      <dgm:prSet presAssocID="{1D3847C2-631C-400A-8827-A230983A7843}" presName="node" presStyleLbl="node1" presStyleIdx="7" presStyleCnt="16">
        <dgm:presLayoutVars>
          <dgm:bulletEnabled val="1"/>
        </dgm:presLayoutVars>
      </dgm:prSet>
      <dgm:spPr/>
    </dgm:pt>
    <dgm:pt modelId="{6CCF7437-3A94-4280-986B-E937DF3B3B7B}" type="pres">
      <dgm:prSet presAssocID="{E8358DB1-8CFD-49C4-95F3-F75940F05821}" presName="sibTrans" presStyleLbl="sibTrans1D1" presStyleIdx="7" presStyleCnt="15"/>
      <dgm:spPr/>
    </dgm:pt>
    <dgm:pt modelId="{3D987F5A-4E74-422C-91B9-D3F1C1F95920}" type="pres">
      <dgm:prSet presAssocID="{E8358DB1-8CFD-49C4-95F3-F75940F05821}" presName="connectorText" presStyleLbl="sibTrans1D1" presStyleIdx="7" presStyleCnt="15"/>
      <dgm:spPr/>
    </dgm:pt>
    <dgm:pt modelId="{DAB88615-F577-4A24-A920-F55BFF12CE35}" type="pres">
      <dgm:prSet presAssocID="{81BB59D1-66E7-441C-B4D9-C4A028FEE86F}" presName="node" presStyleLbl="node1" presStyleIdx="8" presStyleCnt="16">
        <dgm:presLayoutVars>
          <dgm:bulletEnabled val="1"/>
        </dgm:presLayoutVars>
      </dgm:prSet>
      <dgm:spPr/>
    </dgm:pt>
    <dgm:pt modelId="{2E22EE4A-152B-457A-9C20-07D59AE9B21E}" type="pres">
      <dgm:prSet presAssocID="{CF08EBAF-689C-4AEB-8025-6DD48609FE14}" presName="sibTrans" presStyleLbl="sibTrans1D1" presStyleIdx="8" presStyleCnt="15"/>
      <dgm:spPr/>
    </dgm:pt>
    <dgm:pt modelId="{4B5588F0-2460-4CEA-96D9-B23E1B5DB99D}" type="pres">
      <dgm:prSet presAssocID="{CF08EBAF-689C-4AEB-8025-6DD48609FE14}" presName="connectorText" presStyleLbl="sibTrans1D1" presStyleIdx="8" presStyleCnt="15"/>
      <dgm:spPr/>
    </dgm:pt>
    <dgm:pt modelId="{7CA366CC-08F9-41B2-8A9C-BBAB45F8833D}" type="pres">
      <dgm:prSet presAssocID="{E8BE295D-E7B6-4E4E-9EEC-FFDBCCE67894}" presName="node" presStyleLbl="node1" presStyleIdx="9" presStyleCnt="16">
        <dgm:presLayoutVars>
          <dgm:bulletEnabled val="1"/>
        </dgm:presLayoutVars>
      </dgm:prSet>
      <dgm:spPr/>
    </dgm:pt>
    <dgm:pt modelId="{099EB797-6198-46F6-BCFE-0B56CFBC8D52}" type="pres">
      <dgm:prSet presAssocID="{890F56D2-E2DC-4AF0-A082-C6DC01797CDB}" presName="sibTrans" presStyleLbl="sibTrans1D1" presStyleIdx="9" presStyleCnt="15"/>
      <dgm:spPr/>
    </dgm:pt>
    <dgm:pt modelId="{ED06C3C4-A9CF-4F73-8D5D-F7064BBCF88A}" type="pres">
      <dgm:prSet presAssocID="{890F56D2-E2DC-4AF0-A082-C6DC01797CDB}" presName="connectorText" presStyleLbl="sibTrans1D1" presStyleIdx="9" presStyleCnt="15"/>
      <dgm:spPr/>
    </dgm:pt>
    <dgm:pt modelId="{0D2D962D-3D5F-44B2-8BAD-3F5B7AE6135A}" type="pres">
      <dgm:prSet presAssocID="{40ADABAF-DA17-4CE4-A8F9-AA2837A99018}" presName="node" presStyleLbl="node1" presStyleIdx="10" presStyleCnt="16">
        <dgm:presLayoutVars>
          <dgm:bulletEnabled val="1"/>
        </dgm:presLayoutVars>
      </dgm:prSet>
      <dgm:spPr/>
    </dgm:pt>
    <dgm:pt modelId="{D17ECE5B-2116-4877-B7BE-73AFA58F83E8}" type="pres">
      <dgm:prSet presAssocID="{0A691729-A7C5-4019-8700-AD5200D39DFC}" presName="sibTrans" presStyleLbl="sibTrans1D1" presStyleIdx="10" presStyleCnt="15"/>
      <dgm:spPr/>
    </dgm:pt>
    <dgm:pt modelId="{C7BD29B4-21C3-4EE7-AE71-DC854129A71C}" type="pres">
      <dgm:prSet presAssocID="{0A691729-A7C5-4019-8700-AD5200D39DFC}" presName="connectorText" presStyleLbl="sibTrans1D1" presStyleIdx="10" presStyleCnt="15"/>
      <dgm:spPr/>
    </dgm:pt>
    <dgm:pt modelId="{B5C30D97-303D-44D8-AF16-332C320FDFD6}" type="pres">
      <dgm:prSet presAssocID="{EE65506D-700B-45A9-9279-06979146D337}" presName="node" presStyleLbl="node1" presStyleIdx="11" presStyleCnt="16">
        <dgm:presLayoutVars>
          <dgm:bulletEnabled val="1"/>
        </dgm:presLayoutVars>
      </dgm:prSet>
      <dgm:spPr/>
    </dgm:pt>
    <dgm:pt modelId="{ABFB6C93-7A35-42C4-85A2-B661B18EC8F1}" type="pres">
      <dgm:prSet presAssocID="{00D5F164-590B-457E-A993-64F8A6468D43}" presName="sibTrans" presStyleLbl="sibTrans1D1" presStyleIdx="11" presStyleCnt="15"/>
      <dgm:spPr/>
    </dgm:pt>
    <dgm:pt modelId="{DAF2EFC1-E981-429F-B17D-24222E93BBC9}" type="pres">
      <dgm:prSet presAssocID="{00D5F164-590B-457E-A993-64F8A6468D43}" presName="connectorText" presStyleLbl="sibTrans1D1" presStyleIdx="11" presStyleCnt="15"/>
      <dgm:spPr/>
    </dgm:pt>
    <dgm:pt modelId="{1983F54B-4CDD-48D9-BDC8-2960D7215876}" type="pres">
      <dgm:prSet presAssocID="{A0E99CE6-4E79-4E36-B036-60A97297C029}" presName="node" presStyleLbl="node1" presStyleIdx="12" presStyleCnt="16">
        <dgm:presLayoutVars>
          <dgm:bulletEnabled val="1"/>
        </dgm:presLayoutVars>
      </dgm:prSet>
      <dgm:spPr/>
    </dgm:pt>
    <dgm:pt modelId="{D5A3391D-C53A-4396-86D2-AE2F073734C7}" type="pres">
      <dgm:prSet presAssocID="{DAF5EF73-9BA3-4AD0-9663-161356D9C2DD}" presName="sibTrans" presStyleLbl="sibTrans1D1" presStyleIdx="12" presStyleCnt="15"/>
      <dgm:spPr/>
    </dgm:pt>
    <dgm:pt modelId="{EC190983-867C-497C-B288-788A4C0FD664}" type="pres">
      <dgm:prSet presAssocID="{DAF5EF73-9BA3-4AD0-9663-161356D9C2DD}" presName="connectorText" presStyleLbl="sibTrans1D1" presStyleIdx="12" presStyleCnt="15"/>
      <dgm:spPr/>
    </dgm:pt>
    <dgm:pt modelId="{493AE0BA-F628-4E40-9CB0-23762CF8E9D4}" type="pres">
      <dgm:prSet presAssocID="{2E6A20A1-1B90-44CA-89EC-308FE3EA7A4B}" presName="node" presStyleLbl="node1" presStyleIdx="13" presStyleCnt="16">
        <dgm:presLayoutVars>
          <dgm:bulletEnabled val="1"/>
        </dgm:presLayoutVars>
      </dgm:prSet>
      <dgm:spPr/>
    </dgm:pt>
    <dgm:pt modelId="{3BE48FF6-E0CC-4610-B7C0-C2DD7887ADC9}" type="pres">
      <dgm:prSet presAssocID="{4701EEF4-0DF2-4B30-A69E-944E2F06E6B5}" presName="sibTrans" presStyleLbl="sibTrans1D1" presStyleIdx="13" presStyleCnt="15"/>
      <dgm:spPr/>
    </dgm:pt>
    <dgm:pt modelId="{DC658DF9-E8F8-42F3-A40E-D71157AF266A}" type="pres">
      <dgm:prSet presAssocID="{4701EEF4-0DF2-4B30-A69E-944E2F06E6B5}" presName="connectorText" presStyleLbl="sibTrans1D1" presStyleIdx="13" presStyleCnt="15"/>
      <dgm:spPr/>
    </dgm:pt>
    <dgm:pt modelId="{4609A900-CF38-49F4-9B19-F91873C2FB93}" type="pres">
      <dgm:prSet presAssocID="{AFEAE5A9-FC2F-4A66-A8AA-6120B77134C1}" presName="node" presStyleLbl="node1" presStyleIdx="14" presStyleCnt="16">
        <dgm:presLayoutVars>
          <dgm:bulletEnabled val="1"/>
        </dgm:presLayoutVars>
      </dgm:prSet>
      <dgm:spPr/>
    </dgm:pt>
    <dgm:pt modelId="{03A5C6D6-40DF-4686-AF1D-8EECF452CE2C}" type="pres">
      <dgm:prSet presAssocID="{6A686404-4A18-4B58-9AE0-5704FB9E71CB}" presName="sibTrans" presStyleLbl="sibTrans1D1" presStyleIdx="14" presStyleCnt="15"/>
      <dgm:spPr/>
    </dgm:pt>
    <dgm:pt modelId="{3FDF4EEA-6603-4CDD-B25B-1942B2ABCCA6}" type="pres">
      <dgm:prSet presAssocID="{6A686404-4A18-4B58-9AE0-5704FB9E71CB}" presName="connectorText" presStyleLbl="sibTrans1D1" presStyleIdx="14" presStyleCnt="15"/>
      <dgm:spPr/>
    </dgm:pt>
    <dgm:pt modelId="{92646505-9410-40BB-96A8-27C6747CC597}" type="pres">
      <dgm:prSet presAssocID="{7FD8B450-A404-415C-993D-9010D8D4E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A409FA03-A17A-4EA6-B284-01518450E7EF}" type="presOf" srcId="{383A2B1C-979E-4A69-A400-AC6AFDD763E0}" destId="{66DD6690-D26F-4367-96DE-7768B361BAFF}" srcOrd="1" destOrd="0" presId="urn:microsoft.com/office/officeart/2005/8/layout/bProcess3"/>
    <dgm:cxn modelId="{5710F10D-7AC9-4E0E-943A-A934EF6529E0}" type="presOf" srcId="{1D3847C2-631C-400A-8827-A230983A7843}" destId="{1D4490F8-06EB-4591-9628-89A3FB7B84EE}" srcOrd="0" destOrd="0" presId="urn:microsoft.com/office/officeart/2005/8/layout/bProcess3"/>
    <dgm:cxn modelId="{07ABAC10-DF8D-46A3-9E6D-7AB6357E0894}" type="presOf" srcId="{CF08EBAF-689C-4AEB-8025-6DD48609FE14}" destId="{2E22EE4A-152B-457A-9C20-07D59AE9B21E}" srcOrd="0" destOrd="0" presId="urn:microsoft.com/office/officeart/2005/8/layout/bProcess3"/>
    <dgm:cxn modelId="{9D224712-BE76-4426-8FA0-9CF63249BF47}" type="presOf" srcId="{63F03251-C56A-4497-BBBD-928F1DC26C5D}" destId="{DBE1385A-9BF4-4EDB-9F70-16B8D0E933B6}" srcOrd="0" destOrd="0" presId="urn:microsoft.com/office/officeart/2005/8/layout/bProcess3"/>
    <dgm:cxn modelId="{D0B5E712-8E68-4597-A375-065F051267C5}" srcId="{1FAC533E-C24E-47A8-B215-8581B0D4B20A}" destId="{7FD8B450-A404-415C-993D-9010D8D4EFA5}" srcOrd="15" destOrd="0" parTransId="{4D2113E8-0044-438C-8022-7BCC7905787C}" sibTransId="{EC697354-62FC-421C-9451-8A253478738C}"/>
    <dgm:cxn modelId="{EA490313-87BF-4C5A-88FA-7654DED33345}" type="presOf" srcId="{0A691729-A7C5-4019-8700-AD5200D39DFC}" destId="{C7BD29B4-21C3-4EE7-AE71-DC854129A71C}" srcOrd="1" destOrd="0" presId="urn:microsoft.com/office/officeart/2005/8/layout/bProcess3"/>
    <dgm:cxn modelId="{C37A6718-E9ED-423B-AE70-21780B96E405}" srcId="{1FAC533E-C24E-47A8-B215-8581B0D4B20A}" destId="{63F03251-C56A-4497-BBBD-928F1DC26C5D}" srcOrd="0" destOrd="0" parTransId="{333221F4-6E0E-4323-8E9C-7771F0F86F25}" sibTransId="{383A2B1C-979E-4A69-A400-AC6AFDD763E0}"/>
    <dgm:cxn modelId="{59DCF61D-E293-4232-A186-6BA6D0BEB459}" type="presOf" srcId="{4701EEF4-0DF2-4B30-A69E-944E2F06E6B5}" destId="{3BE48FF6-E0CC-4610-B7C0-C2DD7887ADC9}" srcOrd="0" destOrd="0" presId="urn:microsoft.com/office/officeart/2005/8/layout/bProcess3"/>
    <dgm:cxn modelId="{8F1D4C21-2AB0-4D0C-A245-B558638B943E}" srcId="{1FAC533E-C24E-47A8-B215-8581B0D4B20A}" destId="{59F24819-0D7A-4C0A-910B-22C9C5375C8B}" srcOrd="6" destOrd="0" parTransId="{CC495EB8-4266-4F6C-AFF7-D6C5FEC651F7}" sibTransId="{2A5CCB5B-E4E7-4EAD-8D25-D9B5D06C3D57}"/>
    <dgm:cxn modelId="{5C776D30-04AA-4C60-A849-5CBE45E7E1B1}" type="presOf" srcId="{EE65506D-700B-45A9-9279-06979146D337}" destId="{B5C30D97-303D-44D8-AF16-332C320FDFD6}" srcOrd="0" destOrd="0" presId="urn:microsoft.com/office/officeart/2005/8/layout/bProcess3"/>
    <dgm:cxn modelId="{F6D2C433-C35E-43E2-BC90-3742A5C4C100}" type="presOf" srcId="{E8BE295D-E7B6-4E4E-9EEC-FFDBCCE67894}" destId="{7CA366CC-08F9-41B2-8A9C-BBAB45F8833D}" srcOrd="0" destOrd="0" presId="urn:microsoft.com/office/officeart/2005/8/layout/bProcess3"/>
    <dgm:cxn modelId="{73997836-8A2F-48B4-B3E2-0947001F40B9}" type="presOf" srcId="{4701EEF4-0DF2-4B30-A69E-944E2F06E6B5}" destId="{DC658DF9-E8F8-42F3-A40E-D71157AF266A}" srcOrd="1" destOrd="0" presId="urn:microsoft.com/office/officeart/2005/8/layout/bProcess3"/>
    <dgm:cxn modelId="{7703CB39-5D96-4ECD-ACDF-C80AC4BC8E3D}" type="presOf" srcId="{DAF5EF73-9BA3-4AD0-9663-161356D9C2DD}" destId="{EC190983-867C-497C-B288-788A4C0FD664}" srcOrd="1" destOrd="0" presId="urn:microsoft.com/office/officeart/2005/8/layout/bProcess3"/>
    <dgm:cxn modelId="{1E4B053A-B8EA-4D9C-8B93-7E3B7EE18A0B}" type="presOf" srcId="{0A691729-A7C5-4019-8700-AD5200D39DFC}" destId="{D17ECE5B-2116-4877-B7BE-73AFA58F83E8}" srcOrd="0" destOrd="0" presId="urn:microsoft.com/office/officeart/2005/8/layout/bProcess3"/>
    <dgm:cxn modelId="{22676F3D-1917-4CA2-9619-32D815EDC8C2}" type="presOf" srcId="{51D3B996-A8A4-465E-A666-D7D0D5102ACD}" destId="{EF200C6F-FE88-4790-8C30-2DE65E988E63}" srcOrd="0" destOrd="0" presId="urn:microsoft.com/office/officeart/2005/8/layout/bProcess3"/>
    <dgm:cxn modelId="{FB4DAE3E-8275-4262-95CB-DABBF8BF4AA4}" type="presOf" srcId="{81BB59D1-66E7-441C-B4D9-C4A028FEE86F}" destId="{DAB88615-F577-4A24-A920-F55BFF12CE35}" srcOrd="0" destOrd="0" presId="urn:microsoft.com/office/officeart/2005/8/layout/bProcess3"/>
    <dgm:cxn modelId="{6462ED5B-D745-4DB4-A582-2659601722DA}" srcId="{1FAC533E-C24E-47A8-B215-8581B0D4B20A}" destId="{81BB59D1-66E7-441C-B4D9-C4A028FEE86F}" srcOrd="8" destOrd="0" parTransId="{59831AAF-FEC5-4BB7-8AA8-099F903B0ECC}" sibTransId="{CF08EBAF-689C-4AEB-8025-6DD48609FE14}"/>
    <dgm:cxn modelId="{AAE57461-F4E1-4184-BB19-37073873AECC}" type="presOf" srcId="{E8358DB1-8CFD-49C4-95F3-F75940F05821}" destId="{3D987F5A-4E74-422C-91B9-D3F1C1F95920}" srcOrd="1" destOrd="0" presId="urn:microsoft.com/office/officeart/2005/8/layout/bProcess3"/>
    <dgm:cxn modelId="{BDCB5062-C082-43CF-A68D-14AAB31CF9D4}" type="presOf" srcId="{7F647D3A-D82C-48F1-A148-23B71385A47C}" destId="{CB9F45F8-AD3F-4227-A123-C0FC5670E76E}" srcOrd="0" destOrd="0" presId="urn:microsoft.com/office/officeart/2005/8/layout/bProcess3"/>
    <dgm:cxn modelId="{52816D47-8796-4B40-82F0-2A69DED4744B}" srcId="{1FAC533E-C24E-47A8-B215-8581B0D4B20A}" destId="{2E6A20A1-1B90-44CA-89EC-308FE3EA7A4B}" srcOrd="13" destOrd="0" parTransId="{F4C2DD87-87DE-4A82-B7BF-AA7A8AE4BBB2}" sibTransId="{4701EEF4-0DF2-4B30-A69E-944E2F06E6B5}"/>
    <dgm:cxn modelId="{1D9B8F47-521F-418E-89FD-FE0F8DE2367F}" type="presOf" srcId="{40ADABAF-DA17-4CE4-A8F9-AA2837A99018}" destId="{0D2D962D-3D5F-44B2-8BAD-3F5B7AE6135A}" srcOrd="0" destOrd="0" presId="urn:microsoft.com/office/officeart/2005/8/layout/bProcess3"/>
    <dgm:cxn modelId="{0726404A-7D94-42A4-BAAA-83C9CD006558}" srcId="{1FAC533E-C24E-47A8-B215-8581B0D4B20A}" destId="{EE65506D-700B-45A9-9279-06979146D337}" srcOrd="11" destOrd="0" parTransId="{1BC4B2D9-8011-462A-8AB5-AB19BA5DCD72}" sibTransId="{00D5F164-590B-457E-A993-64F8A6468D43}"/>
    <dgm:cxn modelId="{8FAA034B-01AF-4AF8-B92E-1695EAB9DE6D}" srcId="{1FAC533E-C24E-47A8-B215-8581B0D4B20A}" destId="{AFEAE5A9-FC2F-4A66-A8AA-6120B77134C1}" srcOrd="14" destOrd="0" parTransId="{09A8B22D-44DC-49BB-915A-FCF448463FCC}" sibTransId="{6A686404-4A18-4B58-9AE0-5704FB9E71CB}"/>
    <dgm:cxn modelId="{0CAD7451-F230-4DE7-9878-82DD6557BFED}" type="presOf" srcId="{2A5CCB5B-E4E7-4EAD-8D25-D9B5D06C3D57}" destId="{30DB6E90-45FA-4063-8E4E-7B633705E1B4}" srcOrd="0" destOrd="0" presId="urn:microsoft.com/office/officeart/2005/8/layout/bProcess3"/>
    <dgm:cxn modelId="{DE4D7F53-FF41-4521-B2BD-086F8934E076}" type="presOf" srcId="{00D5F164-590B-457E-A993-64F8A6468D43}" destId="{DAF2EFC1-E981-429F-B17D-24222E93BBC9}" srcOrd="1" destOrd="0" presId="urn:microsoft.com/office/officeart/2005/8/layout/bProcess3"/>
    <dgm:cxn modelId="{952CE955-8C23-440A-A254-622813B1F54C}" type="presOf" srcId="{56BBCBB7-5FF2-4509-AD0B-883E274BE380}" destId="{668DD004-3A03-4138-A056-8ED61A936713}" srcOrd="0" destOrd="0" presId="urn:microsoft.com/office/officeart/2005/8/layout/bProcess3"/>
    <dgm:cxn modelId="{C1938B76-68F0-488A-8EF9-7BF0A7DB5FDE}" type="presOf" srcId="{12D3EEFB-9722-4B7A-B142-F5DD7B1B59F1}" destId="{6EB9EFEE-7E6C-4A26-A1D3-4ECBF8524A1F}" srcOrd="0" destOrd="0" presId="urn:microsoft.com/office/officeart/2005/8/layout/bProcess3"/>
    <dgm:cxn modelId="{17C22658-8A99-4B5C-A973-D501D0D7ECB2}" type="presOf" srcId="{535D1C00-BE6B-434E-91C9-D3C8658C5B4D}" destId="{8B16971D-5332-4545-9E55-24BF1235E125}" srcOrd="0" destOrd="0" presId="urn:microsoft.com/office/officeart/2005/8/layout/bProcess3"/>
    <dgm:cxn modelId="{4179727B-9978-48F4-8A4C-90125506379E}" type="presOf" srcId="{6A686404-4A18-4B58-9AE0-5704FB9E71CB}" destId="{3FDF4EEA-6603-4CDD-B25B-1942B2ABCCA6}" srcOrd="1" destOrd="0" presId="urn:microsoft.com/office/officeart/2005/8/layout/bProcess3"/>
    <dgm:cxn modelId="{6A8A7A82-FA45-4E75-8B59-689DE5CB81E3}" type="presOf" srcId="{2C15BB94-1E85-40B0-8372-F23FD4A87B92}" destId="{88A8043D-8994-485C-89B8-97548BE646A1}" srcOrd="0" destOrd="0" presId="urn:microsoft.com/office/officeart/2005/8/layout/bProcess3"/>
    <dgm:cxn modelId="{FDAAB782-A993-48D3-A240-477F82B2EA63}" type="presOf" srcId="{12D3EEFB-9722-4B7A-B142-F5DD7B1B59F1}" destId="{E7A3B162-3DAD-4CD4-B7F2-19FF15E0F94D}" srcOrd="1" destOrd="0" presId="urn:microsoft.com/office/officeart/2005/8/layout/bProcess3"/>
    <dgm:cxn modelId="{AB56B488-F96B-45F4-BD9C-3827D39F35E3}" type="presOf" srcId="{6B6B28D5-CB86-43E7-9C9C-3CA7719D2506}" destId="{266BC8F0-1C85-44DB-B43B-761D730DF260}" srcOrd="0" destOrd="0" presId="urn:microsoft.com/office/officeart/2005/8/layout/bProcess3"/>
    <dgm:cxn modelId="{FC313B91-ADA7-4197-AF3D-942395D3665C}" type="presOf" srcId="{383A2B1C-979E-4A69-A400-AC6AFDD763E0}" destId="{1441D70C-D76F-42D5-B420-76B2CFBB68F4}" srcOrd="0" destOrd="0" presId="urn:microsoft.com/office/officeart/2005/8/layout/bProcess3"/>
    <dgm:cxn modelId="{AFE4BA92-3A41-41A9-9BE4-36078DA8538D}" type="presOf" srcId="{CF08EBAF-689C-4AEB-8025-6DD48609FE14}" destId="{4B5588F0-2460-4CEA-96D9-B23E1B5DB99D}" srcOrd="1" destOrd="0" presId="urn:microsoft.com/office/officeart/2005/8/layout/bProcess3"/>
    <dgm:cxn modelId="{456B7A99-C95D-46A4-85AB-EB1290812835}" type="presOf" srcId="{6A686404-4A18-4B58-9AE0-5704FB9E71CB}" destId="{03A5C6D6-40DF-4686-AF1D-8EECF452CE2C}" srcOrd="0" destOrd="0" presId="urn:microsoft.com/office/officeart/2005/8/layout/bProcess3"/>
    <dgm:cxn modelId="{8BCD889E-3213-4C4B-8851-752B94F21A4D}" type="presOf" srcId="{2E6A20A1-1B90-44CA-89EC-308FE3EA7A4B}" destId="{493AE0BA-F628-4E40-9CB0-23762CF8E9D4}" srcOrd="0" destOrd="0" presId="urn:microsoft.com/office/officeart/2005/8/layout/bProcess3"/>
    <dgm:cxn modelId="{F42E079F-40B3-4BC9-B0C4-90A1783C9405}" srcId="{1FAC533E-C24E-47A8-B215-8581B0D4B20A}" destId="{2C15BB94-1E85-40B0-8372-F23FD4A87B92}" srcOrd="4" destOrd="0" parTransId="{6187DFD0-F565-4CC2-A23A-42B365783BE0}" sibTransId="{535D1C00-BE6B-434E-91C9-D3C8658C5B4D}"/>
    <dgm:cxn modelId="{07B21A9F-55FC-4C62-BFD3-262BAB2FBA2D}" srcId="{1FAC533E-C24E-47A8-B215-8581B0D4B20A}" destId="{6B6B28D5-CB86-43E7-9C9C-3CA7719D2506}" srcOrd="2" destOrd="0" parTransId="{46D20E40-520C-4C8F-BF37-851CF68765F2}" sibTransId="{56BBCBB7-5FF2-4509-AD0B-883E274BE380}"/>
    <dgm:cxn modelId="{29B598A5-4B42-4F80-8C35-38B43B15B6FA}" type="presOf" srcId="{59F24819-0D7A-4C0A-910B-22C9C5375C8B}" destId="{2F58B711-5BA0-4C97-97E2-991220709A0D}" srcOrd="0" destOrd="0" presId="urn:microsoft.com/office/officeart/2005/8/layout/bProcess3"/>
    <dgm:cxn modelId="{36B6E9AD-917B-47DE-94B2-47101BE16EE2}" type="presOf" srcId="{1FAC533E-C24E-47A8-B215-8581B0D4B20A}" destId="{05D39B73-473D-4FF4-A1E5-E91789F1C5E3}" srcOrd="0" destOrd="0" presId="urn:microsoft.com/office/officeart/2005/8/layout/bProcess3"/>
    <dgm:cxn modelId="{7D91EAB3-37C0-4FBA-81E6-1E0A929AD3B8}" type="presOf" srcId="{00D5F164-590B-457E-A993-64F8A6468D43}" destId="{ABFB6C93-7A35-42C4-85A2-B661B18EC8F1}" srcOrd="0" destOrd="0" presId="urn:microsoft.com/office/officeart/2005/8/layout/bProcess3"/>
    <dgm:cxn modelId="{6606A6B4-CFE7-4B86-9ECC-FF741A9AE041}" type="presOf" srcId="{67BD3181-BAB4-4B4A-AED3-8D6604CD8924}" destId="{EA7EA66E-39D4-4072-93CA-0A034C85EDF6}" srcOrd="0" destOrd="0" presId="urn:microsoft.com/office/officeart/2005/8/layout/bProcess3"/>
    <dgm:cxn modelId="{F186DBBC-B386-4DCD-A7D1-0CD81A784B69}" srcId="{1FAC533E-C24E-47A8-B215-8581B0D4B20A}" destId="{A0E99CE6-4E79-4E36-B036-60A97297C029}" srcOrd="12" destOrd="0" parTransId="{5FA6EF84-7AC1-4759-8DAD-B8CB8D3EEA52}" sibTransId="{DAF5EF73-9BA3-4AD0-9663-161356D9C2DD}"/>
    <dgm:cxn modelId="{5CE6A3C4-284A-4C11-BF34-91D452C138EF}" type="presOf" srcId="{7FD8B450-A404-415C-993D-9010D8D4EFA5}" destId="{92646505-9410-40BB-96A8-27C6747CC597}" srcOrd="0" destOrd="0" presId="urn:microsoft.com/office/officeart/2005/8/layout/bProcess3"/>
    <dgm:cxn modelId="{CD7989C6-CA5F-4FA9-9074-FDC378D5FD6F}" type="presOf" srcId="{67BD3181-BAB4-4B4A-AED3-8D6604CD8924}" destId="{60EA42AE-F939-479E-AAF2-25D76CBEA035}" srcOrd="1" destOrd="0" presId="urn:microsoft.com/office/officeart/2005/8/layout/bProcess3"/>
    <dgm:cxn modelId="{5CD04FC9-E86C-424A-8F6F-E827F80D4719}" type="presOf" srcId="{AFEAE5A9-FC2F-4A66-A8AA-6120B77134C1}" destId="{4609A900-CF38-49F4-9B19-F91873C2FB93}" srcOrd="0" destOrd="0" presId="urn:microsoft.com/office/officeart/2005/8/layout/bProcess3"/>
    <dgm:cxn modelId="{FA6B74D1-B9AE-4B7E-8B63-5E508034EA3D}" srcId="{1FAC533E-C24E-47A8-B215-8581B0D4B20A}" destId="{40ADABAF-DA17-4CE4-A8F9-AA2837A99018}" srcOrd="10" destOrd="0" parTransId="{A03BABB0-4D79-4AA2-98D3-B53D5AA43466}" sibTransId="{0A691729-A7C5-4019-8700-AD5200D39DFC}"/>
    <dgm:cxn modelId="{87CDDDD2-3D3E-4CD5-A473-C8288C473CEA}" type="presOf" srcId="{DAF5EF73-9BA3-4AD0-9663-161356D9C2DD}" destId="{D5A3391D-C53A-4396-86D2-AE2F073734C7}" srcOrd="0" destOrd="0" presId="urn:microsoft.com/office/officeart/2005/8/layout/bProcess3"/>
    <dgm:cxn modelId="{49BF86D3-7F3E-4ABF-B4C5-2619E4FA12EE}" srcId="{1FAC533E-C24E-47A8-B215-8581B0D4B20A}" destId="{7F647D3A-D82C-48F1-A148-23B71385A47C}" srcOrd="5" destOrd="0" parTransId="{D003A6A2-D64C-46F0-9AF8-82ACB41EBA7A}" sibTransId="{67BD3181-BAB4-4B4A-AED3-8D6604CD8924}"/>
    <dgm:cxn modelId="{D8D623D7-39BB-406B-A4F4-8A680E03D009}" srcId="{1FAC533E-C24E-47A8-B215-8581B0D4B20A}" destId="{3881064E-ACAB-48C1-8B9F-EC81A06D2C97}" srcOrd="1" destOrd="0" parTransId="{4656DDEC-50D9-4713-9256-67F4E0CD14D4}" sibTransId="{51D3B996-A8A4-465E-A666-D7D0D5102ACD}"/>
    <dgm:cxn modelId="{0B4ACBD7-EFD0-4557-93BC-74F2B924B0F3}" type="presOf" srcId="{535D1C00-BE6B-434E-91C9-D3C8658C5B4D}" destId="{0E3B230D-37A1-498D-9393-4DDA486076EF}" srcOrd="1" destOrd="0" presId="urn:microsoft.com/office/officeart/2005/8/layout/bProcess3"/>
    <dgm:cxn modelId="{B41F4ED9-07D2-4ACE-8767-5D20CA7674CF}" srcId="{1FAC533E-C24E-47A8-B215-8581B0D4B20A}" destId="{2941C92D-28CE-4B30-A30C-6213CF76E476}" srcOrd="3" destOrd="0" parTransId="{4A28C39B-EA04-4587-8AF8-64FA2A1A82F5}" sibTransId="{12D3EEFB-9722-4B7A-B142-F5DD7B1B59F1}"/>
    <dgm:cxn modelId="{0EFCF3DF-4DA8-4DF4-8CB9-8442B029F5D9}" type="presOf" srcId="{56BBCBB7-5FF2-4509-AD0B-883E274BE380}" destId="{10D286F3-D40D-436A-9158-64A194AB3EEE}" srcOrd="1" destOrd="0" presId="urn:microsoft.com/office/officeart/2005/8/layout/bProcess3"/>
    <dgm:cxn modelId="{5032B3E1-A533-41AE-B22C-E5650D6894D9}" type="presOf" srcId="{3881064E-ACAB-48C1-8B9F-EC81A06D2C97}" destId="{E2A3B232-6C06-413C-B99C-5CEE8D437591}" srcOrd="0" destOrd="0" presId="urn:microsoft.com/office/officeart/2005/8/layout/bProcess3"/>
    <dgm:cxn modelId="{49B736E9-384C-4D4C-A008-50A7835F38D1}" type="presOf" srcId="{890F56D2-E2DC-4AF0-A082-C6DC01797CDB}" destId="{099EB797-6198-46F6-BCFE-0B56CFBC8D52}" srcOrd="0" destOrd="0" presId="urn:microsoft.com/office/officeart/2005/8/layout/bProcess3"/>
    <dgm:cxn modelId="{E2C471EA-4564-47B7-9A8F-9A0DE1E7C61D}" type="presOf" srcId="{2A5CCB5B-E4E7-4EAD-8D25-D9B5D06C3D57}" destId="{4BB0741C-4351-42AC-B60B-6C6256334978}" srcOrd="1" destOrd="0" presId="urn:microsoft.com/office/officeart/2005/8/layout/bProcess3"/>
    <dgm:cxn modelId="{FE5976ED-ADA2-48F4-A609-7B0D360324D5}" type="presOf" srcId="{E8358DB1-8CFD-49C4-95F3-F75940F05821}" destId="{6CCF7437-3A94-4280-986B-E937DF3B3B7B}" srcOrd="0" destOrd="0" presId="urn:microsoft.com/office/officeart/2005/8/layout/bProcess3"/>
    <dgm:cxn modelId="{0FAAD3ED-D0B8-4CB2-B6D4-86B650C64D69}" srcId="{1FAC533E-C24E-47A8-B215-8581B0D4B20A}" destId="{1D3847C2-631C-400A-8827-A230983A7843}" srcOrd="7" destOrd="0" parTransId="{81B25264-20A1-4BC9-9CF4-9696A21C0AAB}" sibTransId="{E8358DB1-8CFD-49C4-95F3-F75940F05821}"/>
    <dgm:cxn modelId="{F52F35F0-CC2D-49D2-9043-1B4D0B5387DC}" type="presOf" srcId="{890F56D2-E2DC-4AF0-A082-C6DC01797CDB}" destId="{ED06C3C4-A9CF-4F73-8D5D-F7064BBCF88A}" srcOrd="1" destOrd="0" presId="urn:microsoft.com/office/officeart/2005/8/layout/bProcess3"/>
    <dgm:cxn modelId="{CA0D3AF1-2885-491B-8F6A-DAB151A7AFE5}" type="presOf" srcId="{2941C92D-28CE-4B30-A30C-6213CF76E476}" destId="{2BE627BA-7B36-4E07-8CBD-C474D5CE64A1}" srcOrd="0" destOrd="0" presId="urn:microsoft.com/office/officeart/2005/8/layout/bProcess3"/>
    <dgm:cxn modelId="{0B6382F2-FA6F-4D55-B015-CDCBCFAAB936}" type="presOf" srcId="{51D3B996-A8A4-465E-A666-D7D0D5102ACD}" destId="{CB33324E-6ECE-4D5E-9FD5-848CCD752AFE}" srcOrd="1" destOrd="0" presId="urn:microsoft.com/office/officeart/2005/8/layout/bProcess3"/>
    <dgm:cxn modelId="{52657FF3-7AA3-4B6E-B840-72605F5D6B55}" type="presOf" srcId="{A0E99CE6-4E79-4E36-B036-60A97297C029}" destId="{1983F54B-4CDD-48D9-BDC8-2960D7215876}" srcOrd="0" destOrd="0" presId="urn:microsoft.com/office/officeart/2005/8/layout/bProcess3"/>
    <dgm:cxn modelId="{6AA0E9F3-F086-47FA-9E4F-97BFD98B58AD}" srcId="{1FAC533E-C24E-47A8-B215-8581B0D4B20A}" destId="{E8BE295D-E7B6-4E4E-9EEC-FFDBCCE67894}" srcOrd="9" destOrd="0" parTransId="{50CC7C4C-BABD-4EFD-9861-5B6EEDAE456E}" sibTransId="{890F56D2-E2DC-4AF0-A082-C6DC01797CDB}"/>
    <dgm:cxn modelId="{7B5E74CC-243C-4F13-95C2-B3106CE1C6C8}" type="presParOf" srcId="{05D39B73-473D-4FF4-A1E5-E91789F1C5E3}" destId="{DBE1385A-9BF4-4EDB-9F70-16B8D0E933B6}" srcOrd="0" destOrd="0" presId="urn:microsoft.com/office/officeart/2005/8/layout/bProcess3"/>
    <dgm:cxn modelId="{49296F87-AE9A-4B63-B712-CD30E64831D1}" type="presParOf" srcId="{05D39B73-473D-4FF4-A1E5-E91789F1C5E3}" destId="{1441D70C-D76F-42D5-B420-76B2CFBB68F4}" srcOrd="1" destOrd="0" presId="urn:microsoft.com/office/officeart/2005/8/layout/bProcess3"/>
    <dgm:cxn modelId="{205E6A95-B420-4537-A6A2-084F73EFBEF6}" type="presParOf" srcId="{1441D70C-D76F-42D5-B420-76B2CFBB68F4}" destId="{66DD6690-D26F-4367-96DE-7768B361BAFF}" srcOrd="0" destOrd="0" presId="urn:microsoft.com/office/officeart/2005/8/layout/bProcess3"/>
    <dgm:cxn modelId="{0BF8BB28-CD3D-414F-9D5A-8E8B989F3973}" type="presParOf" srcId="{05D39B73-473D-4FF4-A1E5-E91789F1C5E3}" destId="{E2A3B232-6C06-413C-B99C-5CEE8D437591}" srcOrd="2" destOrd="0" presId="urn:microsoft.com/office/officeart/2005/8/layout/bProcess3"/>
    <dgm:cxn modelId="{1D2F3856-2C17-4EDB-8027-B60443CA23DF}" type="presParOf" srcId="{05D39B73-473D-4FF4-A1E5-E91789F1C5E3}" destId="{EF200C6F-FE88-4790-8C30-2DE65E988E63}" srcOrd="3" destOrd="0" presId="urn:microsoft.com/office/officeart/2005/8/layout/bProcess3"/>
    <dgm:cxn modelId="{1F9B2591-9E58-4625-B225-2AC1CE25D7CF}" type="presParOf" srcId="{EF200C6F-FE88-4790-8C30-2DE65E988E63}" destId="{CB33324E-6ECE-4D5E-9FD5-848CCD752AFE}" srcOrd="0" destOrd="0" presId="urn:microsoft.com/office/officeart/2005/8/layout/bProcess3"/>
    <dgm:cxn modelId="{E03DD000-0AE7-45C8-A9CB-F356F59D3459}" type="presParOf" srcId="{05D39B73-473D-4FF4-A1E5-E91789F1C5E3}" destId="{266BC8F0-1C85-44DB-B43B-761D730DF260}" srcOrd="4" destOrd="0" presId="urn:microsoft.com/office/officeart/2005/8/layout/bProcess3"/>
    <dgm:cxn modelId="{484A6772-1700-4CF0-96C9-652650DCA75B}" type="presParOf" srcId="{05D39B73-473D-4FF4-A1E5-E91789F1C5E3}" destId="{668DD004-3A03-4138-A056-8ED61A936713}" srcOrd="5" destOrd="0" presId="urn:microsoft.com/office/officeart/2005/8/layout/bProcess3"/>
    <dgm:cxn modelId="{DE019FF1-111E-418A-91F8-B8ECB95EFB2B}" type="presParOf" srcId="{668DD004-3A03-4138-A056-8ED61A936713}" destId="{10D286F3-D40D-436A-9158-64A194AB3EEE}" srcOrd="0" destOrd="0" presId="urn:microsoft.com/office/officeart/2005/8/layout/bProcess3"/>
    <dgm:cxn modelId="{55CD6BC6-2C83-4B89-9B51-5EFB6F71BB11}" type="presParOf" srcId="{05D39B73-473D-4FF4-A1E5-E91789F1C5E3}" destId="{2BE627BA-7B36-4E07-8CBD-C474D5CE64A1}" srcOrd="6" destOrd="0" presId="urn:microsoft.com/office/officeart/2005/8/layout/bProcess3"/>
    <dgm:cxn modelId="{B845206D-F79B-4EC0-B926-0380FB30B02E}" type="presParOf" srcId="{05D39B73-473D-4FF4-A1E5-E91789F1C5E3}" destId="{6EB9EFEE-7E6C-4A26-A1D3-4ECBF8524A1F}" srcOrd="7" destOrd="0" presId="urn:microsoft.com/office/officeart/2005/8/layout/bProcess3"/>
    <dgm:cxn modelId="{22401E13-F2B8-4BB2-B524-7E28230BFE41}" type="presParOf" srcId="{6EB9EFEE-7E6C-4A26-A1D3-4ECBF8524A1F}" destId="{E7A3B162-3DAD-4CD4-B7F2-19FF15E0F94D}" srcOrd="0" destOrd="0" presId="urn:microsoft.com/office/officeart/2005/8/layout/bProcess3"/>
    <dgm:cxn modelId="{0D872055-1AB1-4CC4-BC90-07AE7B8F9A0D}" type="presParOf" srcId="{05D39B73-473D-4FF4-A1E5-E91789F1C5E3}" destId="{88A8043D-8994-485C-89B8-97548BE646A1}" srcOrd="8" destOrd="0" presId="urn:microsoft.com/office/officeart/2005/8/layout/bProcess3"/>
    <dgm:cxn modelId="{A171327A-98B0-4F15-A4CB-45D0A17B01F6}" type="presParOf" srcId="{05D39B73-473D-4FF4-A1E5-E91789F1C5E3}" destId="{8B16971D-5332-4545-9E55-24BF1235E125}" srcOrd="9" destOrd="0" presId="urn:microsoft.com/office/officeart/2005/8/layout/bProcess3"/>
    <dgm:cxn modelId="{64615F43-B9A4-4DB2-AC69-49AF8D3616BC}" type="presParOf" srcId="{8B16971D-5332-4545-9E55-24BF1235E125}" destId="{0E3B230D-37A1-498D-9393-4DDA486076EF}" srcOrd="0" destOrd="0" presId="urn:microsoft.com/office/officeart/2005/8/layout/bProcess3"/>
    <dgm:cxn modelId="{06F03DF4-4771-430A-AC59-59EE78CC922F}" type="presParOf" srcId="{05D39B73-473D-4FF4-A1E5-E91789F1C5E3}" destId="{CB9F45F8-AD3F-4227-A123-C0FC5670E76E}" srcOrd="10" destOrd="0" presId="urn:microsoft.com/office/officeart/2005/8/layout/bProcess3"/>
    <dgm:cxn modelId="{B2CF8C77-ECEE-42FB-94EB-911DF7F642E3}" type="presParOf" srcId="{05D39B73-473D-4FF4-A1E5-E91789F1C5E3}" destId="{EA7EA66E-39D4-4072-93CA-0A034C85EDF6}" srcOrd="11" destOrd="0" presId="urn:microsoft.com/office/officeart/2005/8/layout/bProcess3"/>
    <dgm:cxn modelId="{4C85464D-4585-4570-967B-3667DF3DDD27}" type="presParOf" srcId="{EA7EA66E-39D4-4072-93CA-0A034C85EDF6}" destId="{60EA42AE-F939-479E-AAF2-25D76CBEA035}" srcOrd="0" destOrd="0" presId="urn:microsoft.com/office/officeart/2005/8/layout/bProcess3"/>
    <dgm:cxn modelId="{D5FA13D8-947E-4EAB-BFC6-7883834F89AE}" type="presParOf" srcId="{05D39B73-473D-4FF4-A1E5-E91789F1C5E3}" destId="{2F58B711-5BA0-4C97-97E2-991220709A0D}" srcOrd="12" destOrd="0" presId="urn:microsoft.com/office/officeart/2005/8/layout/bProcess3"/>
    <dgm:cxn modelId="{2C5DE355-CF58-4AB0-B28B-6A43C81DC49D}" type="presParOf" srcId="{05D39B73-473D-4FF4-A1E5-E91789F1C5E3}" destId="{30DB6E90-45FA-4063-8E4E-7B633705E1B4}" srcOrd="13" destOrd="0" presId="urn:microsoft.com/office/officeart/2005/8/layout/bProcess3"/>
    <dgm:cxn modelId="{E301C770-CE80-4D22-A056-54A5484D69DC}" type="presParOf" srcId="{30DB6E90-45FA-4063-8E4E-7B633705E1B4}" destId="{4BB0741C-4351-42AC-B60B-6C6256334978}" srcOrd="0" destOrd="0" presId="urn:microsoft.com/office/officeart/2005/8/layout/bProcess3"/>
    <dgm:cxn modelId="{E835FA29-9060-4A3A-ADA2-1E259B14D736}" type="presParOf" srcId="{05D39B73-473D-4FF4-A1E5-E91789F1C5E3}" destId="{1D4490F8-06EB-4591-9628-89A3FB7B84EE}" srcOrd="14" destOrd="0" presId="urn:microsoft.com/office/officeart/2005/8/layout/bProcess3"/>
    <dgm:cxn modelId="{AECD871C-5016-4B0C-8519-CA4838B4D980}" type="presParOf" srcId="{05D39B73-473D-4FF4-A1E5-E91789F1C5E3}" destId="{6CCF7437-3A94-4280-986B-E937DF3B3B7B}" srcOrd="15" destOrd="0" presId="urn:microsoft.com/office/officeart/2005/8/layout/bProcess3"/>
    <dgm:cxn modelId="{06FCF7C1-AE0D-434D-950A-05716A4DA630}" type="presParOf" srcId="{6CCF7437-3A94-4280-986B-E937DF3B3B7B}" destId="{3D987F5A-4E74-422C-91B9-D3F1C1F95920}" srcOrd="0" destOrd="0" presId="urn:microsoft.com/office/officeart/2005/8/layout/bProcess3"/>
    <dgm:cxn modelId="{7BA3BDD7-C824-4C0D-85C2-BDB386FB7A3C}" type="presParOf" srcId="{05D39B73-473D-4FF4-A1E5-E91789F1C5E3}" destId="{DAB88615-F577-4A24-A920-F55BFF12CE35}" srcOrd="16" destOrd="0" presId="urn:microsoft.com/office/officeart/2005/8/layout/bProcess3"/>
    <dgm:cxn modelId="{03AA4DB5-DB13-4AC2-84AE-723DAC348ADC}" type="presParOf" srcId="{05D39B73-473D-4FF4-A1E5-E91789F1C5E3}" destId="{2E22EE4A-152B-457A-9C20-07D59AE9B21E}" srcOrd="17" destOrd="0" presId="urn:microsoft.com/office/officeart/2005/8/layout/bProcess3"/>
    <dgm:cxn modelId="{5E8533B2-00DC-4367-97F4-D01B4F46EE3F}" type="presParOf" srcId="{2E22EE4A-152B-457A-9C20-07D59AE9B21E}" destId="{4B5588F0-2460-4CEA-96D9-B23E1B5DB99D}" srcOrd="0" destOrd="0" presId="urn:microsoft.com/office/officeart/2005/8/layout/bProcess3"/>
    <dgm:cxn modelId="{98686558-F70D-4042-8871-1469F94CE9A7}" type="presParOf" srcId="{05D39B73-473D-4FF4-A1E5-E91789F1C5E3}" destId="{7CA366CC-08F9-41B2-8A9C-BBAB45F8833D}" srcOrd="18" destOrd="0" presId="urn:microsoft.com/office/officeart/2005/8/layout/bProcess3"/>
    <dgm:cxn modelId="{00AA38B5-1EF3-4ADD-9DF6-AC3225DF98A2}" type="presParOf" srcId="{05D39B73-473D-4FF4-A1E5-E91789F1C5E3}" destId="{099EB797-6198-46F6-BCFE-0B56CFBC8D52}" srcOrd="19" destOrd="0" presId="urn:microsoft.com/office/officeart/2005/8/layout/bProcess3"/>
    <dgm:cxn modelId="{4283BCF7-8953-4380-B43E-CE4B9708F7FF}" type="presParOf" srcId="{099EB797-6198-46F6-BCFE-0B56CFBC8D52}" destId="{ED06C3C4-A9CF-4F73-8D5D-F7064BBCF88A}" srcOrd="0" destOrd="0" presId="urn:microsoft.com/office/officeart/2005/8/layout/bProcess3"/>
    <dgm:cxn modelId="{90620E48-854D-457A-A9F4-CEB3AA086A7F}" type="presParOf" srcId="{05D39B73-473D-4FF4-A1E5-E91789F1C5E3}" destId="{0D2D962D-3D5F-44B2-8BAD-3F5B7AE6135A}" srcOrd="20" destOrd="0" presId="urn:microsoft.com/office/officeart/2005/8/layout/bProcess3"/>
    <dgm:cxn modelId="{C4D46C1D-50DF-4EEB-9B9C-8149C4A90907}" type="presParOf" srcId="{05D39B73-473D-4FF4-A1E5-E91789F1C5E3}" destId="{D17ECE5B-2116-4877-B7BE-73AFA58F83E8}" srcOrd="21" destOrd="0" presId="urn:microsoft.com/office/officeart/2005/8/layout/bProcess3"/>
    <dgm:cxn modelId="{701D58B5-1617-40AD-BE02-278429BFED62}" type="presParOf" srcId="{D17ECE5B-2116-4877-B7BE-73AFA58F83E8}" destId="{C7BD29B4-21C3-4EE7-AE71-DC854129A71C}" srcOrd="0" destOrd="0" presId="urn:microsoft.com/office/officeart/2005/8/layout/bProcess3"/>
    <dgm:cxn modelId="{B43C3A64-0B61-4F53-9FDD-77DA13EB03D8}" type="presParOf" srcId="{05D39B73-473D-4FF4-A1E5-E91789F1C5E3}" destId="{B5C30D97-303D-44D8-AF16-332C320FDFD6}" srcOrd="22" destOrd="0" presId="urn:microsoft.com/office/officeart/2005/8/layout/bProcess3"/>
    <dgm:cxn modelId="{5A5B88EC-8032-40DC-B8B0-A820B5E6D8BA}" type="presParOf" srcId="{05D39B73-473D-4FF4-A1E5-E91789F1C5E3}" destId="{ABFB6C93-7A35-42C4-85A2-B661B18EC8F1}" srcOrd="23" destOrd="0" presId="urn:microsoft.com/office/officeart/2005/8/layout/bProcess3"/>
    <dgm:cxn modelId="{5A06B4FC-EA06-4E65-87C6-6346E7F9A37C}" type="presParOf" srcId="{ABFB6C93-7A35-42C4-85A2-B661B18EC8F1}" destId="{DAF2EFC1-E981-429F-B17D-24222E93BBC9}" srcOrd="0" destOrd="0" presId="urn:microsoft.com/office/officeart/2005/8/layout/bProcess3"/>
    <dgm:cxn modelId="{FEDF3B81-E56F-4DFD-BD30-0D54114B13F7}" type="presParOf" srcId="{05D39B73-473D-4FF4-A1E5-E91789F1C5E3}" destId="{1983F54B-4CDD-48D9-BDC8-2960D7215876}" srcOrd="24" destOrd="0" presId="urn:microsoft.com/office/officeart/2005/8/layout/bProcess3"/>
    <dgm:cxn modelId="{9DFE3950-9119-453A-8A66-53B692EE57A1}" type="presParOf" srcId="{05D39B73-473D-4FF4-A1E5-E91789F1C5E3}" destId="{D5A3391D-C53A-4396-86D2-AE2F073734C7}" srcOrd="25" destOrd="0" presId="urn:microsoft.com/office/officeart/2005/8/layout/bProcess3"/>
    <dgm:cxn modelId="{1BA7137B-4E3E-4B93-96E3-CC6628687AAD}" type="presParOf" srcId="{D5A3391D-C53A-4396-86D2-AE2F073734C7}" destId="{EC190983-867C-497C-B288-788A4C0FD664}" srcOrd="0" destOrd="0" presId="urn:microsoft.com/office/officeart/2005/8/layout/bProcess3"/>
    <dgm:cxn modelId="{E2E55416-5A17-4A21-B8B8-0ED49E764C56}" type="presParOf" srcId="{05D39B73-473D-4FF4-A1E5-E91789F1C5E3}" destId="{493AE0BA-F628-4E40-9CB0-23762CF8E9D4}" srcOrd="26" destOrd="0" presId="urn:microsoft.com/office/officeart/2005/8/layout/bProcess3"/>
    <dgm:cxn modelId="{F256A554-E4DF-40C9-819F-B8976D623FC8}" type="presParOf" srcId="{05D39B73-473D-4FF4-A1E5-E91789F1C5E3}" destId="{3BE48FF6-E0CC-4610-B7C0-C2DD7887ADC9}" srcOrd="27" destOrd="0" presId="urn:microsoft.com/office/officeart/2005/8/layout/bProcess3"/>
    <dgm:cxn modelId="{EA465154-1176-4C13-8B28-DAB3A5DF2B04}" type="presParOf" srcId="{3BE48FF6-E0CC-4610-B7C0-C2DD7887ADC9}" destId="{DC658DF9-E8F8-42F3-A40E-D71157AF266A}" srcOrd="0" destOrd="0" presId="urn:microsoft.com/office/officeart/2005/8/layout/bProcess3"/>
    <dgm:cxn modelId="{88BAD1DC-0AA6-42B8-AA79-FD1958AEC783}" type="presParOf" srcId="{05D39B73-473D-4FF4-A1E5-E91789F1C5E3}" destId="{4609A900-CF38-49F4-9B19-F91873C2FB93}" srcOrd="28" destOrd="0" presId="urn:microsoft.com/office/officeart/2005/8/layout/bProcess3"/>
    <dgm:cxn modelId="{9D41B28F-20B9-4C3E-9B2D-E52D90359035}" type="presParOf" srcId="{05D39B73-473D-4FF4-A1E5-E91789F1C5E3}" destId="{03A5C6D6-40DF-4686-AF1D-8EECF452CE2C}" srcOrd="29" destOrd="0" presId="urn:microsoft.com/office/officeart/2005/8/layout/bProcess3"/>
    <dgm:cxn modelId="{90063D9E-7187-441B-B479-F06CD3C31311}" type="presParOf" srcId="{03A5C6D6-40DF-4686-AF1D-8EECF452CE2C}" destId="{3FDF4EEA-6603-4CDD-B25B-1942B2ABCCA6}" srcOrd="0" destOrd="0" presId="urn:microsoft.com/office/officeart/2005/8/layout/bProcess3"/>
    <dgm:cxn modelId="{E085007C-CA13-4426-863D-780940B031F7}" type="presParOf" srcId="{05D39B73-473D-4FF4-A1E5-E91789F1C5E3}" destId="{92646505-9410-40BB-96A8-27C6747CC597}" srcOrd="3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</dgm:pt>
    <dgm:pt modelId="{6C72ECD9-2035-4DA3-933B-145AE6C64835}">
      <dgm:prSet phldrT="[Text]"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</a:t>
          </a:r>
          <a:r>
            <a:rPr lang="it-IT" sz="1000" b="1" dirty="0" err="1">
              <a:solidFill>
                <a:schemeClr val="tx1"/>
              </a:solidFill>
            </a:rPr>
            <a:t>get_on</a:t>
          </a:r>
          <a:r>
            <a:rPr lang="it-IT" sz="1000" b="1" dirty="0">
              <a:solidFill>
                <a:schemeClr val="tx1"/>
              </a:solidFill>
            </a:rPr>
            <a:t> f1 t1)</a:t>
          </a:r>
        </a:p>
      </dgm:t>
    </dgm:pt>
    <dgm:pt modelId="{63B7004A-FAAE-47A1-8518-D085B25A8758}" type="parTrans" cxnId="{E0B70AC2-5D6E-4AA0-8ABD-E6C182D5F0EF}">
      <dgm:prSet/>
      <dgm:spPr/>
      <dgm:t>
        <a:bodyPr/>
        <a:lstStyle/>
        <a:p>
          <a:endParaRPr lang="it-IT" sz="1000" b="1">
            <a:solidFill>
              <a:schemeClr val="tx1"/>
            </a:solidFill>
          </a:endParaRPr>
        </a:p>
      </dgm:t>
    </dgm:pt>
    <dgm:pt modelId="{0DAEADE3-9030-4123-8E5E-7A0E4679E9A2}" type="sibTrans" cxnId="{E0B70AC2-5D6E-4AA0-8ABD-E6C182D5F0EF}">
      <dgm:prSet custT="1"/>
      <dgm:spPr>
        <a:gradFill rotWithShape="0">
          <a:gsLst>
            <a:gs pos="0">
              <a:schemeClr val="accent4">
                <a:shade val="90000"/>
                <a:hueOff val="0"/>
                <a:satOff val="0"/>
                <a:alphaOff val="0"/>
                <a:satMod val="103000"/>
                <a:tint val="94000"/>
                <a:lumMod val="96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>
          <a:noFill/>
        </a:ln>
      </dgm:spPr>
      <dgm:t>
        <a:bodyPr/>
        <a:lstStyle/>
        <a:p>
          <a:endParaRPr lang="it-IT" sz="1000" b="1">
            <a:solidFill>
              <a:schemeClr val="tx1"/>
            </a:solidFill>
          </a:endParaRPr>
        </a:p>
      </dgm:t>
    </dgm:pt>
    <dgm:pt modelId="{0145E56A-5595-4BD5-AFC1-E5B3C76F86D2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(goto f1 t1 farm s1)</a:t>
          </a:r>
          <a:endParaRPr lang="it-IT" sz="1000" b="1" dirty="0">
            <a:solidFill>
              <a:schemeClr val="tx1"/>
            </a:solidFill>
          </a:endParaRPr>
        </a:p>
      </dgm:t>
    </dgm:pt>
    <dgm:pt modelId="{048F2D1A-6755-4714-B461-6C6FE1C0A206}" type="parTrans" cxnId="{72A3BC3A-BAB2-4EF5-8438-6E4DABBB4358}">
      <dgm:prSet/>
      <dgm:spPr/>
      <dgm:t>
        <a:bodyPr/>
        <a:lstStyle/>
        <a:p>
          <a:endParaRPr lang="it-IT" sz="1000"/>
        </a:p>
      </dgm:t>
    </dgm:pt>
    <dgm:pt modelId="{EC0AF429-0F6D-41F7-9541-7713BF8F9090}" type="sibTrans" cxnId="{72A3BC3A-BAB2-4EF5-8438-6E4DABBB4358}">
      <dgm:prSet custT="1"/>
      <dgm:spPr/>
      <dgm:t>
        <a:bodyPr/>
        <a:lstStyle/>
        <a:p>
          <a:endParaRPr lang="it-IT" sz="1000"/>
        </a:p>
      </dgm:t>
    </dgm:pt>
    <dgm:pt modelId="{B858FA81-992F-43D6-BEB7-50314DFB24F6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(goto f1 t1 s1 g1)</a:t>
          </a:r>
        </a:p>
      </dgm:t>
    </dgm:pt>
    <dgm:pt modelId="{24294FD5-30CD-4B1F-AE3B-DC00B90D6E1A}" type="parTrans" cxnId="{7070A06B-63B0-4E5C-885A-8BBBEEA6F018}">
      <dgm:prSet/>
      <dgm:spPr/>
      <dgm:t>
        <a:bodyPr/>
        <a:lstStyle/>
        <a:p>
          <a:endParaRPr lang="it-IT" sz="1000"/>
        </a:p>
      </dgm:t>
    </dgm:pt>
    <dgm:pt modelId="{3A30A82F-136B-48A9-99E5-F72E09FD9EB1}" type="sibTrans" cxnId="{7070A06B-63B0-4E5C-885A-8BBBEEA6F018}">
      <dgm:prSet custT="1"/>
      <dgm:spPr/>
      <dgm:t>
        <a:bodyPr/>
        <a:lstStyle/>
        <a:p>
          <a:endParaRPr lang="it-IT" sz="1000"/>
        </a:p>
      </dgm:t>
    </dgm:pt>
    <dgm:pt modelId="{5FFDE84B-A4D2-4B05-97C9-7079F820A52D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(get_off f1 t1)</a:t>
          </a:r>
        </a:p>
      </dgm:t>
    </dgm:pt>
    <dgm:pt modelId="{DD7234A9-751B-479B-B353-C7873DA7BCD5}" type="parTrans" cxnId="{5A5BCDE4-7E75-4762-99F3-16B932EBEC46}">
      <dgm:prSet/>
      <dgm:spPr/>
      <dgm:t>
        <a:bodyPr/>
        <a:lstStyle/>
        <a:p>
          <a:endParaRPr lang="it-IT" sz="1000"/>
        </a:p>
      </dgm:t>
    </dgm:pt>
    <dgm:pt modelId="{27543636-642C-4CD0-91AF-2D4D979468C3}" type="sibTrans" cxnId="{5A5BCDE4-7E75-4762-99F3-16B932EBEC46}">
      <dgm:prSet custT="1"/>
      <dgm:spPr/>
      <dgm:t>
        <a:bodyPr/>
        <a:lstStyle/>
        <a:p>
          <a:endParaRPr lang="it-IT" sz="1000"/>
        </a:p>
      </dgm:t>
    </dgm:pt>
    <dgm:pt modelId="{060C0D36-796B-4C76-A41D-DCC9088BA277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(get_gas f1 g1 t1)</a:t>
          </a:r>
          <a:endParaRPr lang="it-IT" sz="1000" b="1" dirty="0">
            <a:solidFill>
              <a:schemeClr val="tx1"/>
            </a:solidFill>
          </a:endParaRPr>
        </a:p>
      </dgm:t>
    </dgm:pt>
    <dgm:pt modelId="{E1C48051-928D-4EF6-9991-0289131B1C9B}" type="parTrans" cxnId="{84CBF4F8-BDB2-4A1B-AE3F-27F5DE66045C}">
      <dgm:prSet/>
      <dgm:spPr/>
      <dgm:t>
        <a:bodyPr/>
        <a:lstStyle/>
        <a:p>
          <a:endParaRPr lang="it-IT" sz="1000"/>
        </a:p>
      </dgm:t>
    </dgm:pt>
    <dgm:pt modelId="{944C334E-1DF9-4ABB-9C68-2AF900EFC4BF}" type="sibTrans" cxnId="{84CBF4F8-BDB2-4A1B-AE3F-27F5DE66045C}">
      <dgm:prSet custT="1"/>
      <dgm:spPr/>
      <dgm:t>
        <a:bodyPr/>
        <a:lstStyle/>
        <a:p>
          <a:endParaRPr lang="it-IT" sz="1000"/>
        </a:p>
      </dgm:t>
    </dgm:pt>
    <dgm:pt modelId="{D86BCF8C-2475-4E35-8E1C-91CEC4BD858C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(get_on f1 t1)</a:t>
          </a:r>
        </a:p>
      </dgm:t>
    </dgm:pt>
    <dgm:pt modelId="{1FA783F4-E563-4F22-B361-6832BA8D55D9}" type="parTrans" cxnId="{EF96E599-25A2-4DBC-A8C1-E4DECE85D819}">
      <dgm:prSet/>
      <dgm:spPr/>
      <dgm:t>
        <a:bodyPr/>
        <a:lstStyle/>
        <a:p>
          <a:endParaRPr lang="it-IT" sz="1000"/>
        </a:p>
      </dgm:t>
    </dgm:pt>
    <dgm:pt modelId="{9B1B7C9B-F60A-4BAA-A7F9-3BF0A2574CAD}" type="sibTrans" cxnId="{EF96E599-25A2-4DBC-A8C1-E4DECE85D819}">
      <dgm:prSet custT="1"/>
      <dgm:spPr/>
      <dgm:t>
        <a:bodyPr/>
        <a:lstStyle/>
        <a:p>
          <a:endParaRPr lang="it-IT" sz="1000"/>
        </a:p>
      </dgm:t>
    </dgm:pt>
    <dgm:pt modelId="{4996B2AF-1A4D-462D-AB65-C316F0FEE462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</a:rPr>
            <a:t>(goto f1 t1 g1 s1)</a:t>
          </a:r>
          <a:endParaRPr lang="it-IT" sz="1000" b="1" dirty="0">
            <a:solidFill>
              <a:schemeClr val="tx1"/>
            </a:solidFill>
          </a:endParaRPr>
        </a:p>
      </dgm:t>
    </dgm:pt>
    <dgm:pt modelId="{8335DEBD-E46E-43AA-AE35-62C8151B5226}" type="parTrans" cxnId="{A39E9CE8-8DC6-4D4E-A8D8-BD3094173E1C}">
      <dgm:prSet/>
      <dgm:spPr/>
      <dgm:t>
        <a:bodyPr/>
        <a:lstStyle/>
        <a:p>
          <a:endParaRPr lang="it-IT" sz="1000"/>
        </a:p>
      </dgm:t>
    </dgm:pt>
    <dgm:pt modelId="{C9549B33-A753-40AE-9492-7AF7965AC1EB}" type="sibTrans" cxnId="{A39E9CE8-8DC6-4D4E-A8D8-BD3094173E1C}">
      <dgm:prSet custT="1"/>
      <dgm:spPr/>
      <dgm:t>
        <a:bodyPr/>
        <a:lstStyle/>
        <a:p>
          <a:endParaRPr lang="it-IT" sz="1000"/>
        </a:p>
      </dgm:t>
    </dgm:pt>
    <dgm:pt modelId="{1635172A-136C-473A-BC52-A2F988B15E3F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(get_off f1 t1)</a:t>
          </a:r>
        </a:p>
      </dgm:t>
    </dgm:pt>
    <dgm:pt modelId="{AFB41F44-9169-499B-90E1-E78530822A83}" type="parTrans" cxnId="{D274289E-A728-412D-843E-4DB5FAD63103}">
      <dgm:prSet/>
      <dgm:spPr/>
      <dgm:t>
        <a:bodyPr/>
        <a:lstStyle/>
        <a:p>
          <a:endParaRPr lang="it-IT" sz="1000"/>
        </a:p>
      </dgm:t>
    </dgm:pt>
    <dgm:pt modelId="{7352D166-06AF-4EFC-AFD7-F8CD7F878868}" type="sibTrans" cxnId="{D274289E-A728-412D-843E-4DB5FAD63103}">
      <dgm:prSet custT="1"/>
      <dgm:spPr/>
      <dgm:t>
        <a:bodyPr/>
        <a:lstStyle/>
        <a:p>
          <a:endParaRPr lang="it-IT" sz="1000"/>
        </a:p>
      </dgm:t>
    </dgm:pt>
    <dgm:pt modelId="{4E9D8D98-B771-4EA3-8057-1BA66F139191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(collect_good s1 apple t1 f1)</a:t>
          </a:r>
          <a:endParaRPr lang="it-IT" sz="1000" b="1" dirty="0">
            <a:solidFill>
              <a:schemeClr val="tx1"/>
            </a:solidFill>
          </a:endParaRPr>
        </a:p>
      </dgm:t>
    </dgm:pt>
    <dgm:pt modelId="{392B1978-3848-4C0A-8AF2-3C886DEAE82C}" type="parTrans" cxnId="{553955C5-4AAD-42D4-8165-D20F22A09417}">
      <dgm:prSet/>
      <dgm:spPr/>
      <dgm:t>
        <a:bodyPr/>
        <a:lstStyle/>
        <a:p>
          <a:endParaRPr lang="it-IT" sz="1000"/>
        </a:p>
      </dgm:t>
    </dgm:pt>
    <dgm:pt modelId="{6F9483B4-7492-4DF8-94B8-F1507AAC172F}" type="sibTrans" cxnId="{553955C5-4AAD-42D4-8165-D20F22A09417}">
      <dgm:prSet custT="1"/>
      <dgm:spPr/>
      <dgm:t>
        <a:bodyPr/>
        <a:lstStyle/>
        <a:p>
          <a:endParaRPr lang="it-IT" sz="1000"/>
        </a:p>
      </dgm:t>
    </dgm:pt>
    <dgm:pt modelId="{FA2A7CE5-D815-4798-B9EB-6481224EE15E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(collect_good s1 eggplant t1 f1)</a:t>
          </a:r>
          <a:endParaRPr lang="it-IT" sz="1000" b="1" dirty="0">
            <a:solidFill>
              <a:schemeClr val="tx1"/>
            </a:solidFill>
          </a:endParaRPr>
        </a:p>
      </dgm:t>
    </dgm:pt>
    <dgm:pt modelId="{BADAE444-D636-4796-BBAE-B675877A7C4E}" type="parTrans" cxnId="{4FC51CAA-647C-495E-AB38-CE0D2B0ADA3F}">
      <dgm:prSet/>
      <dgm:spPr/>
      <dgm:t>
        <a:bodyPr/>
        <a:lstStyle/>
        <a:p>
          <a:endParaRPr lang="it-IT" sz="1000"/>
        </a:p>
      </dgm:t>
    </dgm:pt>
    <dgm:pt modelId="{30CAD9DD-0901-416B-9A8F-40FAE2E50081}" type="sibTrans" cxnId="{4FC51CAA-647C-495E-AB38-CE0D2B0ADA3F}">
      <dgm:prSet custT="1"/>
      <dgm:spPr/>
      <dgm:t>
        <a:bodyPr/>
        <a:lstStyle/>
        <a:p>
          <a:endParaRPr lang="it-IT" sz="1000"/>
        </a:p>
      </dgm:t>
    </dgm:pt>
    <dgm:pt modelId="{AB05E064-1A68-485D-AC63-59FC1E190B33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(get_on f1 t1)</a:t>
          </a:r>
        </a:p>
      </dgm:t>
    </dgm:pt>
    <dgm:pt modelId="{3551D558-F025-4DF7-ACD5-5952D3A52B6C}" type="parTrans" cxnId="{DC7AA924-AFDD-4B0E-808B-77213292763C}">
      <dgm:prSet/>
      <dgm:spPr/>
      <dgm:t>
        <a:bodyPr/>
        <a:lstStyle/>
        <a:p>
          <a:endParaRPr lang="it-IT" sz="1000"/>
        </a:p>
      </dgm:t>
    </dgm:pt>
    <dgm:pt modelId="{AFBFB1C8-31CC-4B63-A2EF-E47B3143A02D}" type="sibTrans" cxnId="{DC7AA924-AFDD-4B0E-808B-77213292763C}">
      <dgm:prSet custT="1"/>
      <dgm:spPr/>
      <dgm:t>
        <a:bodyPr/>
        <a:lstStyle/>
        <a:p>
          <a:endParaRPr lang="it-IT" sz="1000"/>
        </a:p>
      </dgm:t>
    </dgm:pt>
    <dgm:pt modelId="{256C8831-E1B8-475D-AD70-A04D79EC4E0A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(goto f1 t1 s1 s2)</a:t>
          </a:r>
        </a:p>
      </dgm:t>
    </dgm:pt>
    <dgm:pt modelId="{E9D7A2D7-B431-4975-9413-3E21AF494BED}" type="parTrans" cxnId="{98931B88-E53D-4D12-AD4B-158CECBFFC08}">
      <dgm:prSet/>
      <dgm:spPr/>
      <dgm:t>
        <a:bodyPr/>
        <a:lstStyle/>
        <a:p>
          <a:endParaRPr lang="it-IT" sz="1000"/>
        </a:p>
      </dgm:t>
    </dgm:pt>
    <dgm:pt modelId="{181466D5-14FF-47D2-A153-C4641E1727A1}" type="sibTrans" cxnId="{98931B88-E53D-4D12-AD4B-158CECBFFC08}">
      <dgm:prSet custT="1"/>
      <dgm:spPr/>
      <dgm:t>
        <a:bodyPr/>
        <a:lstStyle/>
        <a:p>
          <a:endParaRPr lang="it-IT" sz="1000"/>
        </a:p>
      </dgm:t>
    </dgm:pt>
    <dgm:pt modelId="{1AE5C321-8B0B-42A6-871C-003FB00BDDDE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</a:rPr>
            <a:t>(goto f1 t1 s2 d1)</a:t>
          </a:r>
          <a:endParaRPr lang="it-IT" sz="1000" b="1" dirty="0">
            <a:solidFill>
              <a:schemeClr val="tx1"/>
            </a:solidFill>
          </a:endParaRPr>
        </a:p>
      </dgm:t>
    </dgm:pt>
    <dgm:pt modelId="{E54932A3-0B31-4F4E-849E-1906DD7F1E66}" type="parTrans" cxnId="{7035C6FF-15D3-4D25-BD81-3A6B7292AD4E}">
      <dgm:prSet/>
      <dgm:spPr/>
      <dgm:t>
        <a:bodyPr/>
        <a:lstStyle/>
        <a:p>
          <a:endParaRPr lang="it-IT" sz="1000"/>
        </a:p>
      </dgm:t>
    </dgm:pt>
    <dgm:pt modelId="{64A7B51D-0005-4FEE-963C-2FF64E945FBF}" type="sibTrans" cxnId="{7035C6FF-15D3-4D25-BD81-3A6B7292AD4E}">
      <dgm:prSet custT="1"/>
      <dgm:spPr/>
      <dgm:t>
        <a:bodyPr/>
        <a:lstStyle/>
        <a:p>
          <a:endParaRPr lang="it-IT" sz="1000"/>
        </a:p>
      </dgm:t>
    </dgm:pt>
    <dgm:pt modelId="{13A5CADD-4076-4614-9933-4603B4F8384D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(release d1 t1 f1)</a:t>
          </a:r>
        </a:p>
      </dgm:t>
    </dgm:pt>
    <dgm:pt modelId="{7EA64A68-AB0C-4A0A-AB98-46EB343BC461}" type="parTrans" cxnId="{587CE3EE-EDFB-4B64-972D-0B81440D52F2}">
      <dgm:prSet/>
      <dgm:spPr/>
      <dgm:t>
        <a:bodyPr/>
        <a:lstStyle/>
        <a:p>
          <a:endParaRPr lang="it-IT" sz="1000"/>
        </a:p>
      </dgm:t>
    </dgm:pt>
    <dgm:pt modelId="{931206FF-8891-4B16-B101-3E4BE0F1F87D}" type="sibTrans" cxnId="{587CE3EE-EDFB-4B64-972D-0B81440D52F2}">
      <dgm:prSet custT="1"/>
      <dgm:spPr/>
      <dgm:t>
        <a:bodyPr/>
        <a:lstStyle/>
        <a:p>
          <a:endParaRPr lang="it-IT" sz="1000"/>
        </a:p>
      </dgm:t>
    </dgm:pt>
    <dgm:pt modelId="{89189143-7918-4EC9-B62E-BDA9C68C00D5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</a:rPr>
            <a:t>(goto f1 t1 d1 s2)</a:t>
          </a:r>
          <a:endParaRPr lang="it-IT" sz="1000" b="1" dirty="0">
            <a:solidFill>
              <a:schemeClr val="tx1"/>
            </a:solidFill>
          </a:endParaRPr>
        </a:p>
      </dgm:t>
    </dgm:pt>
    <dgm:pt modelId="{9E475080-25E2-4D5C-ACD9-DA3EBC8C44CC}" type="parTrans" cxnId="{60A42A00-0936-429C-9CE2-296683442C43}">
      <dgm:prSet/>
      <dgm:spPr/>
      <dgm:t>
        <a:bodyPr/>
        <a:lstStyle/>
        <a:p>
          <a:endParaRPr lang="it-IT" sz="1000"/>
        </a:p>
      </dgm:t>
    </dgm:pt>
    <dgm:pt modelId="{091BC9A9-A6EA-4D40-8402-7CE2A3F33EA2}" type="sibTrans" cxnId="{60A42A00-0936-429C-9CE2-296683442C43}">
      <dgm:prSet custT="1"/>
      <dgm:spPr/>
      <dgm:t>
        <a:bodyPr/>
        <a:lstStyle/>
        <a:p>
          <a:endParaRPr lang="it-IT" sz="1000"/>
        </a:p>
      </dgm:t>
    </dgm:pt>
    <dgm:pt modelId="{2493932E-6CAD-495D-A14F-50353B29D258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(get_off f1 t1)</a:t>
          </a:r>
        </a:p>
      </dgm:t>
    </dgm:pt>
    <dgm:pt modelId="{856B8DD7-7CB9-4949-A964-21CF009949C4}" type="parTrans" cxnId="{FA9ED0CC-3B29-4FE5-9C28-5E74F5AC5576}">
      <dgm:prSet/>
      <dgm:spPr/>
      <dgm:t>
        <a:bodyPr/>
        <a:lstStyle/>
        <a:p>
          <a:endParaRPr lang="it-IT" sz="1000"/>
        </a:p>
      </dgm:t>
    </dgm:pt>
    <dgm:pt modelId="{E93C39F3-F62B-4B89-872D-1B668F16D503}" type="sibTrans" cxnId="{FA9ED0CC-3B29-4FE5-9C28-5E74F5AC5576}">
      <dgm:prSet custT="1"/>
      <dgm:spPr/>
      <dgm:t>
        <a:bodyPr/>
        <a:lstStyle/>
        <a:p>
          <a:endParaRPr lang="it-IT" sz="1000"/>
        </a:p>
      </dgm:t>
    </dgm:pt>
    <dgm:pt modelId="{B191A5EC-2979-4A3A-8D6B-D898A3A25504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(collect_good s2 eggplant t1 f1)</a:t>
          </a:r>
          <a:endParaRPr lang="it-IT" sz="1000" b="1" dirty="0">
            <a:solidFill>
              <a:schemeClr val="tx1"/>
            </a:solidFill>
          </a:endParaRPr>
        </a:p>
      </dgm:t>
    </dgm:pt>
    <dgm:pt modelId="{AA9D6CC3-6B7D-4051-AD0A-153E987EDF23}" type="parTrans" cxnId="{24C5F88D-C9AC-42D3-937C-60F6E97A8442}">
      <dgm:prSet/>
      <dgm:spPr/>
      <dgm:t>
        <a:bodyPr/>
        <a:lstStyle/>
        <a:p>
          <a:endParaRPr lang="it-IT" sz="1000"/>
        </a:p>
      </dgm:t>
    </dgm:pt>
    <dgm:pt modelId="{8FE9E212-30F9-4389-97B8-C0969E2AEC7C}" type="sibTrans" cxnId="{24C5F88D-C9AC-42D3-937C-60F6E97A8442}">
      <dgm:prSet custT="1"/>
      <dgm:spPr/>
      <dgm:t>
        <a:bodyPr/>
        <a:lstStyle/>
        <a:p>
          <a:endParaRPr lang="it-IT" sz="1000"/>
        </a:p>
      </dgm:t>
    </dgm:pt>
    <dgm:pt modelId="{2760FD5C-0C6D-4DDC-BA45-D8EEF0D750DB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(collect_good s2 apple t1 f1)</a:t>
          </a:r>
          <a:endParaRPr lang="it-IT" sz="1000" b="1" dirty="0">
            <a:solidFill>
              <a:schemeClr val="tx1"/>
            </a:solidFill>
          </a:endParaRPr>
        </a:p>
      </dgm:t>
    </dgm:pt>
    <dgm:pt modelId="{E8CCE1C1-59A4-45B8-889D-85B66A6510FB}" type="parTrans" cxnId="{D1202B51-E692-4F7B-B6BA-633418C32F69}">
      <dgm:prSet/>
      <dgm:spPr/>
      <dgm:t>
        <a:bodyPr/>
        <a:lstStyle/>
        <a:p>
          <a:endParaRPr lang="it-IT" sz="1000"/>
        </a:p>
      </dgm:t>
    </dgm:pt>
    <dgm:pt modelId="{381DBDC5-E0CD-413B-A639-00DB981EE3FC}" type="sibTrans" cxnId="{D1202B51-E692-4F7B-B6BA-633418C32F69}">
      <dgm:prSet custT="1"/>
      <dgm:spPr/>
      <dgm:t>
        <a:bodyPr/>
        <a:lstStyle/>
        <a:p>
          <a:endParaRPr lang="it-IT" sz="1000"/>
        </a:p>
      </dgm:t>
    </dgm:pt>
    <dgm:pt modelId="{E000CAB1-F907-4981-9725-665D96646200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(get_on f1 t1)</a:t>
          </a:r>
        </a:p>
      </dgm:t>
    </dgm:pt>
    <dgm:pt modelId="{7C373292-BFF6-4E03-B9A2-EED7CC7F344C}" type="parTrans" cxnId="{1990E9E7-A6C2-4655-B8AC-CA716DEFFAE6}">
      <dgm:prSet/>
      <dgm:spPr/>
      <dgm:t>
        <a:bodyPr/>
        <a:lstStyle/>
        <a:p>
          <a:endParaRPr lang="it-IT" sz="1000"/>
        </a:p>
      </dgm:t>
    </dgm:pt>
    <dgm:pt modelId="{30E98087-8BFC-4774-B6AA-63F8EF6B7DFD}" type="sibTrans" cxnId="{1990E9E7-A6C2-4655-B8AC-CA716DEFFAE6}">
      <dgm:prSet custT="1"/>
      <dgm:spPr/>
      <dgm:t>
        <a:bodyPr/>
        <a:lstStyle/>
        <a:p>
          <a:endParaRPr lang="it-IT" sz="1000"/>
        </a:p>
      </dgm:t>
    </dgm:pt>
    <dgm:pt modelId="{5285F69A-4ECF-4FCE-8642-9B9A4C5459B2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</a:rPr>
            <a:t>(goto f1 t1 s2 d1)</a:t>
          </a:r>
          <a:endParaRPr lang="it-IT" sz="1000" b="1" dirty="0">
            <a:solidFill>
              <a:schemeClr val="tx1"/>
            </a:solidFill>
          </a:endParaRPr>
        </a:p>
      </dgm:t>
    </dgm:pt>
    <dgm:pt modelId="{DFF3DD23-1F24-4138-B67C-0712C6FE0E9C}" type="parTrans" cxnId="{B3840469-98A1-4A7F-9237-F1391272E5F3}">
      <dgm:prSet/>
      <dgm:spPr/>
      <dgm:t>
        <a:bodyPr/>
        <a:lstStyle/>
        <a:p>
          <a:endParaRPr lang="it-IT" sz="1000"/>
        </a:p>
      </dgm:t>
    </dgm:pt>
    <dgm:pt modelId="{38613E1A-1CBA-4C3E-A8CA-DEC4202DC7ED}" type="sibTrans" cxnId="{B3840469-98A1-4A7F-9237-F1391272E5F3}">
      <dgm:prSet custT="1"/>
      <dgm:spPr/>
      <dgm:t>
        <a:bodyPr/>
        <a:lstStyle/>
        <a:p>
          <a:endParaRPr lang="it-IT" sz="1000"/>
        </a:p>
      </dgm:t>
    </dgm:pt>
    <dgm:pt modelId="{38FF601E-A672-4DD9-84C5-45C0A2A39C67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</a:rPr>
            <a:t>(release d1 t1 f1)</a:t>
          </a:r>
        </a:p>
      </dgm:t>
    </dgm:pt>
    <dgm:pt modelId="{FC6933AC-09EB-49DD-8846-8E9022CE9939}" type="parTrans" cxnId="{D1C4F45E-8BF6-44A3-A382-7C067B249FDA}">
      <dgm:prSet/>
      <dgm:spPr/>
      <dgm:t>
        <a:bodyPr/>
        <a:lstStyle/>
        <a:p>
          <a:endParaRPr lang="it-IT" sz="1000"/>
        </a:p>
      </dgm:t>
    </dgm:pt>
    <dgm:pt modelId="{D6A3C668-4A75-49A4-B7D0-D7671F5E08FE}" type="sibTrans" cxnId="{D1C4F45E-8BF6-44A3-A382-7C067B249FDA}">
      <dgm:prSet/>
      <dgm:spPr/>
      <dgm:t>
        <a:bodyPr/>
        <a:lstStyle/>
        <a:p>
          <a:endParaRPr lang="it-IT" sz="1000"/>
        </a:p>
      </dgm:t>
    </dgm:pt>
    <dgm:pt modelId="{B9F78308-56D5-41DC-A89D-8068A7DC55A5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FE5DE54B-2AEB-4D17-A789-FACDB487C59F}" type="pres">
      <dgm:prSet presAssocID="{6C72ECD9-2035-4DA3-933B-145AE6C64835}" presName="node" presStyleLbl="node1" presStyleIdx="0" presStyleCnt="21">
        <dgm:presLayoutVars>
          <dgm:bulletEnabled val="1"/>
        </dgm:presLayoutVars>
      </dgm:prSet>
      <dgm:spPr/>
    </dgm:pt>
    <dgm:pt modelId="{F62C746B-F681-4013-8D75-21D9825C66F1}" type="pres">
      <dgm:prSet presAssocID="{0DAEADE3-9030-4123-8E5E-7A0E4679E9A2}" presName="sibTrans" presStyleLbl="sibTrans1D1" presStyleIdx="0" presStyleCnt="20"/>
      <dgm:spPr/>
    </dgm:pt>
    <dgm:pt modelId="{420225A6-26E4-447B-BCCE-85333CE6434A}" type="pres">
      <dgm:prSet presAssocID="{0DAEADE3-9030-4123-8E5E-7A0E4679E9A2}" presName="connectorText" presStyleLbl="sibTrans1D1" presStyleIdx="0" presStyleCnt="20"/>
      <dgm:spPr/>
    </dgm:pt>
    <dgm:pt modelId="{36214F47-4F96-431D-B0C5-1262B9C8F2E7}" type="pres">
      <dgm:prSet presAssocID="{0145E56A-5595-4BD5-AFC1-E5B3C76F86D2}" presName="node" presStyleLbl="node1" presStyleIdx="1" presStyleCnt="21">
        <dgm:presLayoutVars>
          <dgm:bulletEnabled val="1"/>
        </dgm:presLayoutVars>
      </dgm:prSet>
      <dgm:spPr/>
    </dgm:pt>
    <dgm:pt modelId="{4CF38E8D-D0BD-4AA8-B8AE-539186EF0C2F}" type="pres">
      <dgm:prSet presAssocID="{EC0AF429-0F6D-41F7-9541-7713BF8F9090}" presName="sibTrans" presStyleLbl="sibTrans1D1" presStyleIdx="1" presStyleCnt="20"/>
      <dgm:spPr/>
    </dgm:pt>
    <dgm:pt modelId="{1FEAB430-94C3-4E49-B3D9-E6ED0344552D}" type="pres">
      <dgm:prSet presAssocID="{EC0AF429-0F6D-41F7-9541-7713BF8F9090}" presName="connectorText" presStyleLbl="sibTrans1D1" presStyleIdx="1" presStyleCnt="20"/>
      <dgm:spPr/>
    </dgm:pt>
    <dgm:pt modelId="{EC985B1B-A9E3-42F3-8546-D248E163B5FC}" type="pres">
      <dgm:prSet presAssocID="{B858FA81-992F-43D6-BEB7-50314DFB24F6}" presName="node" presStyleLbl="node1" presStyleIdx="2" presStyleCnt="21">
        <dgm:presLayoutVars>
          <dgm:bulletEnabled val="1"/>
        </dgm:presLayoutVars>
      </dgm:prSet>
      <dgm:spPr/>
    </dgm:pt>
    <dgm:pt modelId="{1F10747D-BE3D-4C75-B080-4C3819FCE805}" type="pres">
      <dgm:prSet presAssocID="{3A30A82F-136B-48A9-99E5-F72E09FD9EB1}" presName="sibTrans" presStyleLbl="sibTrans1D1" presStyleIdx="2" presStyleCnt="20"/>
      <dgm:spPr/>
    </dgm:pt>
    <dgm:pt modelId="{FCBF5952-BB4C-446A-858B-6343FC39C903}" type="pres">
      <dgm:prSet presAssocID="{3A30A82F-136B-48A9-99E5-F72E09FD9EB1}" presName="connectorText" presStyleLbl="sibTrans1D1" presStyleIdx="2" presStyleCnt="20"/>
      <dgm:spPr/>
    </dgm:pt>
    <dgm:pt modelId="{C2413806-B424-426F-BDC6-62FE18A2E34B}" type="pres">
      <dgm:prSet presAssocID="{5FFDE84B-A4D2-4B05-97C9-7079F820A52D}" presName="node" presStyleLbl="node1" presStyleIdx="3" presStyleCnt="21">
        <dgm:presLayoutVars>
          <dgm:bulletEnabled val="1"/>
        </dgm:presLayoutVars>
      </dgm:prSet>
      <dgm:spPr/>
    </dgm:pt>
    <dgm:pt modelId="{990EDD65-A133-4D9F-A77D-EB0FA4248E1B}" type="pres">
      <dgm:prSet presAssocID="{27543636-642C-4CD0-91AF-2D4D979468C3}" presName="sibTrans" presStyleLbl="sibTrans1D1" presStyleIdx="3" presStyleCnt="20"/>
      <dgm:spPr/>
    </dgm:pt>
    <dgm:pt modelId="{20B3259A-0415-4740-B21E-C9677B68008C}" type="pres">
      <dgm:prSet presAssocID="{27543636-642C-4CD0-91AF-2D4D979468C3}" presName="connectorText" presStyleLbl="sibTrans1D1" presStyleIdx="3" presStyleCnt="20"/>
      <dgm:spPr/>
    </dgm:pt>
    <dgm:pt modelId="{FCB66ABC-4D0B-43BB-ABB5-42C0F23BF64B}" type="pres">
      <dgm:prSet presAssocID="{060C0D36-796B-4C76-A41D-DCC9088BA277}" presName="node" presStyleLbl="node1" presStyleIdx="4" presStyleCnt="21">
        <dgm:presLayoutVars>
          <dgm:bulletEnabled val="1"/>
        </dgm:presLayoutVars>
      </dgm:prSet>
      <dgm:spPr/>
    </dgm:pt>
    <dgm:pt modelId="{0141B6A8-FC0D-4A38-9EC2-AB05F0D98D96}" type="pres">
      <dgm:prSet presAssocID="{944C334E-1DF9-4ABB-9C68-2AF900EFC4BF}" presName="sibTrans" presStyleLbl="sibTrans1D1" presStyleIdx="4" presStyleCnt="20"/>
      <dgm:spPr/>
    </dgm:pt>
    <dgm:pt modelId="{E49BEA45-86CE-48FA-A6CF-8D83DFD7634D}" type="pres">
      <dgm:prSet presAssocID="{944C334E-1DF9-4ABB-9C68-2AF900EFC4BF}" presName="connectorText" presStyleLbl="sibTrans1D1" presStyleIdx="4" presStyleCnt="20"/>
      <dgm:spPr/>
    </dgm:pt>
    <dgm:pt modelId="{F5A7B885-3EE3-4531-ABCB-FB87E7FA9BA4}" type="pres">
      <dgm:prSet presAssocID="{D86BCF8C-2475-4E35-8E1C-91CEC4BD858C}" presName="node" presStyleLbl="node1" presStyleIdx="5" presStyleCnt="21">
        <dgm:presLayoutVars>
          <dgm:bulletEnabled val="1"/>
        </dgm:presLayoutVars>
      </dgm:prSet>
      <dgm:spPr/>
    </dgm:pt>
    <dgm:pt modelId="{E9BD1691-168A-4725-A4F0-0196DC74C038}" type="pres">
      <dgm:prSet presAssocID="{9B1B7C9B-F60A-4BAA-A7F9-3BF0A2574CAD}" presName="sibTrans" presStyleLbl="sibTrans1D1" presStyleIdx="5" presStyleCnt="20"/>
      <dgm:spPr/>
    </dgm:pt>
    <dgm:pt modelId="{A2AD43BD-2A91-47E6-82DF-B5E414D5F1D9}" type="pres">
      <dgm:prSet presAssocID="{9B1B7C9B-F60A-4BAA-A7F9-3BF0A2574CAD}" presName="connectorText" presStyleLbl="sibTrans1D1" presStyleIdx="5" presStyleCnt="20"/>
      <dgm:spPr/>
    </dgm:pt>
    <dgm:pt modelId="{F603633E-62F1-4680-8F66-236608F56ACE}" type="pres">
      <dgm:prSet presAssocID="{4996B2AF-1A4D-462D-AB65-C316F0FEE462}" presName="node" presStyleLbl="node1" presStyleIdx="6" presStyleCnt="21">
        <dgm:presLayoutVars>
          <dgm:bulletEnabled val="1"/>
        </dgm:presLayoutVars>
      </dgm:prSet>
      <dgm:spPr/>
    </dgm:pt>
    <dgm:pt modelId="{C40A788F-34D9-4890-9828-383F8C056686}" type="pres">
      <dgm:prSet presAssocID="{C9549B33-A753-40AE-9492-7AF7965AC1EB}" presName="sibTrans" presStyleLbl="sibTrans1D1" presStyleIdx="6" presStyleCnt="20"/>
      <dgm:spPr/>
    </dgm:pt>
    <dgm:pt modelId="{C3608B8C-2E17-4EBE-89C8-CE1203570F49}" type="pres">
      <dgm:prSet presAssocID="{C9549B33-A753-40AE-9492-7AF7965AC1EB}" presName="connectorText" presStyleLbl="sibTrans1D1" presStyleIdx="6" presStyleCnt="20"/>
      <dgm:spPr/>
    </dgm:pt>
    <dgm:pt modelId="{9C7FF911-65DB-49C6-A5AD-B2CF6D556F8A}" type="pres">
      <dgm:prSet presAssocID="{1635172A-136C-473A-BC52-A2F988B15E3F}" presName="node" presStyleLbl="node1" presStyleIdx="7" presStyleCnt="21">
        <dgm:presLayoutVars>
          <dgm:bulletEnabled val="1"/>
        </dgm:presLayoutVars>
      </dgm:prSet>
      <dgm:spPr/>
    </dgm:pt>
    <dgm:pt modelId="{F0B23767-12CA-49D4-9E47-EB2BBA30A3DA}" type="pres">
      <dgm:prSet presAssocID="{7352D166-06AF-4EFC-AFD7-F8CD7F878868}" presName="sibTrans" presStyleLbl="sibTrans1D1" presStyleIdx="7" presStyleCnt="20"/>
      <dgm:spPr/>
    </dgm:pt>
    <dgm:pt modelId="{21C66DEF-249B-4A25-B895-E08C11DB0373}" type="pres">
      <dgm:prSet presAssocID="{7352D166-06AF-4EFC-AFD7-F8CD7F878868}" presName="connectorText" presStyleLbl="sibTrans1D1" presStyleIdx="7" presStyleCnt="20"/>
      <dgm:spPr/>
    </dgm:pt>
    <dgm:pt modelId="{90E7DB9A-812C-4233-8BF3-2D695826D747}" type="pres">
      <dgm:prSet presAssocID="{4E9D8D98-B771-4EA3-8057-1BA66F139191}" presName="node" presStyleLbl="node1" presStyleIdx="8" presStyleCnt="21">
        <dgm:presLayoutVars>
          <dgm:bulletEnabled val="1"/>
        </dgm:presLayoutVars>
      </dgm:prSet>
      <dgm:spPr/>
    </dgm:pt>
    <dgm:pt modelId="{743487E0-149A-43D2-A0BF-2B6F125E4009}" type="pres">
      <dgm:prSet presAssocID="{6F9483B4-7492-4DF8-94B8-F1507AAC172F}" presName="sibTrans" presStyleLbl="sibTrans1D1" presStyleIdx="8" presStyleCnt="20"/>
      <dgm:spPr/>
    </dgm:pt>
    <dgm:pt modelId="{EFBB0E4C-E649-4350-85CC-0C6283967B54}" type="pres">
      <dgm:prSet presAssocID="{6F9483B4-7492-4DF8-94B8-F1507AAC172F}" presName="connectorText" presStyleLbl="sibTrans1D1" presStyleIdx="8" presStyleCnt="20"/>
      <dgm:spPr/>
    </dgm:pt>
    <dgm:pt modelId="{BBE051A7-3545-43D0-A988-53CCD264047B}" type="pres">
      <dgm:prSet presAssocID="{FA2A7CE5-D815-4798-B9EB-6481224EE15E}" presName="node" presStyleLbl="node1" presStyleIdx="9" presStyleCnt="21">
        <dgm:presLayoutVars>
          <dgm:bulletEnabled val="1"/>
        </dgm:presLayoutVars>
      </dgm:prSet>
      <dgm:spPr/>
    </dgm:pt>
    <dgm:pt modelId="{F4F79183-96D8-4DB9-88DC-11A61B9B3C1C}" type="pres">
      <dgm:prSet presAssocID="{30CAD9DD-0901-416B-9A8F-40FAE2E50081}" presName="sibTrans" presStyleLbl="sibTrans1D1" presStyleIdx="9" presStyleCnt="20"/>
      <dgm:spPr/>
    </dgm:pt>
    <dgm:pt modelId="{1752AD0E-C572-483A-B46B-672B5BD00A3C}" type="pres">
      <dgm:prSet presAssocID="{30CAD9DD-0901-416B-9A8F-40FAE2E50081}" presName="connectorText" presStyleLbl="sibTrans1D1" presStyleIdx="9" presStyleCnt="20"/>
      <dgm:spPr/>
    </dgm:pt>
    <dgm:pt modelId="{6CAFB291-CD9E-4408-AB48-12A6F303FD7F}" type="pres">
      <dgm:prSet presAssocID="{AB05E064-1A68-485D-AC63-59FC1E190B33}" presName="node" presStyleLbl="node1" presStyleIdx="10" presStyleCnt="21">
        <dgm:presLayoutVars>
          <dgm:bulletEnabled val="1"/>
        </dgm:presLayoutVars>
      </dgm:prSet>
      <dgm:spPr/>
    </dgm:pt>
    <dgm:pt modelId="{7EDF032D-5137-42C7-A1AE-85F208CE98DB}" type="pres">
      <dgm:prSet presAssocID="{AFBFB1C8-31CC-4B63-A2EF-E47B3143A02D}" presName="sibTrans" presStyleLbl="sibTrans1D1" presStyleIdx="10" presStyleCnt="20"/>
      <dgm:spPr/>
    </dgm:pt>
    <dgm:pt modelId="{75F07FC5-F2BE-4DAC-BF18-143645B3FFE1}" type="pres">
      <dgm:prSet presAssocID="{AFBFB1C8-31CC-4B63-A2EF-E47B3143A02D}" presName="connectorText" presStyleLbl="sibTrans1D1" presStyleIdx="10" presStyleCnt="20"/>
      <dgm:spPr/>
    </dgm:pt>
    <dgm:pt modelId="{EE401B9D-8DB6-41D4-9BCD-1E98F3EFC280}" type="pres">
      <dgm:prSet presAssocID="{256C8831-E1B8-475D-AD70-A04D79EC4E0A}" presName="node" presStyleLbl="node1" presStyleIdx="11" presStyleCnt="21">
        <dgm:presLayoutVars>
          <dgm:bulletEnabled val="1"/>
        </dgm:presLayoutVars>
      </dgm:prSet>
      <dgm:spPr/>
    </dgm:pt>
    <dgm:pt modelId="{1789977B-E54C-4CB0-BF27-69563415EB49}" type="pres">
      <dgm:prSet presAssocID="{181466D5-14FF-47D2-A153-C4641E1727A1}" presName="sibTrans" presStyleLbl="sibTrans1D1" presStyleIdx="11" presStyleCnt="20"/>
      <dgm:spPr/>
    </dgm:pt>
    <dgm:pt modelId="{C7885350-FB63-48A0-9F35-A564F3ED3DE1}" type="pres">
      <dgm:prSet presAssocID="{181466D5-14FF-47D2-A153-C4641E1727A1}" presName="connectorText" presStyleLbl="sibTrans1D1" presStyleIdx="11" presStyleCnt="20"/>
      <dgm:spPr/>
    </dgm:pt>
    <dgm:pt modelId="{E2249953-11F0-4D31-BF7E-691AE975EC30}" type="pres">
      <dgm:prSet presAssocID="{1AE5C321-8B0B-42A6-871C-003FB00BDDDE}" presName="node" presStyleLbl="node1" presStyleIdx="12" presStyleCnt="21">
        <dgm:presLayoutVars>
          <dgm:bulletEnabled val="1"/>
        </dgm:presLayoutVars>
      </dgm:prSet>
      <dgm:spPr/>
    </dgm:pt>
    <dgm:pt modelId="{7BC9C8EB-1178-4CBE-B168-03CA1CC203BD}" type="pres">
      <dgm:prSet presAssocID="{64A7B51D-0005-4FEE-963C-2FF64E945FBF}" presName="sibTrans" presStyleLbl="sibTrans1D1" presStyleIdx="12" presStyleCnt="20"/>
      <dgm:spPr/>
    </dgm:pt>
    <dgm:pt modelId="{55E28C7F-CC55-41C6-93BF-D83705B4CC3B}" type="pres">
      <dgm:prSet presAssocID="{64A7B51D-0005-4FEE-963C-2FF64E945FBF}" presName="connectorText" presStyleLbl="sibTrans1D1" presStyleIdx="12" presStyleCnt="20"/>
      <dgm:spPr/>
    </dgm:pt>
    <dgm:pt modelId="{0AB61B65-F66F-4582-96F6-9B6316BEE707}" type="pres">
      <dgm:prSet presAssocID="{13A5CADD-4076-4614-9933-4603B4F8384D}" presName="node" presStyleLbl="node1" presStyleIdx="13" presStyleCnt="21">
        <dgm:presLayoutVars>
          <dgm:bulletEnabled val="1"/>
        </dgm:presLayoutVars>
      </dgm:prSet>
      <dgm:spPr/>
    </dgm:pt>
    <dgm:pt modelId="{E8C33BC1-FDA3-4FB6-91A0-E93D807578A6}" type="pres">
      <dgm:prSet presAssocID="{931206FF-8891-4B16-B101-3E4BE0F1F87D}" presName="sibTrans" presStyleLbl="sibTrans1D1" presStyleIdx="13" presStyleCnt="20"/>
      <dgm:spPr/>
    </dgm:pt>
    <dgm:pt modelId="{D1D9DA8E-C325-438D-B462-4A6833FCFD6E}" type="pres">
      <dgm:prSet presAssocID="{931206FF-8891-4B16-B101-3E4BE0F1F87D}" presName="connectorText" presStyleLbl="sibTrans1D1" presStyleIdx="13" presStyleCnt="20"/>
      <dgm:spPr/>
    </dgm:pt>
    <dgm:pt modelId="{87B55A2B-720B-4CF2-9153-AB61D1D55BBD}" type="pres">
      <dgm:prSet presAssocID="{89189143-7918-4EC9-B62E-BDA9C68C00D5}" presName="node" presStyleLbl="node1" presStyleIdx="14" presStyleCnt="21">
        <dgm:presLayoutVars>
          <dgm:bulletEnabled val="1"/>
        </dgm:presLayoutVars>
      </dgm:prSet>
      <dgm:spPr/>
    </dgm:pt>
    <dgm:pt modelId="{BE544EBF-15EF-4E5E-87E4-16A01529F3C4}" type="pres">
      <dgm:prSet presAssocID="{091BC9A9-A6EA-4D40-8402-7CE2A3F33EA2}" presName="sibTrans" presStyleLbl="sibTrans1D1" presStyleIdx="14" presStyleCnt="20"/>
      <dgm:spPr/>
    </dgm:pt>
    <dgm:pt modelId="{D0C5EBF6-E8E0-4DEA-85A3-FF7333196B27}" type="pres">
      <dgm:prSet presAssocID="{091BC9A9-A6EA-4D40-8402-7CE2A3F33EA2}" presName="connectorText" presStyleLbl="sibTrans1D1" presStyleIdx="14" presStyleCnt="20"/>
      <dgm:spPr/>
    </dgm:pt>
    <dgm:pt modelId="{376B08E9-882B-4275-BCE1-97FC9921534C}" type="pres">
      <dgm:prSet presAssocID="{2493932E-6CAD-495D-A14F-50353B29D258}" presName="node" presStyleLbl="node1" presStyleIdx="15" presStyleCnt="21">
        <dgm:presLayoutVars>
          <dgm:bulletEnabled val="1"/>
        </dgm:presLayoutVars>
      </dgm:prSet>
      <dgm:spPr/>
    </dgm:pt>
    <dgm:pt modelId="{F167EB72-86D8-425A-940A-2D9C9F71DA2A}" type="pres">
      <dgm:prSet presAssocID="{E93C39F3-F62B-4B89-872D-1B668F16D503}" presName="sibTrans" presStyleLbl="sibTrans1D1" presStyleIdx="15" presStyleCnt="20"/>
      <dgm:spPr/>
    </dgm:pt>
    <dgm:pt modelId="{D3D74228-2321-4261-A1B4-473CB5D5A69A}" type="pres">
      <dgm:prSet presAssocID="{E93C39F3-F62B-4B89-872D-1B668F16D503}" presName="connectorText" presStyleLbl="sibTrans1D1" presStyleIdx="15" presStyleCnt="20"/>
      <dgm:spPr/>
    </dgm:pt>
    <dgm:pt modelId="{ED07B8B3-EC0C-43AB-82D6-ADA37CD28BF1}" type="pres">
      <dgm:prSet presAssocID="{B191A5EC-2979-4A3A-8D6B-D898A3A25504}" presName="node" presStyleLbl="node1" presStyleIdx="16" presStyleCnt="21">
        <dgm:presLayoutVars>
          <dgm:bulletEnabled val="1"/>
        </dgm:presLayoutVars>
      </dgm:prSet>
      <dgm:spPr/>
    </dgm:pt>
    <dgm:pt modelId="{22E4C187-D8BF-42C0-B121-7D116E7AF55D}" type="pres">
      <dgm:prSet presAssocID="{8FE9E212-30F9-4389-97B8-C0969E2AEC7C}" presName="sibTrans" presStyleLbl="sibTrans1D1" presStyleIdx="16" presStyleCnt="20"/>
      <dgm:spPr/>
    </dgm:pt>
    <dgm:pt modelId="{0838F8BE-3560-4A8E-B9AA-DF4FC7598CD0}" type="pres">
      <dgm:prSet presAssocID="{8FE9E212-30F9-4389-97B8-C0969E2AEC7C}" presName="connectorText" presStyleLbl="sibTrans1D1" presStyleIdx="16" presStyleCnt="20"/>
      <dgm:spPr/>
    </dgm:pt>
    <dgm:pt modelId="{19E4EFC2-40A1-4DAB-ABA0-65D8BDCFF4DD}" type="pres">
      <dgm:prSet presAssocID="{2760FD5C-0C6D-4DDC-BA45-D8EEF0D750DB}" presName="node" presStyleLbl="node1" presStyleIdx="17" presStyleCnt="21">
        <dgm:presLayoutVars>
          <dgm:bulletEnabled val="1"/>
        </dgm:presLayoutVars>
      </dgm:prSet>
      <dgm:spPr/>
    </dgm:pt>
    <dgm:pt modelId="{425016EF-97E2-49AE-B766-CA64D013D53E}" type="pres">
      <dgm:prSet presAssocID="{381DBDC5-E0CD-413B-A639-00DB981EE3FC}" presName="sibTrans" presStyleLbl="sibTrans1D1" presStyleIdx="17" presStyleCnt="20"/>
      <dgm:spPr/>
    </dgm:pt>
    <dgm:pt modelId="{1A4E6061-3E34-4233-B7DC-053D6F0B69A7}" type="pres">
      <dgm:prSet presAssocID="{381DBDC5-E0CD-413B-A639-00DB981EE3FC}" presName="connectorText" presStyleLbl="sibTrans1D1" presStyleIdx="17" presStyleCnt="20"/>
      <dgm:spPr/>
    </dgm:pt>
    <dgm:pt modelId="{2651CE2B-C90D-481C-9905-9961E365AB66}" type="pres">
      <dgm:prSet presAssocID="{E000CAB1-F907-4981-9725-665D96646200}" presName="node" presStyleLbl="node1" presStyleIdx="18" presStyleCnt="21">
        <dgm:presLayoutVars>
          <dgm:bulletEnabled val="1"/>
        </dgm:presLayoutVars>
      </dgm:prSet>
      <dgm:spPr/>
    </dgm:pt>
    <dgm:pt modelId="{819E7676-B5E7-4519-9BCE-680EF7E2ADC5}" type="pres">
      <dgm:prSet presAssocID="{30E98087-8BFC-4774-B6AA-63F8EF6B7DFD}" presName="sibTrans" presStyleLbl="sibTrans1D1" presStyleIdx="18" presStyleCnt="20"/>
      <dgm:spPr/>
    </dgm:pt>
    <dgm:pt modelId="{BBE8DED3-4926-40E6-B434-E9227AA09D28}" type="pres">
      <dgm:prSet presAssocID="{30E98087-8BFC-4774-B6AA-63F8EF6B7DFD}" presName="connectorText" presStyleLbl="sibTrans1D1" presStyleIdx="18" presStyleCnt="20"/>
      <dgm:spPr/>
    </dgm:pt>
    <dgm:pt modelId="{FDA7DFB8-DB37-4B28-9C48-18D377669124}" type="pres">
      <dgm:prSet presAssocID="{5285F69A-4ECF-4FCE-8642-9B9A4C5459B2}" presName="node" presStyleLbl="node1" presStyleIdx="19" presStyleCnt="21">
        <dgm:presLayoutVars>
          <dgm:bulletEnabled val="1"/>
        </dgm:presLayoutVars>
      </dgm:prSet>
      <dgm:spPr/>
    </dgm:pt>
    <dgm:pt modelId="{B1492666-A0DA-427D-8B5B-EA42B60C17C4}" type="pres">
      <dgm:prSet presAssocID="{38613E1A-1CBA-4C3E-A8CA-DEC4202DC7ED}" presName="sibTrans" presStyleLbl="sibTrans1D1" presStyleIdx="19" presStyleCnt="20"/>
      <dgm:spPr/>
    </dgm:pt>
    <dgm:pt modelId="{8DF7B463-B94E-4759-8CDE-9069F7B88475}" type="pres">
      <dgm:prSet presAssocID="{38613E1A-1CBA-4C3E-A8CA-DEC4202DC7ED}" presName="connectorText" presStyleLbl="sibTrans1D1" presStyleIdx="19" presStyleCnt="20"/>
      <dgm:spPr/>
    </dgm:pt>
    <dgm:pt modelId="{168082BC-8171-4100-904E-C8042401F45E}" type="pres">
      <dgm:prSet presAssocID="{38FF601E-A672-4DD9-84C5-45C0A2A39C67}" presName="node" presStyleLbl="node1" presStyleIdx="20" presStyleCnt="21">
        <dgm:presLayoutVars>
          <dgm:bulletEnabled val="1"/>
        </dgm:presLayoutVars>
      </dgm:prSet>
      <dgm:spPr/>
    </dgm:pt>
  </dgm:ptLst>
  <dgm:cxnLst>
    <dgm:cxn modelId="{60A42A00-0936-429C-9CE2-296683442C43}" srcId="{1FAC533E-C24E-47A8-B215-8581B0D4B20A}" destId="{89189143-7918-4EC9-B62E-BDA9C68C00D5}" srcOrd="14" destOrd="0" parTransId="{9E475080-25E2-4D5C-ACD9-DA3EBC8C44CC}" sibTransId="{091BC9A9-A6EA-4D40-8402-7CE2A3F33EA2}"/>
    <dgm:cxn modelId="{A300E708-ACE1-4A33-8518-D45D1247D7FA}" type="presOf" srcId="{381DBDC5-E0CD-413B-A639-00DB981EE3FC}" destId="{425016EF-97E2-49AE-B766-CA64D013D53E}" srcOrd="0" destOrd="0" presId="urn:microsoft.com/office/officeart/2005/8/layout/bProcess3"/>
    <dgm:cxn modelId="{92702A0C-7DB3-4DE9-A197-C2743654867A}" type="presOf" srcId="{2760FD5C-0C6D-4DDC-BA45-D8EEF0D750DB}" destId="{19E4EFC2-40A1-4DAB-ABA0-65D8BDCFF4DD}" srcOrd="0" destOrd="0" presId="urn:microsoft.com/office/officeart/2005/8/layout/bProcess3"/>
    <dgm:cxn modelId="{B66FF60D-F7D2-4988-A0AE-62832A93F283}" type="presOf" srcId="{2493932E-6CAD-495D-A14F-50353B29D258}" destId="{376B08E9-882B-4275-BCE1-97FC9921534C}" srcOrd="0" destOrd="0" presId="urn:microsoft.com/office/officeart/2005/8/layout/bProcess3"/>
    <dgm:cxn modelId="{CBF8190F-090A-4E57-AB02-FE2AD1C020EE}" type="presOf" srcId="{0DAEADE3-9030-4123-8E5E-7A0E4679E9A2}" destId="{F62C746B-F681-4013-8D75-21D9825C66F1}" srcOrd="0" destOrd="0" presId="urn:microsoft.com/office/officeart/2005/8/layout/bProcess3"/>
    <dgm:cxn modelId="{5BF06C0F-F2A7-45F6-B8FB-C3C9243B73FF}" type="presOf" srcId="{B858FA81-992F-43D6-BEB7-50314DFB24F6}" destId="{EC985B1B-A9E3-42F3-8546-D248E163B5FC}" srcOrd="0" destOrd="0" presId="urn:microsoft.com/office/officeart/2005/8/layout/bProcess3"/>
    <dgm:cxn modelId="{46BB7610-20BC-4529-9169-9EA3DDE7D4E0}" type="presOf" srcId="{4996B2AF-1A4D-462D-AB65-C316F0FEE462}" destId="{F603633E-62F1-4680-8F66-236608F56ACE}" srcOrd="0" destOrd="0" presId="urn:microsoft.com/office/officeart/2005/8/layout/bProcess3"/>
    <dgm:cxn modelId="{46149014-D4BE-47E1-A01A-93C6FAA4DDE2}" type="presOf" srcId="{3A30A82F-136B-48A9-99E5-F72E09FD9EB1}" destId="{1F10747D-BE3D-4C75-B080-4C3819FCE805}" srcOrd="0" destOrd="0" presId="urn:microsoft.com/office/officeart/2005/8/layout/bProcess3"/>
    <dgm:cxn modelId="{80E06A17-BCED-417B-9B3E-993E8D08FBAC}" type="presOf" srcId="{256C8831-E1B8-475D-AD70-A04D79EC4E0A}" destId="{EE401B9D-8DB6-41D4-9BCD-1E98F3EFC280}" srcOrd="0" destOrd="0" presId="urn:microsoft.com/office/officeart/2005/8/layout/bProcess3"/>
    <dgm:cxn modelId="{8B31921E-8733-4997-917C-AACCE5B5109C}" type="presOf" srcId="{C9549B33-A753-40AE-9492-7AF7965AC1EB}" destId="{C3608B8C-2E17-4EBE-89C8-CE1203570F49}" srcOrd="1" destOrd="0" presId="urn:microsoft.com/office/officeart/2005/8/layout/bProcess3"/>
    <dgm:cxn modelId="{B77CBD20-8B69-406A-A19D-E05159F81AE0}" type="presOf" srcId="{89189143-7918-4EC9-B62E-BDA9C68C00D5}" destId="{87B55A2B-720B-4CF2-9153-AB61D1D55BBD}" srcOrd="0" destOrd="0" presId="urn:microsoft.com/office/officeart/2005/8/layout/bProcess3"/>
    <dgm:cxn modelId="{25549A24-E99D-4E46-AE4F-8C0AEB7C59F8}" type="presOf" srcId="{C9549B33-A753-40AE-9492-7AF7965AC1EB}" destId="{C40A788F-34D9-4890-9828-383F8C056686}" srcOrd="0" destOrd="0" presId="urn:microsoft.com/office/officeart/2005/8/layout/bProcess3"/>
    <dgm:cxn modelId="{DC7AA924-AFDD-4B0E-808B-77213292763C}" srcId="{1FAC533E-C24E-47A8-B215-8581B0D4B20A}" destId="{AB05E064-1A68-485D-AC63-59FC1E190B33}" srcOrd="10" destOrd="0" parTransId="{3551D558-F025-4DF7-ACD5-5952D3A52B6C}" sibTransId="{AFBFB1C8-31CC-4B63-A2EF-E47B3143A02D}"/>
    <dgm:cxn modelId="{F4979725-2028-4AD6-B1B0-428D94ED77EA}" type="presOf" srcId="{13A5CADD-4076-4614-9933-4603B4F8384D}" destId="{0AB61B65-F66F-4582-96F6-9B6316BEE707}" srcOrd="0" destOrd="0" presId="urn:microsoft.com/office/officeart/2005/8/layout/bProcess3"/>
    <dgm:cxn modelId="{4745B92C-077A-4F57-A071-6C332452174E}" type="presOf" srcId="{944C334E-1DF9-4ABB-9C68-2AF900EFC4BF}" destId="{E49BEA45-86CE-48FA-A6CF-8D83DFD7634D}" srcOrd="1" destOrd="0" presId="urn:microsoft.com/office/officeart/2005/8/layout/bProcess3"/>
    <dgm:cxn modelId="{25A89A2F-8053-40FA-932A-82B8A759A190}" type="presOf" srcId="{E93C39F3-F62B-4B89-872D-1B668F16D503}" destId="{F167EB72-86D8-425A-940A-2D9C9F71DA2A}" srcOrd="0" destOrd="0" presId="urn:microsoft.com/office/officeart/2005/8/layout/bProcess3"/>
    <dgm:cxn modelId="{67BADC33-7AD3-426F-85F7-AF181C9CC1DF}" type="presOf" srcId="{30CAD9DD-0901-416B-9A8F-40FAE2E50081}" destId="{F4F79183-96D8-4DB9-88DC-11A61B9B3C1C}" srcOrd="0" destOrd="0" presId="urn:microsoft.com/office/officeart/2005/8/layout/bProcess3"/>
    <dgm:cxn modelId="{72A3BC3A-BAB2-4EF5-8438-6E4DABBB4358}" srcId="{1FAC533E-C24E-47A8-B215-8581B0D4B20A}" destId="{0145E56A-5595-4BD5-AFC1-E5B3C76F86D2}" srcOrd="1" destOrd="0" parTransId="{048F2D1A-6755-4714-B461-6C6FE1C0A206}" sibTransId="{EC0AF429-0F6D-41F7-9541-7713BF8F9090}"/>
    <dgm:cxn modelId="{D1C4F45E-8BF6-44A3-A382-7C067B249FDA}" srcId="{1FAC533E-C24E-47A8-B215-8581B0D4B20A}" destId="{38FF601E-A672-4DD9-84C5-45C0A2A39C67}" srcOrd="20" destOrd="0" parTransId="{FC6933AC-09EB-49DD-8846-8E9022CE9939}" sibTransId="{D6A3C668-4A75-49A4-B7D0-D7671F5E08FE}"/>
    <dgm:cxn modelId="{5D3A5660-7DDE-4EAE-807C-FEE1808B676B}" type="presOf" srcId="{944C334E-1DF9-4ABB-9C68-2AF900EFC4BF}" destId="{0141B6A8-FC0D-4A38-9EC2-AB05F0D98D96}" srcOrd="0" destOrd="0" presId="urn:microsoft.com/office/officeart/2005/8/layout/bProcess3"/>
    <dgm:cxn modelId="{1B49CD63-2755-46C4-946E-0EDFE1BE9DA1}" type="presOf" srcId="{381DBDC5-E0CD-413B-A639-00DB981EE3FC}" destId="{1A4E6061-3E34-4233-B7DC-053D6F0B69A7}" srcOrd="1" destOrd="0" presId="urn:microsoft.com/office/officeart/2005/8/layout/bProcess3"/>
    <dgm:cxn modelId="{7545AF45-8D92-497A-97B4-833F76BFFC8C}" type="presOf" srcId="{8FE9E212-30F9-4389-97B8-C0969E2AEC7C}" destId="{22E4C187-D8BF-42C0-B121-7D116E7AF55D}" srcOrd="0" destOrd="0" presId="urn:microsoft.com/office/officeart/2005/8/layout/bProcess3"/>
    <dgm:cxn modelId="{B3840469-98A1-4A7F-9237-F1391272E5F3}" srcId="{1FAC533E-C24E-47A8-B215-8581B0D4B20A}" destId="{5285F69A-4ECF-4FCE-8642-9B9A4C5459B2}" srcOrd="19" destOrd="0" parTransId="{DFF3DD23-1F24-4138-B67C-0712C6FE0E9C}" sibTransId="{38613E1A-1CBA-4C3E-A8CA-DEC4202DC7ED}"/>
    <dgm:cxn modelId="{9E04BE69-4FEA-4720-8AB3-4EFD88D60B5E}" type="presOf" srcId="{6F9483B4-7492-4DF8-94B8-F1507AAC172F}" destId="{743487E0-149A-43D2-A0BF-2B6F125E4009}" srcOrd="0" destOrd="0" presId="urn:microsoft.com/office/officeart/2005/8/layout/bProcess3"/>
    <dgm:cxn modelId="{4FF23B4A-2861-4E76-BA44-7E62CE9CCEA9}" type="presOf" srcId="{0145E56A-5595-4BD5-AFC1-E5B3C76F86D2}" destId="{36214F47-4F96-431D-B0C5-1262B9C8F2E7}" srcOrd="0" destOrd="0" presId="urn:microsoft.com/office/officeart/2005/8/layout/bProcess3"/>
    <dgm:cxn modelId="{7070A06B-63B0-4E5C-885A-8BBBEEA6F018}" srcId="{1FAC533E-C24E-47A8-B215-8581B0D4B20A}" destId="{B858FA81-992F-43D6-BEB7-50314DFB24F6}" srcOrd="2" destOrd="0" parTransId="{24294FD5-30CD-4B1F-AE3B-DC00B90D6E1A}" sibTransId="{3A30A82F-136B-48A9-99E5-F72E09FD9EB1}"/>
    <dgm:cxn modelId="{D1202B51-E692-4F7B-B6BA-633418C32F69}" srcId="{1FAC533E-C24E-47A8-B215-8581B0D4B20A}" destId="{2760FD5C-0C6D-4DDC-BA45-D8EEF0D750DB}" srcOrd="17" destOrd="0" parTransId="{E8CCE1C1-59A4-45B8-889D-85B66A6510FB}" sibTransId="{381DBDC5-E0CD-413B-A639-00DB981EE3FC}"/>
    <dgm:cxn modelId="{DE6BF654-9C19-4636-AC8C-86AC291660BC}" type="presOf" srcId="{E93C39F3-F62B-4B89-872D-1B668F16D503}" destId="{D3D74228-2321-4261-A1B4-473CB5D5A69A}" srcOrd="1" destOrd="0" presId="urn:microsoft.com/office/officeart/2005/8/layout/bProcess3"/>
    <dgm:cxn modelId="{5B8B4675-1FA6-41FA-A407-272D30E213FA}" type="presOf" srcId="{27543636-642C-4CD0-91AF-2D4D979468C3}" destId="{990EDD65-A133-4D9F-A77D-EB0FA4248E1B}" srcOrd="0" destOrd="0" presId="urn:microsoft.com/office/officeart/2005/8/layout/bProcess3"/>
    <dgm:cxn modelId="{3C67D657-9D6C-4BFE-84B0-501F1D51EA37}" type="presOf" srcId="{EC0AF429-0F6D-41F7-9541-7713BF8F9090}" destId="{4CF38E8D-D0BD-4AA8-B8AE-539186EF0C2F}" srcOrd="0" destOrd="0" presId="urn:microsoft.com/office/officeart/2005/8/layout/bProcess3"/>
    <dgm:cxn modelId="{43170958-CC21-461D-BD71-1DEFB900F8EE}" type="presOf" srcId="{AFBFB1C8-31CC-4B63-A2EF-E47B3143A02D}" destId="{7EDF032D-5137-42C7-A1AE-85F208CE98DB}" srcOrd="0" destOrd="0" presId="urn:microsoft.com/office/officeart/2005/8/layout/bProcess3"/>
    <dgm:cxn modelId="{5DFCA959-AC78-4DB0-B414-DE07B8D5D10B}" type="presOf" srcId="{E000CAB1-F907-4981-9725-665D96646200}" destId="{2651CE2B-C90D-481C-9905-9961E365AB66}" srcOrd="0" destOrd="0" presId="urn:microsoft.com/office/officeart/2005/8/layout/bProcess3"/>
    <dgm:cxn modelId="{0EB1765A-0330-4518-8B60-57067DED4D03}" type="presOf" srcId="{8FE9E212-30F9-4389-97B8-C0969E2AEC7C}" destId="{0838F8BE-3560-4A8E-B9AA-DF4FC7598CD0}" srcOrd="1" destOrd="0" presId="urn:microsoft.com/office/officeart/2005/8/layout/bProcess3"/>
    <dgm:cxn modelId="{5B41EC7C-370C-4FBF-A688-424CE3E11AD9}" type="presOf" srcId="{1FAC533E-C24E-47A8-B215-8581B0D4B20A}" destId="{B9F78308-56D5-41DC-A89D-8068A7DC55A5}" srcOrd="0" destOrd="0" presId="urn:microsoft.com/office/officeart/2005/8/layout/bProcess3"/>
    <dgm:cxn modelId="{EF6CC67E-7AB7-4280-9969-5030F6921C2B}" type="presOf" srcId="{64A7B51D-0005-4FEE-963C-2FF64E945FBF}" destId="{7BC9C8EB-1178-4CBE-B168-03CA1CC203BD}" srcOrd="0" destOrd="0" presId="urn:microsoft.com/office/officeart/2005/8/layout/bProcess3"/>
    <dgm:cxn modelId="{6775207F-39EF-45EE-B392-66E3814D0ECE}" type="presOf" srcId="{091BC9A9-A6EA-4D40-8402-7CE2A3F33EA2}" destId="{BE544EBF-15EF-4E5E-87E4-16A01529F3C4}" srcOrd="0" destOrd="0" presId="urn:microsoft.com/office/officeart/2005/8/layout/bProcess3"/>
    <dgm:cxn modelId="{73B9CD81-C8A6-46B1-9CE9-C03D10FE3C4C}" type="presOf" srcId="{9B1B7C9B-F60A-4BAA-A7F9-3BF0A2574CAD}" destId="{E9BD1691-168A-4725-A4F0-0196DC74C038}" srcOrd="0" destOrd="0" presId="urn:microsoft.com/office/officeart/2005/8/layout/bProcess3"/>
    <dgm:cxn modelId="{12AF3C85-B987-48B6-AED9-B9FAD8C00EEA}" type="presOf" srcId="{060C0D36-796B-4C76-A41D-DCC9088BA277}" destId="{FCB66ABC-4D0B-43BB-ABB5-42C0F23BF64B}" srcOrd="0" destOrd="0" presId="urn:microsoft.com/office/officeart/2005/8/layout/bProcess3"/>
    <dgm:cxn modelId="{2DB5FE85-DEA2-4837-A42A-F944A5D0CD0E}" type="presOf" srcId="{30E98087-8BFC-4774-B6AA-63F8EF6B7DFD}" destId="{BBE8DED3-4926-40E6-B434-E9227AA09D28}" srcOrd="1" destOrd="0" presId="urn:microsoft.com/office/officeart/2005/8/layout/bProcess3"/>
    <dgm:cxn modelId="{98931B88-E53D-4D12-AD4B-158CECBFFC08}" srcId="{1FAC533E-C24E-47A8-B215-8581B0D4B20A}" destId="{256C8831-E1B8-475D-AD70-A04D79EC4E0A}" srcOrd="11" destOrd="0" parTransId="{E9D7A2D7-B431-4975-9413-3E21AF494BED}" sibTransId="{181466D5-14FF-47D2-A153-C4641E1727A1}"/>
    <dgm:cxn modelId="{6E0A8189-78D4-42C6-BDF8-34907D2B722F}" type="presOf" srcId="{931206FF-8891-4B16-B101-3E4BE0F1F87D}" destId="{D1D9DA8E-C325-438D-B462-4A6833FCFD6E}" srcOrd="1" destOrd="0" presId="urn:microsoft.com/office/officeart/2005/8/layout/bProcess3"/>
    <dgm:cxn modelId="{24C5F88D-C9AC-42D3-937C-60F6E97A8442}" srcId="{1FAC533E-C24E-47A8-B215-8581B0D4B20A}" destId="{B191A5EC-2979-4A3A-8D6B-D898A3A25504}" srcOrd="16" destOrd="0" parTransId="{AA9D6CC3-6B7D-4051-AD0A-153E987EDF23}" sibTransId="{8FE9E212-30F9-4389-97B8-C0969E2AEC7C}"/>
    <dgm:cxn modelId="{8A50268E-236B-4F65-94F1-7F61143EB1C3}" type="presOf" srcId="{181466D5-14FF-47D2-A153-C4641E1727A1}" destId="{C7885350-FB63-48A0-9F35-A564F3ED3DE1}" srcOrd="1" destOrd="0" presId="urn:microsoft.com/office/officeart/2005/8/layout/bProcess3"/>
    <dgm:cxn modelId="{A941E291-E2C4-4B44-8566-8AF10DBE7FDD}" type="presOf" srcId="{5285F69A-4ECF-4FCE-8642-9B9A4C5459B2}" destId="{FDA7DFB8-DB37-4B28-9C48-18D377669124}" srcOrd="0" destOrd="0" presId="urn:microsoft.com/office/officeart/2005/8/layout/bProcess3"/>
    <dgm:cxn modelId="{F18C4092-33DA-4298-99D0-FE68C807D697}" type="presOf" srcId="{D86BCF8C-2475-4E35-8E1C-91CEC4BD858C}" destId="{F5A7B885-3EE3-4531-ABCB-FB87E7FA9BA4}" srcOrd="0" destOrd="0" presId="urn:microsoft.com/office/officeart/2005/8/layout/bProcess3"/>
    <dgm:cxn modelId="{147F0093-FD59-4AE9-97AE-1B4B6F8602C8}" type="presOf" srcId="{181466D5-14FF-47D2-A153-C4641E1727A1}" destId="{1789977B-E54C-4CB0-BF27-69563415EB49}" srcOrd="0" destOrd="0" presId="urn:microsoft.com/office/officeart/2005/8/layout/bProcess3"/>
    <dgm:cxn modelId="{DBDC7894-B424-4783-BF8A-170ADEB417D4}" type="presOf" srcId="{1635172A-136C-473A-BC52-A2F988B15E3F}" destId="{9C7FF911-65DB-49C6-A5AD-B2CF6D556F8A}" srcOrd="0" destOrd="0" presId="urn:microsoft.com/office/officeart/2005/8/layout/bProcess3"/>
    <dgm:cxn modelId="{A2B4BD95-420F-4BF5-AEDE-04C2D4799832}" type="presOf" srcId="{9B1B7C9B-F60A-4BAA-A7F9-3BF0A2574CAD}" destId="{A2AD43BD-2A91-47E6-82DF-B5E414D5F1D9}" srcOrd="1" destOrd="0" presId="urn:microsoft.com/office/officeart/2005/8/layout/bProcess3"/>
    <dgm:cxn modelId="{EF96E599-25A2-4DBC-A8C1-E4DECE85D819}" srcId="{1FAC533E-C24E-47A8-B215-8581B0D4B20A}" destId="{D86BCF8C-2475-4E35-8E1C-91CEC4BD858C}" srcOrd="5" destOrd="0" parTransId="{1FA783F4-E563-4F22-B361-6832BA8D55D9}" sibTransId="{9B1B7C9B-F60A-4BAA-A7F9-3BF0A2574CAD}"/>
    <dgm:cxn modelId="{9D2C6A9B-21B1-4269-B6DB-FFE2EC1542C5}" type="presOf" srcId="{38FF601E-A672-4DD9-84C5-45C0A2A39C67}" destId="{168082BC-8171-4100-904E-C8042401F45E}" srcOrd="0" destOrd="0" presId="urn:microsoft.com/office/officeart/2005/8/layout/bProcess3"/>
    <dgm:cxn modelId="{D274289E-A728-412D-843E-4DB5FAD63103}" srcId="{1FAC533E-C24E-47A8-B215-8581B0D4B20A}" destId="{1635172A-136C-473A-BC52-A2F988B15E3F}" srcOrd="7" destOrd="0" parTransId="{AFB41F44-9169-499B-90E1-E78530822A83}" sibTransId="{7352D166-06AF-4EFC-AFD7-F8CD7F878868}"/>
    <dgm:cxn modelId="{936DF6A1-9F9C-4DEA-B58B-5A69769FAEF8}" type="presOf" srcId="{4E9D8D98-B771-4EA3-8057-1BA66F139191}" destId="{90E7DB9A-812C-4233-8BF3-2D695826D747}" srcOrd="0" destOrd="0" presId="urn:microsoft.com/office/officeart/2005/8/layout/bProcess3"/>
    <dgm:cxn modelId="{6DEC10A5-73AD-4AB1-81AB-B8A7672A7B21}" type="presOf" srcId="{FA2A7CE5-D815-4798-B9EB-6481224EE15E}" destId="{BBE051A7-3545-43D0-A988-53CCD264047B}" srcOrd="0" destOrd="0" presId="urn:microsoft.com/office/officeart/2005/8/layout/bProcess3"/>
    <dgm:cxn modelId="{77841BA6-83C6-4D2E-87D7-F30A4CCF0630}" type="presOf" srcId="{0DAEADE3-9030-4123-8E5E-7A0E4679E9A2}" destId="{420225A6-26E4-447B-BCCE-85333CE6434A}" srcOrd="1" destOrd="0" presId="urn:microsoft.com/office/officeart/2005/8/layout/bProcess3"/>
    <dgm:cxn modelId="{2D977EA8-581B-4974-B9F3-C440C10DCAE9}" type="presOf" srcId="{7352D166-06AF-4EFC-AFD7-F8CD7F878868}" destId="{F0B23767-12CA-49D4-9E47-EB2BBA30A3DA}" srcOrd="0" destOrd="0" presId="urn:microsoft.com/office/officeart/2005/8/layout/bProcess3"/>
    <dgm:cxn modelId="{4FC51CAA-647C-495E-AB38-CE0D2B0ADA3F}" srcId="{1FAC533E-C24E-47A8-B215-8581B0D4B20A}" destId="{FA2A7CE5-D815-4798-B9EB-6481224EE15E}" srcOrd="9" destOrd="0" parTransId="{BADAE444-D636-4796-BBAE-B675877A7C4E}" sibTransId="{30CAD9DD-0901-416B-9A8F-40FAE2E50081}"/>
    <dgm:cxn modelId="{EC1600B2-3EFC-44CF-A25C-4334C25F0829}" type="presOf" srcId="{38613E1A-1CBA-4C3E-A8CA-DEC4202DC7ED}" destId="{8DF7B463-B94E-4759-8CDE-9069F7B88475}" srcOrd="1" destOrd="0" presId="urn:microsoft.com/office/officeart/2005/8/layout/bProcess3"/>
    <dgm:cxn modelId="{A88800B6-13E5-496B-8355-E1091A8E0AF3}" type="presOf" srcId="{7352D166-06AF-4EFC-AFD7-F8CD7F878868}" destId="{21C66DEF-249B-4A25-B895-E08C11DB0373}" srcOrd="1" destOrd="0" presId="urn:microsoft.com/office/officeart/2005/8/layout/bProcess3"/>
    <dgm:cxn modelId="{DCC975BB-14B1-4571-ACF7-3FB66C1A1D2E}" type="presOf" srcId="{64A7B51D-0005-4FEE-963C-2FF64E945FBF}" destId="{55E28C7F-CC55-41C6-93BF-D83705B4CC3B}" srcOrd="1" destOrd="0" presId="urn:microsoft.com/office/officeart/2005/8/layout/bProcess3"/>
    <dgm:cxn modelId="{861E63BE-0F84-4DEA-B4E3-FC60353FDDD5}" type="presOf" srcId="{3A30A82F-136B-48A9-99E5-F72E09FD9EB1}" destId="{FCBF5952-BB4C-446A-858B-6343FC39C903}" srcOrd="1" destOrd="0" presId="urn:microsoft.com/office/officeart/2005/8/layout/bProcess3"/>
    <dgm:cxn modelId="{84C8ACBF-8C49-4E74-B548-BFFAB73E1FE9}" type="presOf" srcId="{AB05E064-1A68-485D-AC63-59FC1E190B33}" destId="{6CAFB291-CD9E-4408-AB48-12A6F303FD7F}" srcOrd="0" destOrd="0" presId="urn:microsoft.com/office/officeart/2005/8/layout/bProcess3"/>
    <dgm:cxn modelId="{E0B70AC2-5D6E-4AA0-8ABD-E6C182D5F0EF}" srcId="{1FAC533E-C24E-47A8-B215-8581B0D4B20A}" destId="{6C72ECD9-2035-4DA3-933B-145AE6C64835}" srcOrd="0" destOrd="0" parTransId="{63B7004A-FAAE-47A1-8518-D085B25A8758}" sibTransId="{0DAEADE3-9030-4123-8E5E-7A0E4679E9A2}"/>
    <dgm:cxn modelId="{553955C5-4AAD-42D4-8165-D20F22A09417}" srcId="{1FAC533E-C24E-47A8-B215-8581B0D4B20A}" destId="{4E9D8D98-B771-4EA3-8057-1BA66F139191}" srcOrd="8" destOrd="0" parTransId="{392B1978-3848-4C0A-8AF2-3C886DEAE82C}" sibTransId="{6F9483B4-7492-4DF8-94B8-F1507AAC172F}"/>
    <dgm:cxn modelId="{72464DC7-72A2-4AAB-960F-1A199290156D}" type="presOf" srcId="{5FFDE84B-A4D2-4B05-97C9-7079F820A52D}" destId="{C2413806-B424-426F-BDC6-62FE18A2E34B}" srcOrd="0" destOrd="0" presId="urn:microsoft.com/office/officeart/2005/8/layout/bProcess3"/>
    <dgm:cxn modelId="{8A5CCCC9-7734-4C53-B482-D37C2E5B2B09}" type="presOf" srcId="{B191A5EC-2979-4A3A-8D6B-D898A3A25504}" destId="{ED07B8B3-EC0C-43AB-82D6-ADA37CD28BF1}" srcOrd="0" destOrd="0" presId="urn:microsoft.com/office/officeart/2005/8/layout/bProcess3"/>
    <dgm:cxn modelId="{74E7B4CB-C84C-4FCE-85E3-CD0B90C1C373}" type="presOf" srcId="{6F9483B4-7492-4DF8-94B8-F1507AAC172F}" destId="{EFBB0E4C-E649-4350-85CC-0C6283967B54}" srcOrd="1" destOrd="0" presId="urn:microsoft.com/office/officeart/2005/8/layout/bProcess3"/>
    <dgm:cxn modelId="{FA9ED0CC-3B29-4FE5-9C28-5E74F5AC5576}" srcId="{1FAC533E-C24E-47A8-B215-8581B0D4B20A}" destId="{2493932E-6CAD-495D-A14F-50353B29D258}" srcOrd="15" destOrd="0" parTransId="{856B8DD7-7CB9-4949-A964-21CF009949C4}" sibTransId="{E93C39F3-F62B-4B89-872D-1B668F16D503}"/>
    <dgm:cxn modelId="{9EA356D0-8B4F-49A5-8EB1-E35AFFF07CF4}" type="presOf" srcId="{EC0AF429-0F6D-41F7-9541-7713BF8F9090}" destId="{1FEAB430-94C3-4E49-B3D9-E6ED0344552D}" srcOrd="1" destOrd="0" presId="urn:microsoft.com/office/officeart/2005/8/layout/bProcess3"/>
    <dgm:cxn modelId="{5DDD2FD1-6624-4CA4-888F-84F7B3682E84}" type="presOf" srcId="{1AE5C321-8B0B-42A6-871C-003FB00BDDDE}" destId="{E2249953-11F0-4D31-BF7E-691AE975EC30}" srcOrd="0" destOrd="0" presId="urn:microsoft.com/office/officeart/2005/8/layout/bProcess3"/>
    <dgm:cxn modelId="{2BFAC2D3-6DFF-4665-B364-4C6EE03532A8}" type="presOf" srcId="{27543636-642C-4CD0-91AF-2D4D979468C3}" destId="{20B3259A-0415-4740-B21E-C9677B68008C}" srcOrd="1" destOrd="0" presId="urn:microsoft.com/office/officeart/2005/8/layout/bProcess3"/>
    <dgm:cxn modelId="{0CD98EDC-1E2F-4843-99E3-B4B701D8C843}" type="presOf" srcId="{30E98087-8BFC-4774-B6AA-63F8EF6B7DFD}" destId="{819E7676-B5E7-4519-9BCE-680EF7E2ADC5}" srcOrd="0" destOrd="0" presId="urn:microsoft.com/office/officeart/2005/8/layout/bProcess3"/>
    <dgm:cxn modelId="{B27E3BDF-C43D-48EE-B133-D2CF37FF0FC9}" type="presOf" srcId="{38613E1A-1CBA-4C3E-A8CA-DEC4202DC7ED}" destId="{B1492666-A0DA-427D-8B5B-EA42B60C17C4}" srcOrd="0" destOrd="0" presId="urn:microsoft.com/office/officeart/2005/8/layout/bProcess3"/>
    <dgm:cxn modelId="{5A5BCDE4-7E75-4762-99F3-16B932EBEC46}" srcId="{1FAC533E-C24E-47A8-B215-8581B0D4B20A}" destId="{5FFDE84B-A4D2-4B05-97C9-7079F820A52D}" srcOrd="3" destOrd="0" parTransId="{DD7234A9-751B-479B-B353-C7873DA7BCD5}" sibTransId="{27543636-642C-4CD0-91AF-2D4D979468C3}"/>
    <dgm:cxn modelId="{1990E9E7-A6C2-4655-B8AC-CA716DEFFAE6}" srcId="{1FAC533E-C24E-47A8-B215-8581B0D4B20A}" destId="{E000CAB1-F907-4981-9725-665D96646200}" srcOrd="18" destOrd="0" parTransId="{7C373292-BFF6-4E03-B9A2-EED7CC7F344C}" sibTransId="{30E98087-8BFC-4774-B6AA-63F8EF6B7DFD}"/>
    <dgm:cxn modelId="{A39E9CE8-8DC6-4D4E-A8D8-BD3094173E1C}" srcId="{1FAC533E-C24E-47A8-B215-8581B0D4B20A}" destId="{4996B2AF-1A4D-462D-AB65-C316F0FEE462}" srcOrd="6" destOrd="0" parTransId="{8335DEBD-E46E-43AA-AE35-62C8151B5226}" sibTransId="{C9549B33-A753-40AE-9492-7AF7965AC1EB}"/>
    <dgm:cxn modelId="{F6124FED-4DBF-4200-A7D5-9F636186493B}" type="presOf" srcId="{30CAD9DD-0901-416B-9A8F-40FAE2E50081}" destId="{1752AD0E-C572-483A-B46B-672B5BD00A3C}" srcOrd="1" destOrd="0" presId="urn:microsoft.com/office/officeart/2005/8/layout/bProcess3"/>
    <dgm:cxn modelId="{F4A46AEE-89AD-40AD-9C68-06AC857BF12D}" type="presOf" srcId="{AFBFB1C8-31CC-4B63-A2EF-E47B3143A02D}" destId="{75F07FC5-F2BE-4DAC-BF18-143645B3FFE1}" srcOrd="1" destOrd="0" presId="urn:microsoft.com/office/officeart/2005/8/layout/bProcess3"/>
    <dgm:cxn modelId="{587CE3EE-EDFB-4B64-972D-0B81440D52F2}" srcId="{1FAC533E-C24E-47A8-B215-8581B0D4B20A}" destId="{13A5CADD-4076-4614-9933-4603B4F8384D}" srcOrd="13" destOrd="0" parTransId="{7EA64A68-AB0C-4A0A-AB98-46EB343BC461}" sibTransId="{931206FF-8891-4B16-B101-3E4BE0F1F87D}"/>
    <dgm:cxn modelId="{266B6CF4-809A-4FA4-9D34-2EC8DDE9C532}" type="presOf" srcId="{6C72ECD9-2035-4DA3-933B-145AE6C64835}" destId="{FE5DE54B-2AEB-4D17-A789-FACDB487C59F}" srcOrd="0" destOrd="0" presId="urn:microsoft.com/office/officeart/2005/8/layout/bProcess3"/>
    <dgm:cxn modelId="{84CBF4F8-BDB2-4A1B-AE3F-27F5DE66045C}" srcId="{1FAC533E-C24E-47A8-B215-8581B0D4B20A}" destId="{060C0D36-796B-4C76-A41D-DCC9088BA277}" srcOrd="4" destOrd="0" parTransId="{E1C48051-928D-4EF6-9991-0289131B1C9B}" sibTransId="{944C334E-1DF9-4ABB-9C68-2AF900EFC4BF}"/>
    <dgm:cxn modelId="{2CB1EFFA-FEC0-44D1-80F1-00C3AEC71EED}" type="presOf" srcId="{931206FF-8891-4B16-B101-3E4BE0F1F87D}" destId="{E8C33BC1-FDA3-4FB6-91A0-E93D807578A6}" srcOrd="0" destOrd="0" presId="urn:microsoft.com/office/officeart/2005/8/layout/bProcess3"/>
    <dgm:cxn modelId="{759EF4FE-3B1E-47E3-81ED-2DA108CF85D7}" type="presOf" srcId="{091BC9A9-A6EA-4D40-8402-7CE2A3F33EA2}" destId="{D0C5EBF6-E8E0-4DEA-85A3-FF7333196B27}" srcOrd="1" destOrd="0" presId="urn:microsoft.com/office/officeart/2005/8/layout/bProcess3"/>
    <dgm:cxn modelId="{7035C6FF-15D3-4D25-BD81-3A6B7292AD4E}" srcId="{1FAC533E-C24E-47A8-B215-8581B0D4B20A}" destId="{1AE5C321-8B0B-42A6-871C-003FB00BDDDE}" srcOrd="12" destOrd="0" parTransId="{E54932A3-0B31-4F4E-849E-1906DD7F1E66}" sibTransId="{64A7B51D-0005-4FEE-963C-2FF64E945FBF}"/>
    <dgm:cxn modelId="{D2639338-C3F0-41C2-82ED-30D041E4DA49}" type="presParOf" srcId="{B9F78308-56D5-41DC-A89D-8068A7DC55A5}" destId="{FE5DE54B-2AEB-4D17-A789-FACDB487C59F}" srcOrd="0" destOrd="0" presId="urn:microsoft.com/office/officeart/2005/8/layout/bProcess3"/>
    <dgm:cxn modelId="{9446995A-4423-4532-B7ED-45A34B021531}" type="presParOf" srcId="{B9F78308-56D5-41DC-A89D-8068A7DC55A5}" destId="{F62C746B-F681-4013-8D75-21D9825C66F1}" srcOrd="1" destOrd="0" presId="urn:microsoft.com/office/officeart/2005/8/layout/bProcess3"/>
    <dgm:cxn modelId="{C6476B81-EF9D-4EA0-A9AA-F44347998B70}" type="presParOf" srcId="{F62C746B-F681-4013-8D75-21D9825C66F1}" destId="{420225A6-26E4-447B-BCCE-85333CE6434A}" srcOrd="0" destOrd="0" presId="urn:microsoft.com/office/officeart/2005/8/layout/bProcess3"/>
    <dgm:cxn modelId="{34FB475C-DB8C-40BF-AA66-E5E72A5A0656}" type="presParOf" srcId="{B9F78308-56D5-41DC-A89D-8068A7DC55A5}" destId="{36214F47-4F96-431D-B0C5-1262B9C8F2E7}" srcOrd="2" destOrd="0" presId="urn:microsoft.com/office/officeart/2005/8/layout/bProcess3"/>
    <dgm:cxn modelId="{671602E0-373C-4182-BF2C-C3B19675D9C9}" type="presParOf" srcId="{B9F78308-56D5-41DC-A89D-8068A7DC55A5}" destId="{4CF38E8D-D0BD-4AA8-B8AE-539186EF0C2F}" srcOrd="3" destOrd="0" presId="urn:microsoft.com/office/officeart/2005/8/layout/bProcess3"/>
    <dgm:cxn modelId="{A79040EA-B44A-4F6F-BCA3-94483D8B5FA7}" type="presParOf" srcId="{4CF38E8D-D0BD-4AA8-B8AE-539186EF0C2F}" destId="{1FEAB430-94C3-4E49-B3D9-E6ED0344552D}" srcOrd="0" destOrd="0" presId="urn:microsoft.com/office/officeart/2005/8/layout/bProcess3"/>
    <dgm:cxn modelId="{F87A179A-A72D-43D1-8809-F37740020C7C}" type="presParOf" srcId="{B9F78308-56D5-41DC-A89D-8068A7DC55A5}" destId="{EC985B1B-A9E3-42F3-8546-D248E163B5FC}" srcOrd="4" destOrd="0" presId="urn:microsoft.com/office/officeart/2005/8/layout/bProcess3"/>
    <dgm:cxn modelId="{369DB644-4E77-42FD-AE29-6BE01D7243EF}" type="presParOf" srcId="{B9F78308-56D5-41DC-A89D-8068A7DC55A5}" destId="{1F10747D-BE3D-4C75-B080-4C3819FCE805}" srcOrd="5" destOrd="0" presId="urn:microsoft.com/office/officeart/2005/8/layout/bProcess3"/>
    <dgm:cxn modelId="{F1E0C039-6331-480E-B73D-0F28F186CA30}" type="presParOf" srcId="{1F10747D-BE3D-4C75-B080-4C3819FCE805}" destId="{FCBF5952-BB4C-446A-858B-6343FC39C903}" srcOrd="0" destOrd="0" presId="urn:microsoft.com/office/officeart/2005/8/layout/bProcess3"/>
    <dgm:cxn modelId="{19974663-5C01-4815-823B-8B3BC7B55D9C}" type="presParOf" srcId="{B9F78308-56D5-41DC-A89D-8068A7DC55A5}" destId="{C2413806-B424-426F-BDC6-62FE18A2E34B}" srcOrd="6" destOrd="0" presId="urn:microsoft.com/office/officeart/2005/8/layout/bProcess3"/>
    <dgm:cxn modelId="{5EBFC640-B5FE-4140-9CFD-072A09498929}" type="presParOf" srcId="{B9F78308-56D5-41DC-A89D-8068A7DC55A5}" destId="{990EDD65-A133-4D9F-A77D-EB0FA4248E1B}" srcOrd="7" destOrd="0" presId="urn:microsoft.com/office/officeart/2005/8/layout/bProcess3"/>
    <dgm:cxn modelId="{AA50021B-7BDF-46F7-B276-B6DE85B3D015}" type="presParOf" srcId="{990EDD65-A133-4D9F-A77D-EB0FA4248E1B}" destId="{20B3259A-0415-4740-B21E-C9677B68008C}" srcOrd="0" destOrd="0" presId="urn:microsoft.com/office/officeart/2005/8/layout/bProcess3"/>
    <dgm:cxn modelId="{95735438-34D3-4243-89F3-A693F79E1A9B}" type="presParOf" srcId="{B9F78308-56D5-41DC-A89D-8068A7DC55A5}" destId="{FCB66ABC-4D0B-43BB-ABB5-42C0F23BF64B}" srcOrd="8" destOrd="0" presId="urn:microsoft.com/office/officeart/2005/8/layout/bProcess3"/>
    <dgm:cxn modelId="{4542CE21-C28B-4B5B-8688-4706A8842902}" type="presParOf" srcId="{B9F78308-56D5-41DC-A89D-8068A7DC55A5}" destId="{0141B6A8-FC0D-4A38-9EC2-AB05F0D98D96}" srcOrd="9" destOrd="0" presId="urn:microsoft.com/office/officeart/2005/8/layout/bProcess3"/>
    <dgm:cxn modelId="{3461348E-58F8-4CE4-BACA-AF785FB7947A}" type="presParOf" srcId="{0141B6A8-FC0D-4A38-9EC2-AB05F0D98D96}" destId="{E49BEA45-86CE-48FA-A6CF-8D83DFD7634D}" srcOrd="0" destOrd="0" presId="urn:microsoft.com/office/officeart/2005/8/layout/bProcess3"/>
    <dgm:cxn modelId="{B32A6389-E4F1-41A6-9C94-23167A8BA760}" type="presParOf" srcId="{B9F78308-56D5-41DC-A89D-8068A7DC55A5}" destId="{F5A7B885-3EE3-4531-ABCB-FB87E7FA9BA4}" srcOrd="10" destOrd="0" presId="urn:microsoft.com/office/officeart/2005/8/layout/bProcess3"/>
    <dgm:cxn modelId="{CBB27474-B53D-4B4B-805A-3314D32D9D3B}" type="presParOf" srcId="{B9F78308-56D5-41DC-A89D-8068A7DC55A5}" destId="{E9BD1691-168A-4725-A4F0-0196DC74C038}" srcOrd="11" destOrd="0" presId="urn:microsoft.com/office/officeart/2005/8/layout/bProcess3"/>
    <dgm:cxn modelId="{3C431208-C785-49AE-A8D2-A6B918851E8A}" type="presParOf" srcId="{E9BD1691-168A-4725-A4F0-0196DC74C038}" destId="{A2AD43BD-2A91-47E6-82DF-B5E414D5F1D9}" srcOrd="0" destOrd="0" presId="urn:microsoft.com/office/officeart/2005/8/layout/bProcess3"/>
    <dgm:cxn modelId="{8CD6823F-1169-498A-99C9-8A2E5AC55EB4}" type="presParOf" srcId="{B9F78308-56D5-41DC-A89D-8068A7DC55A5}" destId="{F603633E-62F1-4680-8F66-236608F56ACE}" srcOrd="12" destOrd="0" presId="urn:microsoft.com/office/officeart/2005/8/layout/bProcess3"/>
    <dgm:cxn modelId="{2F085B8E-9187-457E-B948-B6D0846BA7E5}" type="presParOf" srcId="{B9F78308-56D5-41DC-A89D-8068A7DC55A5}" destId="{C40A788F-34D9-4890-9828-383F8C056686}" srcOrd="13" destOrd="0" presId="urn:microsoft.com/office/officeart/2005/8/layout/bProcess3"/>
    <dgm:cxn modelId="{A5CBC745-E9A1-44DF-B4F6-487D62A60360}" type="presParOf" srcId="{C40A788F-34D9-4890-9828-383F8C056686}" destId="{C3608B8C-2E17-4EBE-89C8-CE1203570F49}" srcOrd="0" destOrd="0" presId="urn:microsoft.com/office/officeart/2005/8/layout/bProcess3"/>
    <dgm:cxn modelId="{974F237F-4B35-4DC2-8B7F-7CEF3160F0C9}" type="presParOf" srcId="{B9F78308-56D5-41DC-A89D-8068A7DC55A5}" destId="{9C7FF911-65DB-49C6-A5AD-B2CF6D556F8A}" srcOrd="14" destOrd="0" presId="urn:microsoft.com/office/officeart/2005/8/layout/bProcess3"/>
    <dgm:cxn modelId="{1282E086-B088-48F4-A1D3-2969594AABEC}" type="presParOf" srcId="{B9F78308-56D5-41DC-A89D-8068A7DC55A5}" destId="{F0B23767-12CA-49D4-9E47-EB2BBA30A3DA}" srcOrd="15" destOrd="0" presId="urn:microsoft.com/office/officeart/2005/8/layout/bProcess3"/>
    <dgm:cxn modelId="{DCAA331B-6B14-4526-8E09-EE581045CAE2}" type="presParOf" srcId="{F0B23767-12CA-49D4-9E47-EB2BBA30A3DA}" destId="{21C66DEF-249B-4A25-B895-E08C11DB0373}" srcOrd="0" destOrd="0" presId="urn:microsoft.com/office/officeart/2005/8/layout/bProcess3"/>
    <dgm:cxn modelId="{87942CD9-231E-4FBA-88E8-484B06CDC180}" type="presParOf" srcId="{B9F78308-56D5-41DC-A89D-8068A7DC55A5}" destId="{90E7DB9A-812C-4233-8BF3-2D695826D747}" srcOrd="16" destOrd="0" presId="urn:microsoft.com/office/officeart/2005/8/layout/bProcess3"/>
    <dgm:cxn modelId="{B47CEFED-A659-4F73-81AE-3D601EE74B4E}" type="presParOf" srcId="{B9F78308-56D5-41DC-A89D-8068A7DC55A5}" destId="{743487E0-149A-43D2-A0BF-2B6F125E4009}" srcOrd="17" destOrd="0" presId="urn:microsoft.com/office/officeart/2005/8/layout/bProcess3"/>
    <dgm:cxn modelId="{7324AD32-D81A-45D9-B01C-7C896DCF1D87}" type="presParOf" srcId="{743487E0-149A-43D2-A0BF-2B6F125E4009}" destId="{EFBB0E4C-E649-4350-85CC-0C6283967B54}" srcOrd="0" destOrd="0" presId="urn:microsoft.com/office/officeart/2005/8/layout/bProcess3"/>
    <dgm:cxn modelId="{650C6517-2DB7-4A46-8CEB-21B6E3DE2FBF}" type="presParOf" srcId="{B9F78308-56D5-41DC-A89D-8068A7DC55A5}" destId="{BBE051A7-3545-43D0-A988-53CCD264047B}" srcOrd="18" destOrd="0" presId="urn:microsoft.com/office/officeart/2005/8/layout/bProcess3"/>
    <dgm:cxn modelId="{8489ED09-C9AB-4D49-8ECE-2512E813FDB7}" type="presParOf" srcId="{B9F78308-56D5-41DC-A89D-8068A7DC55A5}" destId="{F4F79183-96D8-4DB9-88DC-11A61B9B3C1C}" srcOrd="19" destOrd="0" presId="urn:microsoft.com/office/officeart/2005/8/layout/bProcess3"/>
    <dgm:cxn modelId="{83B441C7-CD89-4516-B26D-55B50B2E2468}" type="presParOf" srcId="{F4F79183-96D8-4DB9-88DC-11A61B9B3C1C}" destId="{1752AD0E-C572-483A-B46B-672B5BD00A3C}" srcOrd="0" destOrd="0" presId="urn:microsoft.com/office/officeart/2005/8/layout/bProcess3"/>
    <dgm:cxn modelId="{A4778F2B-A74A-4CB0-82D9-3F0B5AB37B90}" type="presParOf" srcId="{B9F78308-56D5-41DC-A89D-8068A7DC55A5}" destId="{6CAFB291-CD9E-4408-AB48-12A6F303FD7F}" srcOrd="20" destOrd="0" presId="urn:microsoft.com/office/officeart/2005/8/layout/bProcess3"/>
    <dgm:cxn modelId="{7C362949-012F-45BB-9789-EE05BCC16D1F}" type="presParOf" srcId="{B9F78308-56D5-41DC-A89D-8068A7DC55A5}" destId="{7EDF032D-5137-42C7-A1AE-85F208CE98DB}" srcOrd="21" destOrd="0" presId="urn:microsoft.com/office/officeart/2005/8/layout/bProcess3"/>
    <dgm:cxn modelId="{CD84355F-D1D0-488D-B842-981F579AFA4B}" type="presParOf" srcId="{7EDF032D-5137-42C7-A1AE-85F208CE98DB}" destId="{75F07FC5-F2BE-4DAC-BF18-143645B3FFE1}" srcOrd="0" destOrd="0" presId="urn:microsoft.com/office/officeart/2005/8/layout/bProcess3"/>
    <dgm:cxn modelId="{77CA2FD5-1362-407E-BF5D-9C064356DFD0}" type="presParOf" srcId="{B9F78308-56D5-41DC-A89D-8068A7DC55A5}" destId="{EE401B9D-8DB6-41D4-9BCD-1E98F3EFC280}" srcOrd="22" destOrd="0" presId="urn:microsoft.com/office/officeart/2005/8/layout/bProcess3"/>
    <dgm:cxn modelId="{3B5A9DF7-D01F-4B14-B449-55FEB2B39564}" type="presParOf" srcId="{B9F78308-56D5-41DC-A89D-8068A7DC55A5}" destId="{1789977B-E54C-4CB0-BF27-69563415EB49}" srcOrd="23" destOrd="0" presId="urn:microsoft.com/office/officeart/2005/8/layout/bProcess3"/>
    <dgm:cxn modelId="{C9779CAF-0B32-405A-BF99-3B4821891225}" type="presParOf" srcId="{1789977B-E54C-4CB0-BF27-69563415EB49}" destId="{C7885350-FB63-48A0-9F35-A564F3ED3DE1}" srcOrd="0" destOrd="0" presId="urn:microsoft.com/office/officeart/2005/8/layout/bProcess3"/>
    <dgm:cxn modelId="{ECCFE656-A14D-4D24-A9B4-524D64CE1B4B}" type="presParOf" srcId="{B9F78308-56D5-41DC-A89D-8068A7DC55A5}" destId="{E2249953-11F0-4D31-BF7E-691AE975EC30}" srcOrd="24" destOrd="0" presId="urn:microsoft.com/office/officeart/2005/8/layout/bProcess3"/>
    <dgm:cxn modelId="{03B14178-1B29-4ED7-BDF1-C1CDB06709BD}" type="presParOf" srcId="{B9F78308-56D5-41DC-A89D-8068A7DC55A5}" destId="{7BC9C8EB-1178-4CBE-B168-03CA1CC203BD}" srcOrd="25" destOrd="0" presId="urn:microsoft.com/office/officeart/2005/8/layout/bProcess3"/>
    <dgm:cxn modelId="{A4AA1F6B-21AA-4495-92C1-32CC01CFC0AA}" type="presParOf" srcId="{7BC9C8EB-1178-4CBE-B168-03CA1CC203BD}" destId="{55E28C7F-CC55-41C6-93BF-D83705B4CC3B}" srcOrd="0" destOrd="0" presId="urn:microsoft.com/office/officeart/2005/8/layout/bProcess3"/>
    <dgm:cxn modelId="{8EACB468-167F-413A-A53D-596D6D2369B7}" type="presParOf" srcId="{B9F78308-56D5-41DC-A89D-8068A7DC55A5}" destId="{0AB61B65-F66F-4582-96F6-9B6316BEE707}" srcOrd="26" destOrd="0" presId="urn:microsoft.com/office/officeart/2005/8/layout/bProcess3"/>
    <dgm:cxn modelId="{D0A00408-11B5-46B2-9CEB-0CA99F020C3E}" type="presParOf" srcId="{B9F78308-56D5-41DC-A89D-8068A7DC55A5}" destId="{E8C33BC1-FDA3-4FB6-91A0-E93D807578A6}" srcOrd="27" destOrd="0" presId="urn:microsoft.com/office/officeart/2005/8/layout/bProcess3"/>
    <dgm:cxn modelId="{C8663F42-A82E-4C09-872E-CE2D6C088167}" type="presParOf" srcId="{E8C33BC1-FDA3-4FB6-91A0-E93D807578A6}" destId="{D1D9DA8E-C325-438D-B462-4A6833FCFD6E}" srcOrd="0" destOrd="0" presId="urn:microsoft.com/office/officeart/2005/8/layout/bProcess3"/>
    <dgm:cxn modelId="{BD281C9A-6D50-41A2-841D-2E688A648DCA}" type="presParOf" srcId="{B9F78308-56D5-41DC-A89D-8068A7DC55A5}" destId="{87B55A2B-720B-4CF2-9153-AB61D1D55BBD}" srcOrd="28" destOrd="0" presId="urn:microsoft.com/office/officeart/2005/8/layout/bProcess3"/>
    <dgm:cxn modelId="{0CCD0B80-5F22-43D6-B8AD-AE9B8050ED09}" type="presParOf" srcId="{B9F78308-56D5-41DC-A89D-8068A7DC55A5}" destId="{BE544EBF-15EF-4E5E-87E4-16A01529F3C4}" srcOrd="29" destOrd="0" presId="urn:microsoft.com/office/officeart/2005/8/layout/bProcess3"/>
    <dgm:cxn modelId="{8B3098CD-C070-4AA7-B0C8-9CED09C9662F}" type="presParOf" srcId="{BE544EBF-15EF-4E5E-87E4-16A01529F3C4}" destId="{D0C5EBF6-E8E0-4DEA-85A3-FF7333196B27}" srcOrd="0" destOrd="0" presId="urn:microsoft.com/office/officeart/2005/8/layout/bProcess3"/>
    <dgm:cxn modelId="{23000A21-BA2B-4CB2-954C-2B34093ECD9D}" type="presParOf" srcId="{B9F78308-56D5-41DC-A89D-8068A7DC55A5}" destId="{376B08E9-882B-4275-BCE1-97FC9921534C}" srcOrd="30" destOrd="0" presId="urn:microsoft.com/office/officeart/2005/8/layout/bProcess3"/>
    <dgm:cxn modelId="{875DDD34-78F3-48AC-9518-8DB7B6873DD4}" type="presParOf" srcId="{B9F78308-56D5-41DC-A89D-8068A7DC55A5}" destId="{F167EB72-86D8-425A-940A-2D9C9F71DA2A}" srcOrd="31" destOrd="0" presId="urn:microsoft.com/office/officeart/2005/8/layout/bProcess3"/>
    <dgm:cxn modelId="{1181DA53-6279-457B-90B7-77F477327C0F}" type="presParOf" srcId="{F167EB72-86D8-425A-940A-2D9C9F71DA2A}" destId="{D3D74228-2321-4261-A1B4-473CB5D5A69A}" srcOrd="0" destOrd="0" presId="urn:microsoft.com/office/officeart/2005/8/layout/bProcess3"/>
    <dgm:cxn modelId="{1B76C3CD-90E4-42EC-B7C7-F224BFF17871}" type="presParOf" srcId="{B9F78308-56D5-41DC-A89D-8068A7DC55A5}" destId="{ED07B8B3-EC0C-43AB-82D6-ADA37CD28BF1}" srcOrd="32" destOrd="0" presId="urn:microsoft.com/office/officeart/2005/8/layout/bProcess3"/>
    <dgm:cxn modelId="{18D2EBDB-4662-4FFD-BA06-52BF8534F1F5}" type="presParOf" srcId="{B9F78308-56D5-41DC-A89D-8068A7DC55A5}" destId="{22E4C187-D8BF-42C0-B121-7D116E7AF55D}" srcOrd="33" destOrd="0" presId="urn:microsoft.com/office/officeart/2005/8/layout/bProcess3"/>
    <dgm:cxn modelId="{23D84C92-E7BE-40CC-847A-BC93DA397F90}" type="presParOf" srcId="{22E4C187-D8BF-42C0-B121-7D116E7AF55D}" destId="{0838F8BE-3560-4A8E-B9AA-DF4FC7598CD0}" srcOrd="0" destOrd="0" presId="urn:microsoft.com/office/officeart/2005/8/layout/bProcess3"/>
    <dgm:cxn modelId="{7645BF6E-219C-47DC-A159-748E2F071685}" type="presParOf" srcId="{B9F78308-56D5-41DC-A89D-8068A7DC55A5}" destId="{19E4EFC2-40A1-4DAB-ABA0-65D8BDCFF4DD}" srcOrd="34" destOrd="0" presId="urn:microsoft.com/office/officeart/2005/8/layout/bProcess3"/>
    <dgm:cxn modelId="{0758661C-C3EE-471A-BEE2-DB0E764D1258}" type="presParOf" srcId="{B9F78308-56D5-41DC-A89D-8068A7DC55A5}" destId="{425016EF-97E2-49AE-B766-CA64D013D53E}" srcOrd="35" destOrd="0" presId="urn:microsoft.com/office/officeart/2005/8/layout/bProcess3"/>
    <dgm:cxn modelId="{A4916728-5081-4696-B787-1162A7730ABF}" type="presParOf" srcId="{425016EF-97E2-49AE-B766-CA64D013D53E}" destId="{1A4E6061-3E34-4233-B7DC-053D6F0B69A7}" srcOrd="0" destOrd="0" presId="urn:microsoft.com/office/officeart/2005/8/layout/bProcess3"/>
    <dgm:cxn modelId="{85BEC5A8-9FB4-4745-97CA-A3BC13E5EC52}" type="presParOf" srcId="{B9F78308-56D5-41DC-A89D-8068A7DC55A5}" destId="{2651CE2B-C90D-481C-9905-9961E365AB66}" srcOrd="36" destOrd="0" presId="urn:microsoft.com/office/officeart/2005/8/layout/bProcess3"/>
    <dgm:cxn modelId="{65D97306-6A15-425E-AE13-EA00F6AA8C05}" type="presParOf" srcId="{B9F78308-56D5-41DC-A89D-8068A7DC55A5}" destId="{819E7676-B5E7-4519-9BCE-680EF7E2ADC5}" srcOrd="37" destOrd="0" presId="urn:microsoft.com/office/officeart/2005/8/layout/bProcess3"/>
    <dgm:cxn modelId="{AC3432AD-CC43-4781-8590-D2B040BD6F6B}" type="presParOf" srcId="{819E7676-B5E7-4519-9BCE-680EF7E2ADC5}" destId="{BBE8DED3-4926-40E6-B434-E9227AA09D28}" srcOrd="0" destOrd="0" presId="urn:microsoft.com/office/officeart/2005/8/layout/bProcess3"/>
    <dgm:cxn modelId="{0B082496-4539-404F-B15C-9B1623FD1397}" type="presParOf" srcId="{B9F78308-56D5-41DC-A89D-8068A7DC55A5}" destId="{FDA7DFB8-DB37-4B28-9C48-18D377669124}" srcOrd="38" destOrd="0" presId="urn:microsoft.com/office/officeart/2005/8/layout/bProcess3"/>
    <dgm:cxn modelId="{4FDE5968-0825-460E-8D43-7D9215E6F6DE}" type="presParOf" srcId="{B9F78308-56D5-41DC-A89D-8068A7DC55A5}" destId="{B1492666-A0DA-427D-8B5B-EA42B60C17C4}" srcOrd="39" destOrd="0" presId="urn:microsoft.com/office/officeart/2005/8/layout/bProcess3"/>
    <dgm:cxn modelId="{1508CE56-CFDA-4A35-92A2-A523BC1AAFAA}" type="presParOf" srcId="{B1492666-A0DA-427D-8B5B-EA42B60C17C4}" destId="{8DF7B463-B94E-4759-8CDE-9069F7B88475}" srcOrd="0" destOrd="0" presId="urn:microsoft.com/office/officeart/2005/8/layout/bProcess3"/>
    <dgm:cxn modelId="{651B4F92-66F7-4F81-8554-27418A94CB98}" type="presParOf" srcId="{B9F78308-56D5-41DC-A89D-8068A7DC55A5}" destId="{168082BC-8171-4100-904E-C8042401F45E}" srcOrd="4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EDEEEC-F83D-436A-8636-DAC3A393AA22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21F93E84-F027-4BE0-8A10-7173A0D8289B}">
      <dgm:prSet phldrT="[Text]"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</a:t>
          </a:r>
          <a:r>
            <a:rPr lang="it-IT" sz="800" b="1" dirty="0" err="1">
              <a:solidFill>
                <a:schemeClr val="tx1"/>
              </a:solidFill>
              <a:latin typeface="+mn-lt"/>
            </a:rPr>
            <a:t>get_on</a:t>
          </a:r>
          <a:r>
            <a:rPr lang="it-IT" sz="800" b="1" dirty="0">
              <a:solidFill>
                <a:schemeClr val="tx1"/>
              </a:solidFill>
              <a:latin typeface="+mn-lt"/>
            </a:rPr>
            <a:t> f1 t1)</a:t>
          </a:r>
        </a:p>
      </dgm:t>
    </dgm:pt>
    <dgm:pt modelId="{33EE42B4-2647-4730-B40E-D897EC2295BA}" type="parTrans" cxnId="{235BB8E1-9D2D-409F-9802-6F125D677EEB}">
      <dgm:prSet/>
      <dgm:spPr/>
      <dgm:t>
        <a:bodyPr/>
        <a:lstStyle/>
        <a:p>
          <a:endParaRPr lang="it-IT" sz="800" b="1">
            <a:solidFill>
              <a:schemeClr val="tx1"/>
            </a:solidFill>
            <a:latin typeface="+mn-lt"/>
          </a:endParaRPr>
        </a:p>
      </dgm:t>
    </dgm:pt>
    <dgm:pt modelId="{1D21171C-4EBE-4B5D-A192-19F7C379C87F}" type="sibTrans" cxnId="{235BB8E1-9D2D-409F-9802-6F125D677EEB}">
      <dgm:prSet custT="1"/>
      <dgm:spPr/>
      <dgm:t>
        <a:bodyPr/>
        <a:lstStyle/>
        <a:p>
          <a:endParaRPr lang="it-IT" sz="800" b="1">
            <a:solidFill>
              <a:schemeClr val="tx1"/>
            </a:solidFill>
            <a:latin typeface="+mn-lt"/>
          </a:endParaRPr>
        </a:p>
      </dgm:t>
    </dgm:pt>
    <dgm:pt modelId="{4661DEC8-E00C-45BA-BAF7-EB524D255679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(goto f1 t1 farm s1)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BBFA9E85-070A-4308-A045-89133EB24526}" type="parTrans" cxnId="{01F51F48-C549-4384-98D5-C9B8D678CC80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56A43255-0BB6-46C7-A69D-BB5D02489469}" type="sibTrans" cxnId="{01F51F48-C549-4384-98D5-C9B8D678CC80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92922F6C-154B-4246-A9A7-D50179842857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(get_on f2 t2)</a:t>
          </a:r>
        </a:p>
      </dgm:t>
    </dgm:pt>
    <dgm:pt modelId="{80AD463C-74A3-461A-88DC-19C3CC6299B2}" type="parTrans" cxnId="{A1F20166-29D5-4BC2-B97C-A075ED0E6892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9DF42503-66C1-4C76-B1DD-B7BEE16B9062}" type="sibTrans" cxnId="{A1F20166-29D5-4BC2-B97C-A075ED0E6892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4B45E648-0CFB-467F-9F88-2DA417BD91B0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(goto f2 t2 farm s1)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F503F8CB-2B28-4328-A95D-4E97ED326531}" type="parTrans" cxnId="{3F4183A7-1C83-4057-A4E6-20FAF81DBB8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8BCD0CB9-2281-4A0D-8710-831A4511F71B}" type="sibTrans" cxnId="{3F4183A7-1C83-4057-A4E6-20FAF81DBB8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248EE36C-40D7-4B19-A659-4EB4AA76A0A5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(get_off f2 t2)</a:t>
          </a:r>
        </a:p>
      </dgm:t>
    </dgm:pt>
    <dgm:pt modelId="{9A2A7FF0-FE59-4DF9-9FFC-A8F3F2769A39}" type="parTrans" cxnId="{D5A784EF-7AED-47CB-BE87-3F7C147A045B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465DBF68-FF91-46C6-8172-6CF46BF9079D}" type="sibTrans" cxnId="{D5A784EF-7AED-47CB-BE87-3F7C147A045B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507E238A-013F-456C-8AF0-EFF95B9E15E8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(collect_good s1 apple t1 f2)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C086AB6C-90B4-4EEE-8F96-F9915E862903}" type="parTrans" cxnId="{1D807DF0-A442-4BE8-8599-0096EB676116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E83A4D76-F39F-4A22-BC74-4806E6BD0ED5}" type="sibTrans" cxnId="{1D807DF0-A442-4BE8-8599-0096EB676116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576BAD29-2B81-4D47-9CF7-0A080D2084E5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(collect_good s1 eggplant t1 f2)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3456B6A1-AC60-432B-A6BB-147E66E8821A}" type="parTrans" cxnId="{5DFF24ED-DF2A-47EA-AB0A-D95D1D596D39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11CFED74-3F54-41B8-887A-8459D55FA47C}" type="sibTrans" cxnId="{5DFF24ED-DF2A-47EA-AB0A-D95D1D596D39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A8AC97EE-1A01-43EE-8D7E-3B7CE1D2CD55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(get_on f2 t2)</a:t>
          </a:r>
        </a:p>
      </dgm:t>
    </dgm:pt>
    <dgm:pt modelId="{C48F6989-EB79-4BEA-9968-B20CEB424FAE}" type="parTrans" cxnId="{B38C8ACF-28E7-45EF-B754-407A7B270387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DBE4734A-677F-4BC7-945D-3F17D9150A66}" type="sibTrans" cxnId="{B38C8ACF-28E7-45EF-B754-407A7B270387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99F9844C-73FA-4C12-AD11-347BD623101C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(goto f2 t2 s1 g1)</a:t>
          </a:r>
        </a:p>
      </dgm:t>
    </dgm:pt>
    <dgm:pt modelId="{A524E5CC-4FE4-4C63-A308-E5DEA1170D33}" type="parTrans" cxnId="{9651F324-5C03-4B04-96C8-E0D1D7EAC2A9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954510E6-BE1B-456B-A0C8-C0D15F9FA8C4}" type="sibTrans" cxnId="{9651F324-5C03-4B04-96C8-E0D1D7EAC2A9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46C27C8F-491E-4ECB-8289-D76EC47EC4AC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(get_off f2 t2)</a:t>
          </a:r>
        </a:p>
      </dgm:t>
    </dgm:pt>
    <dgm:pt modelId="{0614ACFB-CE08-41FF-9129-D58F685CCF30}" type="parTrans" cxnId="{4EFFA858-B98E-4392-9BBE-1D47E4CD05AB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CD363615-B63C-49C9-A2FF-D23A52996F7D}" type="sibTrans" cxnId="{4EFFA858-B98E-4392-9BBE-1D47E4CD05AB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938A117E-E367-4472-9925-A9D5309E5D00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(get_gas f2 g1 t2)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21942615-61AC-4C65-B3B3-FC70CEC333D2}" type="parTrans" cxnId="{563FE837-231D-43F4-B060-6897CD3387E6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E5DF4E42-5186-47FF-A34B-0C5066A161A7}" type="sibTrans" cxnId="{563FE837-231D-43F4-B060-6897CD3387E6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B36783FE-6B4B-43BF-9E6A-66EE47FE5C18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(get_on f2 t2)</a:t>
          </a:r>
        </a:p>
      </dgm:t>
    </dgm:pt>
    <dgm:pt modelId="{34BE2B0B-6F74-4B87-B172-5DE209E9AF1E}" type="parTrans" cxnId="{BF91290C-BB51-4642-9309-CE790427E299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F6D2D0F1-5DB9-43E6-BD1B-717970F59052}" type="sibTrans" cxnId="{BF91290C-BB51-4642-9309-CE790427E299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ECDD64D0-215D-496A-B762-23A93F0F1C80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f2 t2 g1 s1)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04C957FC-B252-4232-9FEB-43706D1AB419}" type="parTrans" cxnId="{BE335FB6-7C90-4989-942E-FF5E1D49A403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3F5E8D3D-4B1B-4B42-83B2-95A6B5C0F037}" type="sibTrans" cxnId="{BE335FB6-7C90-4989-942E-FF5E1D49A403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C1F15B5E-8F79-4FB1-BEC8-C3AA444CBC0E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(goto f2 t2 s1 s2)</a:t>
          </a:r>
        </a:p>
      </dgm:t>
    </dgm:pt>
    <dgm:pt modelId="{6C502D44-AA78-4133-AF9F-8A2F853ADC34}" type="parTrans" cxnId="{C782CE98-B54A-4DCD-9F25-3627FD712281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14CAF5C7-FBD0-4461-B0CB-0C6656AC4EAE}" type="sibTrans" cxnId="{C782CE98-B54A-4DCD-9F25-3627FD712281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BB8BA292-F507-4A2F-9E3C-90A237B98C90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(get_off f2 t2)</a:t>
          </a:r>
        </a:p>
      </dgm:t>
    </dgm:pt>
    <dgm:pt modelId="{294B538C-1199-4075-9FC9-4932D8E14750}" type="parTrans" cxnId="{C7B6C436-5F46-4BA1-B7DD-E545319D7BB9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A97051B1-0DB3-4EA3-AC77-E816B1087ED9}" type="sibTrans" cxnId="{C7B6C436-5F46-4BA1-B7DD-E545319D7BB9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BB23A76B-17CB-4F43-A454-FAAFC9807E56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(collect_good s2 apple t2 f2)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EDB5EC8B-31AC-41FF-8A7C-F0F8579069E9}" type="parTrans" cxnId="{9323D12F-A465-413E-855F-23DD21CFBCF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EE9CC361-0826-4184-A48F-A7BB77604C70}" type="sibTrans" cxnId="{9323D12F-A465-413E-855F-23DD21CFBCF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C4FDE5C8-FCE8-428B-82FE-0DC22F772B10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(get_on f2 t2)</a:t>
          </a:r>
        </a:p>
      </dgm:t>
    </dgm:pt>
    <dgm:pt modelId="{A58E7B32-6D2E-41AC-A07D-1FEC06301B48}" type="parTrans" cxnId="{20C9E6F2-A608-4AF1-8F2A-45F1767E828C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6534481E-CFCB-4E6A-A067-4931367C490E}" type="sibTrans" cxnId="{20C9E6F2-A608-4AF1-8F2A-45F1767E828C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334A91DF-6041-4942-8322-DAC9F5C38A0B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f2 t2 s2 d1)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BA8DD8FE-FBE3-428A-B9A9-CDEF0F52599E}" type="parTrans" cxnId="{FE4E9A1A-F104-466F-8230-B2DD6EC5D236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1EFB0C0C-CF9F-4E0D-B82D-447D83E2E3E2}" type="sibTrans" cxnId="{FE4E9A1A-F104-466F-8230-B2DD6EC5D236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3AB8EEEF-6F7B-4FE1-A6ED-CD71BF908971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(goto f1 t1 s1 g1)</a:t>
          </a:r>
        </a:p>
      </dgm:t>
    </dgm:pt>
    <dgm:pt modelId="{74532F59-D41D-46EA-8105-4533F8CE6596}" type="parTrans" cxnId="{951988CB-92BA-49BA-A19B-01890122B9E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FCB212AB-7A5C-49E2-8972-A65230EA3CB6}" type="sibTrans" cxnId="{951988CB-92BA-49BA-A19B-01890122B9E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0AEFFD03-2968-4778-8C4F-E571A98B7488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28AC8A18-EB14-4A57-8D03-6C8D659DECA3}" type="parTrans" cxnId="{E1D00906-7283-4001-A26A-251375BCE5CC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36462374-A4AD-4025-B0CB-527A82325754}" type="sibTrans" cxnId="{E1D00906-7283-4001-A26A-251375BCE5CC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5E523EE5-64D9-4F5C-B65B-4418007B33C0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(get_gas f1 g1 t1)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AA3D737C-17D8-47FE-877D-E163882FFA78}" type="parTrans" cxnId="{BA86EEBF-323C-4EE9-B711-361F50A5530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3EB5AFA7-0816-442A-B579-BD4578E4FF82}" type="sibTrans" cxnId="{BA86EEBF-323C-4EE9-B711-361F50A5530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F7E55784-CE5D-413C-A366-4FD5B21FE4B6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14528829-A780-4A89-BD50-6A2F25F37EF5}" type="parTrans" cxnId="{4597F7A8-CAA9-491A-B09F-FA285C15AD5E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DF556464-6CB8-4351-B2D4-7B9C70B9B1F0}" type="sibTrans" cxnId="{4597F7A8-CAA9-491A-B09F-FA285C15AD5E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291902FA-E32C-424E-95C4-B31470808672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f1 t1 g1 s1)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24C8FAD0-4D7F-42F2-A00A-10E8B8C8999E}" type="parTrans" cxnId="{1B172A25-FAB9-4BA9-914E-96F943B4FB3D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8CCC58B9-947B-4B19-A7C1-DC6945C827DB}" type="sibTrans" cxnId="{1B172A25-FAB9-4BA9-914E-96F943B4FB3D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1AE06C50-0886-4813-825C-7303A05A944C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(goto f1 t1 s1 s2)</a:t>
          </a:r>
        </a:p>
      </dgm:t>
    </dgm:pt>
    <dgm:pt modelId="{DD54A7DB-BB33-4100-B9F4-8B7C59B97625}" type="parTrans" cxnId="{632E6F60-A53D-4C5C-8181-DE8E85234D2D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5B8A1F78-550C-4605-9894-D9F14A89F76E}" type="sibTrans" cxnId="{632E6F60-A53D-4C5C-8181-DE8E85234D2D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E5877FB5-877B-4098-968E-34D99E11730B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f1 t1 s2 d1)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B89B1AFF-3A42-40B2-8379-62E61AD18C45}" type="parTrans" cxnId="{1DD67BC7-B701-430D-836B-42790849A5D0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FD0FCB2C-3FF3-4172-A364-C65DCC534F3D}" type="sibTrans" cxnId="{1DD67BC7-B701-430D-836B-42790849A5D0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8125E819-ECF9-4B8A-B0BB-9109C239B3F5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(release d1 t2 f2)</a:t>
          </a:r>
        </a:p>
      </dgm:t>
    </dgm:pt>
    <dgm:pt modelId="{481A1F50-ACC2-4FBB-815A-0BAEDF289110}" type="parTrans" cxnId="{7B42C528-06E0-4EF1-B3D5-5D057E2D3B5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B6236196-5C94-494A-A65E-436A70C6C1D2}" type="sibTrans" cxnId="{7B42C528-06E0-4EF1-B3D5-5D057E2D3B5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5110EB65-5ED7-4208-BFA0-826F97E802EF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f2 t2 d1 s2)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1992F2EA-900F-4BB3-B7C3-8A4A6DFE4CA1}" type="parTrans" cxnId="{DF46BA00-4C4D-413E-875A-F8BCCD7DF37E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9E115A9B-0F88-4FAF-9F54-16C209A0BF5E}" type="sibTrans" cxnId="{DF46BA00-4C4D-413E-875A-F8BCCD7DF37E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12562BA5-177E-45A9-8D49-2561AB9DD5A6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(get_off f2 t2)</a:t>
          </a:r>
        </a:p>
      </dgm:t>
    </dgm:pt>
    <dgm:pt modelId="{F6BBA6CC-0480-432E-8F55-B1474A4325E0}" type="parTrans" cxnId="{D1CBF28E-78EE-4F3E-9530-FA0A28FAE159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B6144883-3E37-406E-B8F6-33108A109123}" type="sibTrans" cxnId="{D1CBF28E-78EE-4F3E-9530-FA0A28FAE159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2E443E7A-2AB7-40B3-8FA4-FA74F376BDB2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(release d1 t1 f1)</a:t>
          </a:r>
        </a:p>
      </dgm:t>
    </dgm:pt>
    <dgm:pt modelId="{83B70C58-D52A-499C-BA9F-A9B0809AE796}" type="parTrans" cxnId="{A5FD4AF4-D910-4BC0-A90E-7DEEA2197B8C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D5F1F940-EEBD-481B-88F8-BD5126B26649}" type="sibTrans" cxnId="{A5FD4AF4-D910-4BC0-A90E-7DEEA2197B8C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DFB4F427-4EE2-41DA-830B-2D23EEB05C40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f1 t1 d1 s2)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1A503B76-D8DA-4746-B7A2-999A0BA74AB5}" type="parTrans" cxnId="{4610D37F-D5D9-4708-8612-4EDAAE934278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7CFE431A-B9D7-4B5B-93DA-BAB6C89F3D26}" type="sibTrans" cxnId="{4610D37F-D5D9-4708-8612-4EDAAE934278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EBC0F0B1-2CD7-4070-AE69-83447A749FE7}">
      <dgm:prSet custT="1"/>
      <dgm:spPr/>
      <dgm:t>
        <a:bodyPr/>
        <a:lstStyle/>
        <a:p>
          <a:r>
            <a:rPr lang="en-US" sz="800" b="1" dirty="0">
              <a:solidFill>
                <a:schemeClr val="tx1"/>
              </a:solidFill>
              <a:latin typeface="+mn-lt"/>
            </a:rPr>
            <a:t>(collect_good s2 eggplant t1 f2)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EF18BC3B-6EEA-426F-8710-18A23D9B06E2}" type="parTrans" cxnId="{9FBF19F9-D707-49C4-86FB-B2C5B8FC343E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BFA38C5B-3A9C-463E-8A58-D3E861F67D8A}" type="sibTrans" cxnId="{9FBF19F9-D707-49C4-86FB-B2C5B8FC343E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2DFB1430-1148-40B8-82FC-9B2F0CB897FE}">
      <dgm:prSet custT="1"/>
      <dgm:spPr/>
      <dgm:t>
        <a:bodyPr/>
        <a:lstStyle/>
        <a:p>
          <a:r>
            <a:rPr lang="pl-PL" sz="800" b="1" dirty="0">
              <a:solidFill>
                <a:schemeClr val="tx1"/>
              </a:solidFill>
              <a:latin typeface="+mn-lt"/>
            </a:rPr>
            <a:t>(goto f1 t1 s2 d1)</a:t>
          </a:r>
          <a:endParaRPr lang="it-IT" sz="800" b="1" dirty="0">
            <a:solidFill>
              <a:schemeClr val="tx1"/>
            </a:solidFill>
            <a:latin typeface="+mn-lt"/>
          </a:endParaRPr>
        </a:p>
      </dgm:t>
    </dgm:pt>
    <dgm:pt modelId="{969C0EEF-E88A-4F4B-9082-182B228B9FA5}" type="parTrans" cxnId="{A6EC3D61-4C9C-4D00-A060-08DDAB98DF15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7D679AEA-6114-4BE1-A42F-46EA2AFCDBD3}" type="sibTrans" cxnId="{A6EC3D61-4C9C-4D00-A060-08DDAB98DF15}">
      <dgm:prSet custT="1"/>
      <dgm:spPr/>
      <dgm:t>
        <a:bodyPr/>
        <a:lstStyle/>
        <a:p>
          <a:endParaRPr lang="it-IT" sz="800" b="1">
            <a:latin typeface="+mn-lt"/>
          </a:endParaRPr>
        </a:p>
      </dgm:t>
    </dgm:pt>
    <dgm:pt modelId="{63A65382-40A9-47F0-9E3A-0112703F5E46}">
      <dgm:prSet custT="1"/>
      <dgm:spPr/>
      <dgm:t>
        <a:bodyPr/>
        <a:lstStyle/>
        <a:p>
          <a:r>
            <a:rPr lang="it-IT" sz="800" b="1" dirty="0">
              <a:solidFill>
                <a:schemeClr val="tx1"/>
              </a:solidFill>
              <a:latin typeface="+mn-lt"/>
            </a:rPr>
            <a:t>(release d1 t1 f1)</a:t>
          </a:r>
        </a:p>
      </dgm:t>
    </dgm:pt>
    <dgm:pt modelId="{3A8EA26A-6ACB-401A-9203-A48DD05616AE}" type="parTrans" cxnId="{6E773C80-1772-499B-A0FE-0F7A9AFDB8B6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0AB3EEF3-CF01-448B-A86F-A9551A48CD08}" type="sibTrans" cxnId="{6E773C80-1772-499B-A0FE-0F7A9AFDB8B6}">
      <dgm:prSet/>
      <dgm:spPr/>
      <dgm:t>
        <a:bodyPr/>
        <a:lstStyle/>
        <a:p>
          <a:endParaRPr lang="it-IT" sz="800" b="1">
            <a:latin typeface="+mn-lt"/>
          </a:endParaRPr>
        </a:p>
      </dgm:t>
    </dgm:pt>
    <dgm:pt modelId="{39E8E053-66B5-45CD-9C76-85E57B4B0F5F}" type="pres">
      <dgm:prSet presAssocID="{AAEDEEEC-F83D-436A-8636-DAC3A393AA22}" presName="Name0" presStyleCnt="0">
        <dgm:presLayoutVars>
          <dgm:dir/>
          <dgm:resizeHandles val="exact"/>
        </dgm:presLayoutVars>
      </dgm:prSet>
      <dgm:spPr/>
    </dgm:pt>
    <dgm:pt modelId="{33CAE533-793D-4E5A-9D9B-FDE02C922BB2}" type="pres">
      <dgm:prSet presAssocID="{21F93E84-F027-4BE0-8A10-7173A0D8289B}" presName="node" presStyleLbl="node1" presStyleIdx="0" presStyleCnt="33">
        <dgm:presLayoutVars>
          <dgm:bulletEnabled val="1"/>
        </dgm:presLayoutVars>
      </dgm:prSet>
      <dgm:spPr/>
    </dgm:pt>
    <dgm:pt modelId="{1F0CDC4E-599E-4E30-8BC7-C3364262CEC7}" type="pres">
      <dgm:prSet presAssocID="{1D21171C-4EBE-4B5D-A192-19F7C379C87F}" presName="sibTrans" presStyleLbl="sibTrans1D1" presStyleIdx="0" presStyleCnt="32"/>
      <dgm:spPr/>
    </dgm:pt>
    <dgm:pt modelId="{E2965DA0-8E0D-454A-9B06-C4AD83E4B2D8}" type="pres">
      <dgm:prSet presAssocID="{1D21171C-4EBE-4B5D-A192-19F7C379C87F}" presName="connectorText" presStyleLbl="sibTrans1D1" presStyleIdx="0" presStyleCnt="32"/>
      <dgm:spPr/>
    </dgm:pt>
    <dgm:pt modelId="{09BBBA7C-B417-43C7-AAE4-8B9D7BBF0344}" type="pres">
      <dgm:prSet presAssocID="{4661DEC8-E00C-45BA-BAF7-EB524D255679}" presName="node" presStyleLbl="node1" presStyleIdx="1" presStyleCnt="33">
        <dgm:presLayoutVars>
          <dgm:bulletEnabled val="1"/>
        </dgm:presLayoutVars>
      </dgm:prSet>
      <dgm:spPr/>
    </dgm:pt>
    <dgm:pt modelId="{0F922F6B-0086-4CD3-A19B-0CB90AFE9A15}" type="pres">
      <dgm:prSet presAssocID="{56A43255-0BB6-46C7-A69D-BB5D02489469}" presName="sibTrans" presStyleLbl="sibTrans1D1" presStyleIdx="1" presStyleCnt="32"/>
      <dgm:spPr/>
    </dgm:pt>
    <dgm:pt modelId="{051863D4-27F6-474D-AD68-F32AEA49A56D}" type="pres">
      <dgm:prSet presAssocID="{56A43255-0BB6-46C7-A69D-BB5D02489469}" presName="connectorText" presStyleLbl="sibTrans1D1" presStyleIdx="1" presStyleCnt="32"/>
      <dgm:spPr/>
    </dgm:pt>
    <dgm:pt modelId="{2E8BB168-807E-4882-AC0A-6CC2A7129C05}" type="pres">
      <dgm:prSet presAssocID="{92922F6C-154B-4246-A9A7-D50179842857}" presName="node" presStyleLbl="node1" presStyleIdx="2" presStyleCnt="33">
        <dgm:presLayoutVars>
          <dgm:bulletEnabled val="1"/>
        </dgm:presLayoutVars>
      </dgm:prSet>
      <dgm:spPr/>
    </dgm:pt>
    <dgm:pt modelId="{798372B4-0040-4D25-B1CE-591F3328CA39}" type="pres">
      <dgm:prSet presAssocID="{9DF42503-66C1-4C76-B1DD-B7BEE16B9062}" presName="sibTrans" presStyleLbl="sibTrans1D1" presStyleIdx="2" presStyleCnt="32"/>
      <dgm:spPr/>
    </dgm:pt>
    <dgm:pt modelId="{6955C8EC-3A7F-4D5A-B2FF-21303FB08D67}" type="pres">
      <dgm:prSet presAssocID="{9DF42503-66C1-4C76-B1DD-B7BEE16B9062}" presName="connectorText" presStyleLbl="sibTrans1D1" presStyleIdx="2" presStyleCnt="32"/>
      <dgm:spPr/>
    </dgm:pt>
    <dgm:pt modelId="{3D80AD66-07E0-4683-B544-D5A9ECE1F039}" type="pres">
      <dgm:prSet presAssocID="{4B45E648-0CFB-467F-9F88-2DA417BD91B0}" presName="node" presStyleLbl="node1" presStyleIdx="3" presStyleCnt="33">
        <dgm:presLayoutVars>
          <dgm:bulletEnabled val="1"/>
        </dgm:presLayoutVars>
      </dgm:prSet>
      <dgm:spPr/>
    </dgm:pt>
    <dgm:pt modelId="{07EA4E18-2283-4483-9D62-7B9EE440F42A}" type="pres">
      <dgm:prSet presAssocID="{8BCD0CB9-2281-4A0D-8710-831A4511F71B}" presName="sibTrans" presStyleLbl="sibTrans1D1" presStyleIdx="3" presStyleCnt="32"/>
      <dgm:spPr/>
    </dgm:pt>
    <dgm:pt modelId="{02604D3C-3C07-4830-BBBE-D7C4B8CCC785}" type="pres">
      <dgm:prSet presAssocID="{8BCD0CB9-2281-4A0D-8710-831A4511F71B}" presName="connectorText" presStyleLbl="sibTrans1D1" presStyleIdx="3" presStyleCnt="32"/>
      <dgm:spPr/>
    </dgm:pt>
    <dgm:pt modelId="{E7F4A1D7-D380-45D8-9E83-78D5BFFEE7B9}" type="pres">
      <dgm:prSet presAssocID="{248EE36C-40D7-4B19-A659-4EB4AA76A0A5}" presName="node" presStyleLbl="node1" presStyleIdx="4" presStyleCnt="33">
        <dgm:presLayoutVars>
          <dgm:bulletEnabled val="1"/>
        </dgm:presLayoutVars>
      </dgm:prSet>
      <dgm:spPr/>
    </dgm:pt>
    <dgm:pt modelId="{1C8AE6B4-DCE6-4655-875F-ABD4871F4036}" type="pres">
      <dgm:prSet presAssocID="{465DBF68-FF91-46C6-8172-6CF46BF9079D}" presName="sibTrans" presStyleLbl="sibTrans1D1" presStyleIdx="4" presStyleCnt="32"/>
      <dgm:spPr/>
    </dgm:pt>
    <dgm:pt modelId="{433E4E00-8C5E-42BC-B0CA-7C642E46883E}" type="pres">
      <dgm:prSet presAssocID="{465DBF68-FF91-46C6-8172-6CF46BF9079D}" presName="connectorText" presStyleLbl="sibTrans1D1" presStyleIdx="4" presStyleCnt="32"/>
      <dgm:spPr/>
    </dgm:pt>
    <dgm:pt modelId="{04D9B45E-152B-46F2-A3C1-394207318C6D}" type="pres">
      <dgm:prSet presAssocID="{507E238A-013F-456C-8AF0-EFF95B9E15E8}" presName="node" presStyleLbl="node1" presStyleIdx="5" presStyleCnt="33">
        <dgm:presLayoutVars>
          <dgm:bulletEnabled val="1"/>
        </dgm:presLayoutVars>
      </dgm:prSet>
      <dgm:spPr/>
    </dgm:pt>
    <dgm:pt modelId="{15AF9EDB-63F8-489D-94C9-C71C9DF3059C}" type="pres">
      <dgm:prSet presAssocID="{E83A4D76-F39F-4A22-BC74-4806E6BD0ED5}" presName="sibTrans" presStyleLbl="sibTrans1D1" presStyleIdx="5" presStyleCnt="32"/>
      <dgm:spPr/>
    </dgm:pt>
    <dgm:pt modelId="{6020F1DC-5FEB-4C50-B344-3904EF0C5A2D}" type="pres">
      <dgm:prSet presAssocID="{E83A4D76-F39F-4A22-BC74-4806E6BD0ED5}" presName="connectorText" presStyleLbl="sibTrans1D1" presStyleIdx="5" presStyleCnt="32"/>
      <dgm:spPr/>
    </dgm:pt>
    <dgm:pt modelId="{8BC8F41E-6420-4D9C-8C6F-0A9B84CB1DAB}" type="pres">
      <dgm:prSet presAssocID="{576BAD29-2B81-4D47-9CF7-0A080D2084E5}" presName="node" presStyleLbl="node1" presStyleIdx="6" presStyleCnt="33">
        <dgm:presLayoutVars>
          <dgm:bulletEnabled val="1"/>
        </dgm:presLayoutVars>
      </dgm:prSet>
      <dgm:spPr/>
    </dgm:pt>
    <dgm:pt modelId="{A7750847-BC6F-4681-A548-8488EF731D04}" type="pres">
      <dgm:prSet presAssocID="{11CFED74-3F54-41B8-887A-8459D55FA47C}" presName="sibTrans" presStyleLbl="sibTrans1D1" presStyleIdx="6" presStyleCnt="32"/>
      <dgm:spPr/>
    </dgm:pt>
    <dgm:pt modelId="{FB3D5887-53F1-431F-BD19-71D8E5B04342}" type="pres">
      <dgm:prSet presAssocID="{11CFED74-3F54-41B8-887A-8459D55FA47C}" presName="connectorText" presStyleLbl="sibTrans1D1" presStyleIdx="6" presStyleCnt="32"/>
      <dgm:spPr/>
    </dgm:pt>
    <dgm:pt modelId="{8ADE1D24-E5FE-43BC-B398-6E0541A13B15}" type="pres">
      <dgm:prSet presAssocID="{A8AC97EE-1A01-43EE-8D7E-3B7CE1D2CD55}" presName="node" presStyleLbl="node1" presStyleIdx="7" presStyleCnt="33">
        <dgm:presLayoutVars>
          <dgm:bulletEnabled val="1"/>
        </dgm:presLayoutVars>
      </dgm:prSet>
      <dgm:spPr/>
    </dgm:pt>
    <dgm:pt modelId="{2A8FDDD8-EB03-4940-A56E-9AF2F18ECB2E}" type="pres">
      <dgm:prSet presAssocID="{DBE4734A-677F-4BC7-945D-3F17D9150A66}" presName="sibTrans" presStyleLbl="sibTrans1D1" presStyleIdx="7" presStyleCnt="32"/>
      <dgm:spPr/>
    </dgm:pt>
    <dgm:pt modelId="{E8E8242E-4D5E-4A34-83D1-C977C628F9DB}" type="pres">
      <dgm:prSet presAssocID="{DBE4734A-677F-4BC7-945D-3F17D9150A66}" presName="connectorText" presStyleLbl="sibTrans1D1" presStyleIdx="7" presStyleCnt="32"/>
      <dgm:spPr/>
    </dgm:pt>
    <dgm:pt modelId="{F3CC1006-4781-4E95-989A-DE6B9359242C}" type="pres">
      <dgm:prSet presAssocID="{99F9844C-73FA-4C12-AD11-347BD623101C}" presName="node" presStyleLbl="node1" presStyleIdx="8" presStyleCnt="33">
        <dgm:presLayoutVars>
          <dgm:bulletEnabled val="1"/>
        </dgm:presLayoutVars>
      </dgm:prSet>
      <dgm:spPr/>
    </dgm:pt>
    <dgm:pt modelId="{D47C0A46-D409-4458-ADF3-89EF0D311919}" type="pres">
      <dgm:prSet presAssocID="{954510E6-BE1B-456B-A0C8-C0D15F9FA8C4}" presName="sibTrans" presStyleLbl="sibTrans1D1" presStyleIdx="8" presStyleCnt="32"/>
      <dgm:spPr/>
    </dgm:pt>
    <dgm:pt modelId="{87D5B573-4A1C-40A2-AB3F-422C1B182BFC}" type="pres">
      <dgm:prSet presAssocID="{954510E6-BE1B-456B-A0C8-C0D15F9FA8C4}" presName="connectorText" presStyleLbl="sibTrans1D1" presStyleIdx="8" presStyleCnt="32"/>
      <dgm:spPr/>
    </dgm:pt>
    <dgm:pt modelId="{BEC0C356-35B6-4434-AD27-BB7367B54A61}" type="pres">
      <dgm:prSet presAssocID="{46C27C8F-491E-4ECB-8289-D76EC47EC4AC}" presName="node" presStyleLbl="node1" presStyleIdx="9" presStyleCnt="33">
        <dgm:presLayoutVars>
          <dgm:bulletEnabled val="1"/>
        </dgm:presLayoutVars>
      </dgm:prSet>
      <dgm:spPr/>
    </dgm:pt>
    <dgm:pt modelId="{AF96460C-BA80-4607-90F1-D76E8611053D}" type="pres">
      <dgm:prSet presAssocID="{CD363615-B63C-49C9-A2FF-D23A52996F7D}" presName="sibTrans" presStyleLbl="sibTrans1D1" presStyleIdx="9" presStyleCnt="32"/>
      <dgm:spPr/>
    </dgm:pt>
    <dgm:pt modelId="{9278C6E6-8FE0-4115-974E-30C04DB3F052}" type="pres">
      <dgm:prSet presAssocID="{CD363615-B63C-49C9-A2FF-D23A52996F7D}" presName="connectorText" presStyleLbl="sibTrans1D1" presStyleIdx="9" presStyleCnt="32"/>
      <dgm:spPr/>
    </dgm:pt>
    <dgm:pt modelId="{8A50DF0A-1888-4639-9757-1C154EF34647}" type="pres">
      <dgm:prSet presAssocID="{938A117E-E367-4472-9925-A9D5309E5D00}" presName="node" presStyleLbl="node1" presStyleIdx="10" presStyleCnt="33">
        <dgm:presLayoutVars>
          <dgm:bulletEnabled val="1"/>
        </dgm:presLayoutVars>
      </dgm:prSet>
      <dgm:spPr/>
    </dgm:pt>
    <dgm:pt modelId="{CDB4F90D-9EFD-4FD5-9BD1-8E4FBC8BFCBD}" type="pres">
      <dgm:prSet presAssocID="{E5DF4E42-5186-47FF-A34B-0C5066A161A7}" presName="sibTrans" presStyleLbl="sibTrans1D1" presStyleIdx="10" presStyleCnt="32"/>
      <dgm:spPr/>
    </dgm:pt>
    <dgm:pt modelId="{1D25B831-B58C-4858-B761-79E7571EBF60}" type="pres">
      <dgm:prSet presAssocID="{E5DF4E42-5186-47FF-A34B-0C5066A161A7}" presName="connectorText" presStyleLbl="sibTrans1D1" presStyleIdx="10" presStyleCnt="32"/>
      <dgm:spPr/>
    </dgm:pt>
    <dgm:pt modelId="{F61ECD69-CF83-47DD-9A7B-F68F6F3F4DB8}" type="pres">
      <dgm:prSet presAssocID="{B36783FE-6B4B-43BF-9E6A-66EE47FE5C18}" presName="node" presStyleLbl="node1" presStyleIdx="11" presStyleCnt="33">
        <dgm:presLayoutVars>
          <dgm:bulletEnabled val="1"/>
        </dgm:presLayoutVars>
      </dgm:prSet>
      <dgm:spPr/>
    </dgm:pt>
    <dgm:pt modelId="{DDAE1D4F-3FBE-4495-A200-F30467EC0AFC}" type="pres">
      <dgm:prSet presAssocID="{F6D2D0F1-5DB9-43E6-BD1B-717970F59052}" presName="sibTrans" presStyleLbl="sibTrans1D1" presStyleIdx="11" presStyleCnt="32"/>
      <dgm:spPr/>
    </dgm:pt>
    <dgm:pt modelId="{0308328E-EA9D-4A84-851C-77035D9892D3}" type="pres">
      <dgm:prSet presAssocID="{F6D2D0F1-5DB9-43E6-BD1B-717970F59052}" presName="connectorText" presStyleLbl="sibTrans1D1" presStyleIdx="11" presStyleCnt="32"/>
      <dgm:spPr/>
    </dgm:pt>
    <dgm:pt modelId="{174FEED6-B5D8-4313-893D-23A017161753}" type="pres">
      <dgm:prSet presAssocID="{ECDD64D0-215D-496A-B762-23A93F0F1C80}" presName="node" presStyleLbl="node1" presStyleIdx="12" presStyleCnt="33">
        <dgm:presLayoutVars>
          <dgm:bulletEnabled val="1"/>
        </dgm:presLayoutVars>
      </dgm:prSet>
      <dgm:spPr/>
    </dgm:pt>
    <dgm:pt modelId="{5B0FA74D-4EB7-4C0B-AE65-C01CD89CDA5E}" type="pres">
      <dgm:prSet presAssocID="{3F5E8D3D-4B1B-4B42-83B2-95A6B5C0F037}" presName="sibTrans" presStyleLbl="sibTrans1D1" presStyleIdx="12" presStyleCnt="32"/>
      <dgm:spPr/>
    </dgm:pt>
    <dgm:pt modelId="{C869D6FF-26E2-42F2-AB17-3A3C1C5934EE}" type="pres">
      <dgm:prSet presAssocID="{3F5E8D3D-4B1B-4B42-83B2-95A6B5C0F037}" presName="connectorText" presStyleLbl="sibTrans1D1" presStyleIdx="12" presStyleCnt="32"/>
      <dgm:spPr/>
    </dgm:pt>
    <dgm:pt modelId="{AE1836A3-285A-409F-8F11-B6CEADE118FD}" type="pres">
      <dgm:prSet presAssocID="{C1F15B5E-8F79-4FB1-BEC8-C3AA444CBC0E}" presName="node" presStyleLbl="node1" presStyleIdx="13" presStyleCnt="33">
        <dgm:presLayoutVars>
          <dgm:bulletEnabled val="1"/>
        </dgm:presLayoutVars>
      </dgm:prSet>
      <dgm:spPr/>
    </dgm:pt>
    <dgm:pt modelId="{26CB4827-954F-4D19-AF7D-56EB28E14555}" type="pres">
      <dgm:prSet presAssocID="{14CAF5C7-FBD0-4461-B0CB-0C6656AC4EAE}" presName="sibTrans" presStyleLbl="sibTrans1D1" presStyleIdx="13" presStyleCnt="32"/>
      <dgm:spPr/>
    </dgm:pt>
    <dgm:pt modelId="{B5F82E58-65BB-42F4-9CE7-EF37BA840171}" type="pres">
      <dgm:prSet presAssocID="{14CAF5C7-FBD0-4461-B0CB-0C6656AC4EAE}" presName="connectorText" presStyleLbl="sibTrans1D1" presStyleIdx="13" presStyleCnt="32"/>
      <dgm:spPr/>
    </dgm:pt>
    <dgm:pt modelId="{AFFA76E6-1CC6-4F2A-9170-78DA4B566766}" type="pres">
      <dgm:prSet presAssocID="{BB8BA292-F507-4A2F-9E3C-90A237B98C90}" presName="node" presStyleLbl="node1" presStyleIdx="14" presStyleCnt="33">
        <dgm:presLayoutVars>
          <dgm:bulletEnabled val="1"/>
        </dgm:presLayoutVars>
      </dgm:prSet>
      <dgm:spPr/>
    </dgm:pt>
    <dgm:pt modelId="{20F64C61-FD90-421C-9469-C00426C7AD5D}" type="pres">
      <dgm:prSet presAssocID="{A97051B1-0DB3-4EA3-AC77-E816B1087ED9}" presName="sibTrans" presStyleLbl="sibTrans1D1" presStyleIdx="14" presStyleCnt="32"/>
      <dgm:spPr/>
    </dgm:pt>
    <dgm:pt modelId="{1073976F-B361-4573-A6DA-AA2A6D014DD0}" type="pres">
      <dgm:prSet presAssocID="{A97051B1-0DB3-4EA3-AC77-E816B1087ED9}" presName="connectorText" presStyleLbl="sibTrans1D1" presStyleIdx="14" presStyleCnt="32"/>
      <dgm:spPr/>
    </dgm:pt>
    <dgm:pt modelId="{9F26068A-77FD-494D-A419-8DD5689608DB}" type="pres">
      <dgm:prSet presAssocID="{BB23A76B-17CB-4F43-A454-FAAFC9807E56}" presName="node" presStyleLbl="node1" presStyleIdx="15" presStyleCnt="33">
        <dgm:presLayoutVars>
          <dgm:bulletEnabled val="1"/>
        </dgm:presLayoutVars>
      </dgm:prSet>
      <dgm:spPr/>
    </dgm:pt>
    <dgm:pt modelId="{78F113A6-82F6-40D6-B3D9-33962762145E}" type="pres">
      <dgm:prSet presAssocID="{EE9CC361-0826-4184-A48F-A7BB77604C70}" presName="sibTrans" presStyleLbl="sibTrans1D1" presStyleIdx="15" presStyleCnt="32"/>
      <dgm:spPr/>
    </dgm:pt>
    <dgm:pt modelId="{35FD55CA-CD34-4035-B180-03E0B08917F1}" type="pres">
      <dgm:prSet presAssocID="{EE9CC361-0826-4184-A48F-A7BB77604C70}" presName="connectorText" presStyleLbl="sibTrans1D1" presStyleIdx="15" presStyleCnt="32"/>
      <dgm:spPr/>
    </dgm:pt>
    <dgm:pt modelId="{0562FDD4-0046-46FD-802C-31F0C73DA105}" type="pres">
      <dgm:prSet presAssocID="{C4FDE5C8-FCE8-428B-82FE-0DC22F772B10}" presName="node" presStyleLbl="node1" presStyleIdx="16" presStyleCnt="33">
        <dgm:presLayoutVars>
          <dgm:bulletEnabled val="1"/>
        </dgm:presLayoutVars>
      </dgm:prSet>
      <dgm:spPr/>
    </dgm:pt>
    <dgm:pt modelId="{92169BB6-160E-4636-951F-737F69BFF091}" type="pres">
      <dgm:prSet presAssocID="{6534481E-CFCB-4E6A-A067-4931367C490E}" presName="sibTrans" presStyleLbl="sibTrans1D1" presStyleIdx="16" presStyleCnt="32"/>
      <dgm:spPr/>
    </dgm:pt>
    <dgm:pt modelId="{EED7FCDE-134E-483B-8A3D-17E9FF7427FD}" type="pres">
      <dgm:prSet presAssocID="{6534481E-CFCB-4E6A-A067-4931367C490E}" presName="connectorText" presStyleLbl="sibTrans1D1" presStyleIdx="16" presStyleCnt="32"/>
      <dgm:spPr/>
    </dgm:pt>
    <dgm:pt modelId="{CAF7C24B-33C2-4C71-AA8C-55A493BCE526}" type="pres">
      <dgm:prSet presAssocID="{334A91DF-6041-4942-8322-DAC9F5C38A0B}" presName="node" presStyleLbl="node1" presStyleIdx="17" presStyleCnt="33">
        <dgm:presLayoutVars>
          <dgm:bulletEnabled val="1"/>
        </dgm:presLayoutVars>
      </dgm:prSet>
      <dgm:spPr/>
    </dgm:pt>
    <dgm:pt modelId="{3E885123-5EEC-48D6-B475-BF2AADB8765B}" type="pres">
      <dgm:prSet presAssocID="{1EFB0C0C-CF9F-4E0D-B82D-447D83E2E3E2}" presName="sibTrans" presStyleLbl="sibTrans1D1" presStyleIdx="17" presStyleCnt="32"/>
      <dgm:spPr/>
    </dgm:pt>
    <dgm:pt modelId="{552C595D-6FC8-41D9-87C1-A586835141C7}" type="pres">
      <dgm:prSet presAssocID="{1EFB0C0C-CF9F-4E0D-B82D-447D83E2E3E2}" presName="connectorText" presStyleLbl="sibTrans1D1" presStyleIdx="17" presStyleCnt="32"/>
      <dgm:spPr/>
    </dgm:pt>
    <dgm:pt modelId="{34174DA7-990F-4BE6-937B-B07D54F7ADC1}" type="pres">
      <dgm:prSet presAssocID="{3AB8EEEF-6F7B-4FE1-A6ED-CD71BF908971}" presName="node" presStyleLbl="node1" presStyleIdx="18" presStyleCnt="33">
        <dgm:presLayoutVars>
          <dgm:bulletEnabled val="1"/>
        </dgm:presLayoutVars>
      </dgm:prSet>
      <dgm:spPr/>
    </dgm:pt>
    <dgm:pt modelId="{B4FD0F34-E986-403A-BAD4-332A8B2CA3D8}" type="pres">
      <dgm:prSet presAssocID="{FCB212AB-7A5C-49E2-8972-A65230EA3CB6}" presName="sibTrans" presStyleLbl="sibTrans1D1" presStyleIdx="18" presStyleCnt="32"/>
      <dgm:spPr/>
    </dgm:pt>
    <dgm:pt modelId="{8EA1D791-7B81-44EC-96F0-005C4FC77D67}" type="pres">
      <dgm:prSet presAssocID="{FCB212AB-7A5C-49E2-8972-A65230EA3CB6}" presName="connectorText" presStyleLbl="sibTrans1D1" presStyleIdx="18" presStyleCnt="32"/>
      <dgm:spPr/>
    </dgm:pt>
    <dgm:pt modelId="{861009B1-E63A-46B4-BA80-FAE3221751CA}" type="pres">
      <dgm:prSet presAssocID="{0AEFFD03-2968-4778-8C4F-E571A98B7488}" presName="node" presStyleLbl="node1" presStyleIdx="19" presStyleCnt="33">
        <dgm:presLayoutVars>
          <dgm:bulletEnabled val="1"/>
        </dgm:presLayoutVars>
      </dgm:prSet>
      <dgm:spPr/>
    </dgm:pt>
    <dgm:pt modelId="{8798344A-0F46-4555-A6FC-C45B72F4CFA9}" type="pres">
      <dgm:prSet presAssocID="{36462374-A4AD-4025-B0CB-527A82325754}" presName="sibTrans" presStyleLbl="sibTrans1D1" presStyleIdx="19" presStyleCnt="32"/>
      <dgm:spPr/>
    </dgm:pt>
    <dgm:pt modelId="{57482FD6-5707-4A11-B9BE-05FE8FF69196}" type="pres">
      <dgm:prSet presAssocID="{36462374-A4AD-4025-B0CB-527A82325754}" presName="connectorText" presStyleLbl="sibTrans1D1" presStyleIdx="19" presStyleCnt="32"/>
      <dgm:spPr/>
    </dgm:pt>
    <dgm:pt modelId="{601D64A6-BC84-4822-BAFC-5946A2A03BCC}" type="pres">
      <dgm:prSet presAssocID="{5E523EE5-64D9-4F5C-B65B-4418007B33C0}" presName="node" presStyleLbl="node1" presStyleIdx="20" presStyleCnt="33">
        <dgm:presLayoutVars>
          <dgm:bulletEnabled val="1"/>
        </dgm:presLayoutVars>
      </dgm:prSet>
      <dgm:spPr/>
    </dgm:pt>
    <dgm:pt modelId="{C18A5C40-8CB9-410C-A96C-DDF288C409B5}" type="pres">
      <dgm:prSet presAssocID="{3EB5AFA7-0816-442A-B579-BD4578E4FF82}" presName="sibTrans" presStyleLbl="sibTrans1D1" presStyleIdx="20" presStyleCnt="32"/>
      <dgm:spPr/>
    </dgm:pt>
    <dgm:pt modelId="{00AC3C49-E8DD-4267-9B99-5B5278217B61}" type="pres">
      <dgm:prSet presAssocID="{3EB5AFA7-0816-442A-B579-BD4578E4FF82}" presName="connectorText" presStyleLbl="sibTrans1D1" presStyleIdx="20" presStyleCnt="32"/>
      <dgm:spPr/>
    </dgm:pt>
    <dgm:pt modelId="{AB29AF83-2C94-40F5-928D-7ABDCC43CB88}" type="pres">
      <dgm:prSet presAssocID="{F7E55784-CE5D-413C-A366-4FD5B21FE4B6}" presName="node" presStyleLbl="node1" presStyleIdx="21" presStyleCnt="33">
        <dgm:presLayoutVars>
          <dgm:bulletEnabled val="1"/>
        </dgm:presLayoutVars>
      </dgm:prSet>
      <dgm:spPr/>
    </dgm:pt>
    <dgm:pt modelId="{8B7CFEBB-DB9F-4223-BA3D-A53AE7A96044}" type="pres">
      <dgm:prSet presAssocID="{DF556464-6CB8-4351-B2D4-7B9C70B9B1F0}" presName="sibTrans" presStyleLbl="sibTrans1D1" presStyleIdx="21" presStyleCnt="32"/>
      <dgm:spPr/>
    </dgm:pt>
    <dgm:pt modelId="{9EB2D960-32A6-4E7F-A192-3C3A33C3E9A6}" type="pres">
      <dgm:prSet presAssocID="{DF556464-6CB8-4351-B2D4-7B9C70B9B1F0}" presName="connectorText" presStyleLbl="sibTrans1D1" presStyleIdx="21" presStyleCnt="32"/>
      <dgm:spPr/>
    </dgm:pt>
    <dgm:pt modelId="{22CFA8AB-5D53-4CC5-A71C-A1E4CEC0F9DA}" type="pres">
      <dgm:prSet presAssocID="{291902FA-E32C-424E-95C4-B31470808672}" presName="node" presStyleLbl="node1" presStyleIdx="22" presStyleCnt="33">
        <dgm:presLayoutVars>
          <dgm:bulletEnabled val="1"/>
        </dgm:presLayoutVars>
      </dgm:prSet>
      <dgm:spPr/>
    </dgm:pt>
    <dgm:pt modelId="{E1F405C3-1F70-4666-87F2-253A2F3E9711}" type="pres">
      <dgm:prSet presAssocID="{8CCC58B9-947B-4B19-A7C1-DC6945C827DB}" presName="sibTrans" presStyleLbl="sibTrans1D1" presStyleIdx="22" presStyleCnt="32"/>
      <dgm:spPr/>
    </dgm:pt>
    <dgm:pt modelId="{3142C081-4B16-42BA-86F2-318AC14D2AA7}" type="pres">
      <dgm:prSet presAssocID="{8CCC58B9-947B-4B19-A7C1-DC6945C827DB}" presName="connectorText" presStyleLbl="sibTrans1D1" presStyleIdx="22" presStyleCnt="32"/>
      <dgm:spPr/>
    </dgm:pt>
    <dgm:pt modelId="{0AB0697C-9219-4847-9D8E-8B9DC8930619}" type="pres">
      <dgm:prSet presAssocID="{1AE06C50-0886-4813-825C-7303A05A944C}" presName="node" presStyleLbl="node1" presStyleIdx="23" presStyleCnt="33">
        <dgm:presLayoutVars>
          <dgm:bulletEnabled val="1"/>
        </dgm:presLayoutVars>
      </dgm:prSet>
      <dgm:spPr/>
    </dgm:pt>
    <dgm:pt modelId="{BB13950D-832C-4C0D-900E-4F0AFEBEA82C}" type="pres">
      <dgm:prSet presAssocID="{5B8A1F78-550C-4605-9894-D9F14A89F76E}" presName="sibTrans" presStyleLbl="sibTrans1D1" presStyleIdx="23" presStyleCnt="32"/>
      <dgm:spPr/>
    </dgm:pt>
    <dgm:pt modelId="{1A85FF3C-1BE0-49D8-80F4-629573022352}" type="pres">
      <dgm:prSet presAssocID="{5B8A1F78-550C-4605-9894-D9F14A89F76E}" presName="connectorText" presStyleLbl="sibTrans1D1" presStyleIdx="23" presStyleCnt="32"/>
      <dgm:spPr/>
    </dgm:pt>
    <dgm:pt modelId="{AFD82460-B94B-4EDE-9DCF-27472830BCFB}" type="pres">
      <dgm:prSet presAssocID="{E5877FB5-877B-4098-968E-34D99E11730B}" presName="node" presStyleLbl="node1" presStyleIdx="24" presStyleCnt="33">
        <dgm:presLayoutVars>
          <dgm:bulletEnabled val="1"/>
        </dgm:presLayoutVars>
      </dgm:prSet>
      <dgm:spPr/>
    </dgm:pt>
    <dgm:pt modelId="{D63ABC12-8D75-41BD-807B-53574C8420D6}" type="pres">
      <dgm:prSet presAssocID="{FD0FCB2C-3FF3-4172-A364-C65DCC534F3D}" presName="sibTrans" presStyleLbl="sibTrans1D1" presStyleIdx="24" presStyleCnt="32"/>
      <dgm:spPr/>
    </dgm:pt>
    <dgm:pt modelId="{7EEBCA5D-36FB-41EF-B1CD-87B5D9009154}" type="pres">
      <dgm:prSet presAssocID="{FD0FCB2C-3FF3-4172-A364-C65DCC534F3D}" presName="connectorText" presStyleLbl="sibTrans1D1" presStyleIdx="24" presStyleCnt="32"/>
      <dgm:spPr/>
    </dgm:pt>
    <dgm:pt modelId="{93FB3383-3C1C-4716-8CAC-4AD7DFED5CB9}" type="pres">
      <dgm:prSet presAssocID="{8125E819-ECF9-4B8A-B0BB-9109C239B3F5}" presName="node" presStyleLbl="node1" presStyleIdx="25" presStyleCnt="33">
        <dgm:presLayoutVars>
          <dgm:bulletEnabled val="1"/>
        </dgm:presLayoutVars>
      </dgm:prSet>
      <dgm:spPr/>
    </dgm:pt>
    <dgm:pt modelId="{C182BE1F-D754-45B8-A174-4BEA5A6B85E7}" type="pres">
      <dgm:prSet presAssocID="{B6236196-5C94-494A-A65E-436A70C6C1D2}" presName="sibTrans" presStyleLbl="sibTrans1D1" presStyleIdx="25" presStyleCnt="32"/>
      <dgm:spPr/>
    </dgm:pt>
    <dgm:pt modelId="{CA43BCFD-D150-4554-9FDB-01A0EE67E23C}" type="pres">
      <dgm:prSet presAssocID="{B6236196-5C94-494A-A65E-436A70C6C1D2}" presName="connectorText" presStyleLbl="sibTrans1D1" presStyleIdx="25" presStyleCnt="32"/>
      <dgm:spPr/>
    </dgm:pt>
    <dgm:pt modelId="{2A6756BF-0E45-4257-B450-42D40028B953}" type="pres">
      <dgm:prSet presAssocID="{5110EB65-5ED7-4208-BFA0-826F97E802EF}" presName="node" presStyleLbl="node1" presStyleIdx="26" presStyleCnt="33">
        <dgm:presLayoutVars>
          <dgm:bulletEnabled val="1"/>
        </dgm:presLayoutVars>
      </dgm:prSet>
      <dgm:spPr/>
    </dgm:pt>
    <dgm:pt modelId="{F1CD310C-E068-4F69-BDF0-7209DE5A96CF}" type="pres">
      <dgm:prSet presAssocID="{9E115A9B-0F88-4FAF-9F54-16C209A0BF5E}" presName="sibTrans" presStyleLbl="sibTrans1D1" presStyleIdx="26" presStyleCnt="32"/>
      <dgm:spPr/>
    </dgm:pt>
    <dgm:pt modelId="{F919DB73-0705-4756-BB9E-773C9ED36027}" type="pres">
      <dgm:prSet presAssocID="{9E115A9B-0F88-4FAF-9F54-16C209A0BF5E}" presName="connectorText" presStyleLbl="sibTrans1D1" presStyleIdx="26" presStyleCnt="32"/>
      <dgm:spPr/>
    </dgm:pt>
    <dgm:pt modelId="{66D9336B-CF20-4016-B58E-40F45E7361A7}" type="pres">
      <dgm:prSet presAssocID="{12562BA5-177E-45A9-8D49-2561AB9DD5A6}" presName="node" presStyleLbl="node1" presStyleIdx="27" presStyleCnt="33">
        <dgm:presLayoutVars>
          <dgm:bulletEnabled val="1"/>
        </dgm:presLayoutVars>
      </dgm:prSet>
      <dgm:spPr/>
    </dgm:pt>
    <dgm:pt modelId="{679DDB25-DEA9-44E8-9DF6-3BF94BD5CCC5}" type="pres">
      <dgm:prSet presAssocID="{B6144883-3E37-406E-B8F6-33108A109123}" presName="sibTrans" presStyleLbl="sibTrans1D1" presStyleIdx="27" presStyleCnt="32"/>
      <dgm:spPr/>
    </dgm:pt>
    <dgm:pt modelId="{B72FBA63-1946-493F-91B0-0589C853F50C}" type="pres">
      <dgm:prSet presAssocID="{B6144883-3E37-406E-B8F6-33108A109123}" presName="connectorText" presStyleLbl="sibTrans1D1" presStyleIdx="27" presStyleCnt="32"/>
      <dgm:spPr/>
    </dgm:pt>
    <dgm:pt modelId="{DAC9BECC-D462-49B4-8DFE-230AA355BD11}" type="pres">
      <dgm:prSet presAssocID="{2E443E7A-2AB7-40B3-8FA4-FA74F376BDB2}" presName="node" presStyleLbl="node1" presStyleIdx="28" presStyleCnt="33">
        <dgm:presLayoutVars>
          <dgm:bulletEnabled val="1"/>
        </dgm:presLayoutVars>
      </dgm:prSet>
      <dgm:spPr/>
    </dgm:pt>
    <dgm:pt modelId="{00E80B85-5CC5-4752-8A65-71242CC9604B}" type="pres">
      <dgm:prSet presAssocID="{D5F1F940-EEBD-481B-88F8-BD5126B26649}" presName="sibTrans" presStyleLbl="sibTrans1D1" presStyleIdx="28" presStyleCnt="32"/>
      <dgm:spPr/>
    </dgm:pt>
    <dgm:pt modelId="{CAC87D46-3487-41DD-A175-AC0FFE3BD59E}" type="pres">
      <dgm:prSet presAssocID="{D5F1F940-EEBD-481B-88F8-BD5126B26649}" presName="connectorText" presStyleLbl="sibTrans1D1" presStyleIdx="28" presStyleCnt="32"/>
      <dgm:spPr/>
    </dgm:pt>
    <dgm:pt modelId="{C8143FF3-E601-4F33-B3A4-CFCE74A4A559}" type="pres">
      <dgm:prSet presAssocID="{DFB4F427-4EE2-41DA-830B-2D23EEB05C40}" presName="node" presStyleLbl="node1" presStyleIdx="29" presStyleCnt="33">
        <dgm:presLayoutVars>
          <dgm:bulletEnabled val="1"/>
        </dgm:presLayoutVars>
      </dgm:prSet>
      <dgm:spPr/>
    </dgm:pt>
    <dgm:pt modelId="{8DEC44D3-6961-4564-9014-6E53C4263FCA}" type="pres">
      <dgm:prSet presAssocID="{7CFE431A-B9D7-4B5B-93DA-BAB6C89F3D26}" presName="sibTrans" presStyleLbl="sibTrans1D1" presStyleIdx="29" presStyleCnt="32"/>
      <dgm:spPr/>
    </dgm:pt>
    <dgm:pt modelId="{7DB31451-8919-4F3F-A75F-46BB992B24B7}" type="pres">
      <dgm:prSet presAssocID="{7CFE431A-B9D7-4B5B-93DA-BAB6C89F3D26}" presName="connectorText" presStyleLbl="sibTrans1D1" presStyleIdx="29" presStyleCnt="32"/>
      <dgm:spPr/>
    </dgm:pt>
    <dgm:pt modelId="{150BAD63-E767-44E9-AC71-60836217D962}" type="pres">
      <dgm:prSet presAssocID="{EBC0F0B1-2CD7-4070-AE69-83447A749FE7}" presName="node" presStyleLbl="node1" presStyleIdx="30" presStyleCnt="33">
        <dgm:presLayoutVars>
          <dgm:bulletEnabled val="1"/>
        </dgm:presLayoutVars>
      </dgm:prSet>
      <dgm:spPr/>
    </dgm:pt>
    <dgm:pt modelId="{45C6344F-B6EB-4ED2-B8C4-D04080D99AE4}" type="pres">
      <dgm:prSet presAssocID="{BFA38C5B-3A9C-463E-8A58-D3E861F67D8A}" presName="sibTrans" presStyleLbl="sibTrans1D1" presStyleIdx="30" presStyleCnt="32"/>
      <dgm:spPr/>
    </dgm:pt>
    <dgm:pt modelId="{017D2238-FD8E-434B-B0FD-59F1431ECBBA}" type="pres">
      <dgm:prSet presAssocID="{BFA38C5B-3A9C-463E-8A58-D3E861F67D8A}" presName="connectorText" presStyleLbl="sibTrans1D1" presStyleIdx="30" presStyleCnt="32"/>
      <dgm:spPr/>
    </dgm:pt>
    <dgm:pt modelId="{CF035745-A755-4BFB-B106-AA06130D4A4E}" type="pres">
      <dgm:prSet presAssocID="{2DFB1430-1148-40B8-82FC-9B2F0CB897FE}" presName="node" presStyleLbl="node1" presStyleIdx="31" presStyleCnt="33">
        <dgm:presLayoutVars>
          <dgm:bulletEnabled val="1"/>
        </dgm:presLayoutVars>
      </dgm:prSet>
      <dgm:spPr/>
    </dgm:pt>
    <dgm:pt modelId="{0C2EB1C1-79E1-40BC-8F65-D8A251ACC47B}" type="pres">
      <dgm:prSet presAssocID="{7D679AEA-6114-4BE1-A42F-46EA2AFCDBD3}" presName="sibTrans" presStyleLbl="sibTrans1D1" presStyleIdx="31" presStyleCnt="32"/>
      <dgm:spPr/>
    </dgm:pt>
    <dgm:pt modelId="{0707ADCE-EF27-4FC3-9A90-4C67786B2220}" type="pres">
      <dgm:prSet presAssocID="{7D679AEA-6114-4BE1-A42F-46EA2AFCDBD3}" presName="connectorText" presStyleLbl="sibTrans1D1" presStyleIdx="31" presStyleCnt="32"/>
      <dgm:spPr/>
    </dgm:pt>
    <dgm:pt modelId="{9538D86F-5D4B-4D25-960F-F604EB572344}" type="pres">
      <dgm:prSet presAssocID="{63A65382-40A9-47F0-9E3A-0112703F5E46}" presName="node" presStyleLbl="node1" presStyleIdx="32" presStyleCnt="33">
        <dgm:presLayoutVars>
          <dgm:bulletEnabled val="1"/>
        </dgm:presLayoutVars>
      </dgm:prSet>
      <dgm:spPr/>
    </dgm:pt>
  </dgm:ptLst>
  <dgm:cxnLst>
    <dgm:cxn modelId="{DF46BA00-4C4D-413E-875A-F8BCCD7DF37E}" srcId="{AAEDEEEC-F83D-436A-8636-DAC3A393AA22}" destId="{5110EB65-5ED7-4208-BFA0-826F97E802EF}" srcOrd="26" destOrd="0" parTransId="{1992F2EA-900F-4BB3-B7C3-8A4A6DFE4CA1}" sibTransId="{9E115A9B-0F88-4FAF-9F54-16C209A0BF5E}"/>
    <dgm:cxn modelId="{DDBF9101-48E6-41EB-8D19-2691EAC72DF6}" type="presOf" srcId="{4661DEC8-E00C-45BA-BAF7-EB524D255679}" destId="{09BBBA7C-B417-43C7-AAE4-8B9D7BBF0344}" srcOrd="0" destOrd="0" presId="urn:microsoft.com/office/officeart/2005/8/layout/bProcess3"/>
    <dgm:cxn modelId="{5C0CCA01-4372-4E3C-A1C3-A2F6A135E01D}" type="presOf" srcId="{B6236196-5C94-494A-A65E-436A70C6C1D2}" destId="{CA43BCFD-D150-4554-9FDB-01A0EE67E23C}" srcOrd="1" destOrd="0" presId="urn:microsoft.com/office/officeart/2005/8/layout/bProcess3"/>
    <dgm:cxn modelId="{74720B04-E45A-4234-861C-F26A4C16B7C7}" type="presOf" srcId="{DF556464-6CB8-4351-B2D4-7B9C70B9B1F0}" destId="{8B7CFEBB-DB9F-4223-BA3D-A53AE7A96044}" srcOrd="0" destOrd="0" presId="urn:microsoft.com/office/officeart/2005/8/layout/bProcess3"/>
    <dgm:cxn modelId="{E1D00906-7283-4001-A26A-251375BCE5CC}" srcId="{AAEDEEEC-F83D-436A-8636-DAC3A393AA22}" destId="{0AEFFD03-2968-4778-8C4F-E571A98B7488}" srcOrd="19" destOrd="0" parTransId="{28AC8A18-EB14-4A57-8D03-6C8D659DECA3}" sibTransId="{36462374-A4AD-4025-B0CB-527A82325754}"/>
    <dgm:cxn modelId="{F86C4B09-FB8A-4B09-993E-88D5D5E4CD96}" type="presOf" srcId="{291902FA-E32C-424E-95C4-B31470808672}" destId="{22CFA8AB-5D53-4CC5-A71C-A1E4CEC0F9DA}" srcOrd="0" destOrd="0" presId="urn:microsoft.com/office/officeart/2005/8/layout/bProcess3"/>
    <dgm:cxn modelId="{BF91290C-BB51-4642-9309-CE790427E299}" srcId="{AAEDEEEC-F83D-436A-8636-DAC3A393AA22}" destId="{B36783FE-6B4B-43BF-9E6A-66EE47FE5C18}" srcOrd="11" destOrd="0" parTransId="{34BE2B0B-6F74-4B87-B172-5DE209E9AF1E}" sibTransId="{F6D2D0F1-5DB9-43E6-BD1B-717970F59052}"/>
    <dgm:cxn modelId="{A8F15D13-424A-4792-8533-2672025B4773}" type="presOf" srcId="{FCB212AB-7A5C-49E2-8972-A65230EA3CB6}" destId="{8EA1D791-7B81-44EC-96F0-005C4FC77D67}" srcOrd="1" destOrd="0" presId="urn:microsoft.com/office/officeart/2005/8/layout/bProcess3"/>
    <dgm:cxn modelId="{86045815-0184-478B-B816-53B26554EF68}" type="presOf" srcId="{E5877FB5-877B-4098-968E-34D99E11730B}" destId="{AFD82460-B94B-4EDE-9DCF-27472830BCFB}" srcOrd="0" destOrd="0" presId="urn:microsoft.com/office/officeart/2005/8/layout/bProcess3"/>
    <dgm:cxn modelId="{227D3317-F21B-4C57-BE53-B5ACE9D25148}" type="presOf" srcId="{EE9CC361-0826-4184-A48F-A7BB77604C70}" destId="{78F113A6-82F6-40D6-B3D9-33962762145E}" srcOrd="0" destOrd="0" presId="urn:microsoft.com/office/officeart/2005/8/layout/bProcess3"/>
    <dgm:cxn modelId="{F1FABC19-B392-4133-93E0-513A23102154}" type="presOf" srcId="{8BCD0CB9-2281-4A0D-8710-831A4511F71B}" destId="{07EA4E18-2283-4483-9D62-7B9EE440F42A}" srcOrd="0" destOrd="0" presId="urn:microsoft.com/office/officeart/2005/8/layout/bProcess3"/>
    <dgm:cxn modelId="{FE4E9A1A-F104-466F-8230-B2DD6EC5D236}" srcId="{AAEDEEEC-F83D-436A-8636-DAC3A393AA22}" destId="{334A91DF-6041-4942-8322-DAC9F5C38A0B}" srcOrd="17" destOrd="0" parTransId="{BA8DD8FE-FBE3-428A-B9A9-CDEF0F52599E}" sibTransId="{1EFB0C0C-CF9F-4E0D-B82D-447D83E2E3E2}"/>
    <dgm:cxn modelId="{E703511B-6C30-4E6F-9F57-D262C81A456F}" type="presOf" srcId="{14CAF5C7-FBD0-4461-B0CB-0C6656AC4EAE}" destId="{26CB4827-954F-4D19-AF7D-56EB28E14555}" srcOrd="0" destOrd="0" presId="urn:microsoft.com/office/officeart/2005/8/layout/bProcess3"/>
    <dgm:cxn modelId="{5518FC23-74B6-4DB9-9841-32233208858F}" type="presOf" srcId="{12562BA5-177E-45A9-8D49-2561AB9DD5A6}" destId="{66D9336B-CF20-4016-B58E-40F45E7361A7}" srcOrd="0" destOrd="0" presId="urn:microsoft.com/office/officeart/2005/8/layout/bProcess3"/>
    <dgm:cxn modelId="{4182B024-8E7C-41CD-8F24-ECBCEA7A481C}" type="presOf" srcId="{0AEFFD03-2968-4778-8C4F-E571A98B7488}" destId="{861009B1-E63A-46B4-BA80-FAE3221751CA}" srcOrd="0" destOrd="0" presId="urn:microsoft.com/office/officeart/2005/8/layout/bProcess3"/>
    <dgm:cxn modelId="{9651F324-5C03-4B04-96C8-E0D1D7EAC2A9}" srcId="{AAEDEEEC-F83D-436A-8636-DAC3A393AA22}" destId="{99F9844C-73FA-4C12-AD11-347BD623101C}" srcOrd="8" destOrd="0" parTransId="{A524E5CC-4FE4-4C63-A308-E5DEA1170D33}" sibTransId="{954510E6-BE1B-456B-A0C8-C0D15F9FA8C4}"/>
    <dgm:cxn modelId="{1B172A25-FAB9-4BA9-914E-96F943B4FB3D}" srcId="{AAEDEEEC-F83D-436A-8636-DAC3A393AA22}" destId="{291902FA-E32C-424E-95C4-B31470808672}" srcOrd="22" destOrd="0" parTransId="{24C8FAD0-4D7F-42F2-A00A-10E8B8C8999E}" sibTransId="{8CCC58B9-947B-4B19-A7C1-DC6945C827DB}"/>
    <dgm:cxn modelId="{B45BC925-7788-4A91-BA16-72560BC8D3A5}" type="presOf" srcId="{A8AC97EE-1A01-43EE-8D7E-3B7CE1D2CD55}" destId="{8ADE1D24-E5FE-43BC-B398-6E0541A13B15}" srcOrd="0" destOrd="0" presId="urn:microsoft.com/office/officeart/2005/8/layout/bProcess3"/>
    <dgm:cxn modelId="{7B42C528-06E0-4EF1-B3D5-5D057E2D3B55}" srcId="{AAEDEEEC-F83D-436A-8636-DAC3A393AA22}" destId="{8125E819-ECF9-4B8A-B0BB-9109C239B3F5}" srcOrd="25" destOrd="0" parTransId="{481A1F50-ACC2-4FBB-815A-0BAEDF289110}" sibTransId="{B6236196-5C94-494A-A65E-436A70C6C1D2}"/>
    <dgm:cxn modelId="{7B68E82A-3803-4BF6-8DE7-6FEB88E2224A}" type="presOf" srcId="{B6236196-5C94-494A-A65E-436A70C6C1D2}" destId="{C182BE1F-D754-45B8-A174-4BEA5A6B85E7}" srcOrd="0" destOrd="0" presId="urn:microsoft.com/office/officeart/2005/8/layout/bProcess3"/>
    <dgm:cxn modelId="{60DD082B-2054-40AB-9364-2EF312C7465F}" type="presOf" srcId="{AAEDEEEC-F83D-436A-8636-DAC3A393AA22}" destId="{39E8E053-66B5-45CD-9C76-85E57B4B0F5F}" srcOrd="0" destOrd="0" presId="urn:microsoft.com/office/officeart/2005/8/layout/bProcess3"/>
    <dgm:cxn modelId="{C362602B-12C7-41DD-B104-3638EB7B91E0}" type="presOf" srcId="{1EFB0C0C-CF9F-4E0D-B82D-447D83E2E3E2}" destId="{552C595D-6FC8-41D9-87C1-A586835141C7}" srcOrd="1" destOrd="0" presId="urn:microsoft.com/office/officeart/2005/8/layout/bProcess3"/>
    <dgm:cxn modelId="{FB52552B-6138-48E6-B5E7-835D73AD1D95}" type="presOf" srcId="{BB8BA292-F507-4A2F-9E3C-90A237B98C90}" destId="{AFFA76E6-1CC6-4F2A-9170-78DA4B566766}" srcOrd="0" destOrd="0" presId="urn:microsoft.com/office/officeart/2005/8/layout/bProcess3"/>
    <dgm:cxn modelId="{0F45242C-3C8C-428D-AEC3-5766B93F4F3B}" type="presOf" srcId="{56A43255-0BB6-46C7-A69D-BB5D02489469}" destId="{0F922F6B-0086-4CD3-A19B-0CB90AFE9A15}" srcOrd="0" destOrd="0" presId="urn:microsoft.com/office/officeart/2005/8/layout/bProcess3"/>
    <dgm:cxn modelId="{BAFB942D-6787-43CE-98E1-1BC59EE30434}" type="presOf" srcId="{1AE06C50-0886-4813-825C-7303A05A944C}" destId="{0AB0697C-9219-4847-9D8E-8B9DC8930619}" srcOrd="0" destOrd="0" presId="urn:microsoft.com/office/officeart/2005/8/layout/bProcess3"/>
    <dgm:cxn modelId="{FAA42E2F-0558-4226-8C26-668CA0BD0214}" type="presOf" srcId="{F6D2D0F1-5DB9-43E6-BD1B-717970F59052}" destId="{DDAE1D4F-3FBE-4495-A200-F30467EC0AFC}" srcOrd="0" destOrd="0" presId="urn:microsoft.com/office/officeart/2005/8/layout/bProcess3"/>
    <dgm:cxn modelId="{9323D12F-A465-413E-855F-23DD21CFBCF5}" srcId="{AAEDEEEC-F83D-436A-8636-DAC3A393AA22}" destId="{BB23A76B-17CB-4F43-A454-FAAFC9807E56}" srcOrd="15" destOrd="0" parTransId="{EDB5EC8B-31AC-41FF-8A7C-F0F8579069E9}" sibTransId="{EE9CC361-0826-4184-A48F-A7BB77604C70}"/>
    <dgm:cxn modelId="{C7B6C436-5F46-4BA1-B7DD-E545319D7BB9}" srcId="{AAEDEEEC-F83D-436A-8636-DAC3A393AA22}" destId="{BB8BA292-F507-4A2F-9E3C-90A237B98C90}" srcOrd="14" destOrd="0" parTransId="{294B538C-1199-4075-9FC9-4932D8E14750}" sibTransId="{A97051B1-0DB3-4EA3-AC77-E816B1087ED9}"/>
    <dgm:cxn modelId="{563FE837-231D-43F4-B060-6897CD3387E6}" srcId="{AAEDEEEC-F83D-436A-8636-DAC3A393AA22}" destId="{938A117E-E367-4472-9925-A9D5309E5D00}" srcOrd="10" destOrd="0" parTransId="{21942615-61AC-4C65-B3B3-FC70CEC333D2}" sibTransId="{E5DF4E42-5186-47FF-A34B-0C5066A161A7}"/>
    <dgm:cxn modelId="{471DBF5D-46BB-4813-80DA-4074651805F0}" type="presOf" srcId="{507E238A-013F-456C-8AF0-EFF95B9E15E8}" destId="{04D9B45E-152B-46F2-A3C1-394207318C6D}" srcOrd="0" destOrd="0" presId="urn:microsoft.com/office/officeart/2005/8/layout/bProcess3"/>
    <dgm:cxn modelId="{87883F5E-0A7E-452A-BB17-7D5F8768C0FE}" type="presOf" srcId="{FCB212AB-7A5C-49E2-8972-A65230EA3CB6}" destId="{B4FD0F34-E986-403A-BAD4-332A8B2CA3D8}" srcOrd="0" destOrd="0" presId="urn:microsoft.com/office/officeart/2005/8/layout/bProcess3"/>
    <dgm:cxn modelId="{793CE85E-4BCC-49B9-9744-8D639AD0AA32}" type="presOf" srcId="{DF556464-6CB8-4351-B2D4-7B9C70B9B1F0}" destId="{9EB2D960-32A6-4E7F-A192-3C3A33C3E9A6}" srcOrd="1" destOrd="0" presId="urn:microsoft.com/office/officeart/2005/8/layout/bProcess3"/>
    <dgm:cxn modelId="{066B3360-8290-42B1-80AC-173E5CE04D3C}" type="presOf" srcId="{DFB4F427-4EE2-41DA-830B-2D23EEB05C40}" destId="{C8143FF3-E601-4F33-B3A4-CFCE74A4A559}" srcOrd="0" destOrd="0" presId="urn:microsoft.com/office/officeart/2005/8/layout/bProcess3"/>
    <dgm:cxn modelId="{632E6F60-A53D-4C5C-8181-DE8E85234D2D}" srcId="{AAEDEEEC-F83D-436A-8636-DAC3A393AA22}" destId="{1AE06C50-0886-4813-825C-7303A05A944C}" srcOrd="23" destOrd="0" parTransId="{DD54A7DB-BB33-4100-B9F4-8B7C59B97625}" sibTransId="{5B8A1F78-550C-4605-9894-D9F14A89F76E}"/>
    <dgm:cxn modelId="{A6EC3D61-4C9C-4D00-A060-08DDAB98DF15}" srcId="{AAEDEEEC-F83D-436A-8636-DAC3A393AA22}" destId="{2DFB1430-1148-40B8-82FC-9B2F0CB897FE}" srcOrd="31" destOrd="0" parTransId="{969C0EEF-E88A-4F4B-9082-182B228B9FA5}" sibTransId="{7D679AEA-6114-4BE1-A42F-46EA2AFCDBD3}"/>
    <dgm:cxn modelId="{EF28F562-8B38-49C2-BF6E-936D32BE85CF}" type="presOf" srcId="{CD363615-B63C-49C9-A2FF-D23A52996F7D}" destId="{9278C6E6-8FE0-4115-974E-30C04DB3F052}" srcOrd="1" destOrd="0" presId="urn:microsoft.com/office/officeart/2005/8/layout/bProcess3"/>
    <dgm:cxn modelId="{95C88463-D3E7-4D61-BD57-7F197129CA1F}" type="presOf" srcId="{4B45E648-0CFB-467F-9F88-2DA417BD91B0}" destId="{3D80AD66-07E0-4683-B544-D5A9ECE1F039}" srcOrd="0" destOrd="0" presId="urn:microsoft.com/office/officeart/2005/8/layout/bProcess3"/>
    <dgm:cxn modelId="{0E8AE065-D71E-4F2E-9A5D-C0A14C866BEA}" type="presOf" srcId="{14CAF5C7-FBD0-4461-B0CB-0C6656AC4EAE}" destId="{B5F82E58-65BB-42F4-9CE7-EF37BA840171}" srcOrd="1" destOrd="0" presId="urn:microsoft.com/office/officeart/2005/8/layout/bProcess3"/>
    <dgm:cxn modelId="{A1F20166-29D5-4BC2-B97C-A075ED0E6892}" srcId="{AAEDEEEC-F83D-436A-8636-DAC3A393AA22}" destId="{92922F6C-154B-4246-A9A7-D50179842857}" srcOrd="2" destOrd="0" parTransId="{80AD463C-74A3-461A-88DC-19C3CC6299B2}" sibTransId="{9DF42503-66C1-4C76-B1DD-B7BEE16B9062}"/>
    <dgm:cxn modelId="{68E24046-EAED-4334-9E74-ECD72E48F8DB}" type="presOf" srcId="{9E115A9B-0F88-4FAF-9F54-16C209A0BF5E}" destId="{F919DB73-0705-4756-BB9E-773C9ED36027}" srcOrd="1" destOrd="0" presId="urn:microsoft.com/office/officeart/2005/8/layout/bProcess3"/>
    <dgm:cxn modelId="{01F51F48-C549-4384-98D5-C9B8D678CC80}" srcId="{AAEDEEEC-F83D-436A-8636-DAC3A393AA22}" destId="{4661DEC8-E00C-45BA-BAF7-EB524D255679}" srcOrd="1" destOrd="0" parTransId="{BBFA9E85-070A-4308-A045-89133EB24526}" sibTransId="{56A43255-0BB6-46C7-A69D-BB5D02489469}"/>
    <dgm:cxn modelId="{8BD49648-24A9-4447-AFB5-3992F52FAAD8}" type="presOf" srcId="{36462374-A4AD-4025-B0CB-527A82325754}" destId="{57482FD6-5707-4A11-B9BE-05FE8FF69196}" srcOrd="1" destOrd="0" presId="urn:microsoft.com/office/officeart/2005/8/layout/bProcess3"/>
    <dgm:cxn modelId="{14FEDE68-FDBA-4D0F-AF12-2B72B3BAD20D}" type="presOf" srcId="{954510E6-BE1B-456B-A0C8-C0D15F9FA8C4}" destId="{D47C0A46-D409-4458-ADF3-89EF0D311919}" srcOrd="0" destOrd="0" presId="urn:microsoft.com/office/officeart/2005/8/layout/bProcess3"/>
    <dgm:cxn modelId="{2BD4F948-A926-4B61-94DD-EF1C7A6A5AD8}" type="presOf" srcId="{5B8A1F78-550C-4605-9894-D9F14A89F76E}" destId="{1A85FF3C-1BE0-49D8-80F4-629573022352}" srcOrd="1" destOrd="0" presId="urn:microsoft.com/office/officeart/2005/8/layout/bProcess3"/>
    <dgm:cxn modelId="{BB99386A-6E55-495E-8E54-900C4C8C86FC}" type="presOf" srcId="{BB23A76B-17CB-4F43-A454-FAAFC9807E56}" destId="{9F26068A-77FD-494D-A419-8DD5689608DB}" srcOrd="0" destOrd="0" presId="urn:microsoft.com/office/officeart/2005/8/layout/bProcess3"/>
    <dgm:cxn modelId="{CBD58C4A-1217-44DA-BF84-17681FB7918A}" type="presOf" srcId="{D5F1F940-EEBD-481B-88F8-BD5126B26649}" destId="{CAC87D46-3487-41DD-A175-AC0FFE3BD59E}" srcOrd="1" destOrd="0" presId="urn:microsoft.com/office/officeart/2005/8/layout/bProcess3"/>
    <dgm:cxn modelId="{0CD1016B-278B-4B65-A3D0-0F834757B93A}" type="presOf" srcId="{5110EB65-5ED7-4208-BFA0-826F97E802EF}" destId="{2A6756BF-0E45-4257-B450-42D40028B953}" srcOrd="0" destOrd="0" presId="urn:microsoft.com/office/officeart/2005/8/layout/bProcess3"/>
    <dgm:cxn modelId="{00E6E56C-2556-479F-89F7-A83D20E6EB28}" type="presOf" srcId="{576BAD29-2B81-4D47-9CF7-0A080D2084E5}" destId="{8BC8F41E-6420-4D9C-8C6F-0A9B84CB1DAB}" srcOrd="0" destOrd="0" presId="urn:microsoft.com/office/officeart/2005/8/layout/bProcess3"/>
    <dgm:cxn modelId="{31D71070-E326-4D38-A714-E92E7BB4E9F3}" type="presOf" srcId="{E83A4D76-F39F-4A22-BC74-4806E6BD0ED5}" destId="{15AF9EDB-63F8-489D-94C9-C71C9DF3059C}" srcOrd="0" destOrd="0" presId="urn:microsoft.com/office/officeart/2005/8/layout/bProcess3"/>
    <dgm:cxn modelId="{94176771-AFE3-4071-A610-9B92120A08CB}" type="presOf" srcId="{E5DF4E42-5186-47FF-A34B-0C5066A161A7}" destId="{1D25B831-B58C-4858-B761-79E7571EBF60}" srcOrd="1" destOrd="0" presId="urn:microsoft.com/office/officeart/2005/8/layout/bProcess3"/>
    <dgm:cxn modelId="{CB0CBD71-8962-4201-A8D8-136EAB9BC2F7}" type="presOf" srcId="{7CFE431A-B9D7-4B5B-93DA-BAB6C89F3D26}" destId="{7DB31451-8919-4F3F-A75F-46BB992B24B7}" srcOrd="1" destOrd="0" presId="urn:microsoft.com/office/officeart/2005/8/layout/bProcess3"/>
    <dgm:cxn modelId="{9BE2D754-0B30-4558-880D-64D79D7E15E3}" type="presOf" srcId="{2DFB1430-1148-40B8-82FC-9B2F0CB897FE}" destId="{CF035745-A755-4BFB-B106-AA06130D4A4E}" srcOrd="0" destOrd="0" presId="urn:microsoft.com/office/officeart/2005/8/layout/bProcess3"/>
    <dgm:cxn modelId="{B88AFC75-BEF7-4A03-971F-EB1B5F3D4643}" type="presOf" srcId="{E5DF4E42-5186-47FF-A34B-0C5066A161A7}" destId="{CDB4F90D-9EFD-4FD5-9BD1-8E4FBC8BFCBD}" srcOrd="0" destOrd="0" presId="urn:microsoft.com/office/officeart/2005/8/layout/bProcess3"/>
    <dgm:cxn modelId="{4422A857-0FB2-4603-8CB7-9C11FCD119F8}" type="presOf" srcId="{954510E6-BE1B-456B-A0C8-C0D15F9FA8C4}" destId="{87D5B573-4A1C-40A2-AB3F-422C1B182BFC}" srcOrd="1" destOrd="0" presId="urn:microsoft.com/office/officeart/2005/8/layout/bProcess3"/>
    <dgm:cxn modelId="{4EFFA858-B98E-4392-9BBE-1D47E4CD05AB}" srcId="{AAEDEEEC-F83D-436A-8636-DAC3A393AA22}" destId="{46C27C8F-491E-4ECB-8289-D76EC47EC4AC}" srcOrd="9" destOrd="0" parTransId="{0614ACFB-CE08-41FF-9129-D58F685CCF30}" sibTransId="{CD363615-B63C-49C9-A2FF-D23A52996F7D}"/>
    <dgm:cxn modelId="{E109FA78-619F-4F09-8C53-71672FEBE8B0}" type="presOf" srcId="{ECDD64D0-215D-496A-B762-23A93F0F1C80}" destId="{174FEED6-B5D8-4313-893D-23A017161753}" srcOrd="0" destOrd="0" presId="urn:microsoft.com/office/officeart/2005/8/layout/bProcess3"/>
    <dgm:cxn modelId="{245DFC78-0A14-406A-9854-0767B66DB938}" type="presOf" srcId="{1EFB0C0C-CF9F-4E0D-B82D-447D83E2E3E2}" destId="{3E885123-5EEC-48D6-B475-BF2AADB8765B}" srcOrd="0" destOrd="0" presId="urn:microsoft.com/office/officeart/2005/8/layout/bProcess3"/>
    <dgm:cxn modelId="{1F396559-A846-40F7-8075-361A1A289AAB}" type="presOf" srcId="{21F93E84-F027-4BE0-8A10-7173A0D8289B}" destId="{33CAE533-793D-4E5A-9D9B-FDE02C922BB2}" srcOrd="0" destOrd="0" presId="urn:microsoft.com/office/officeart/2005/8/layout/bProcess3"/>
    <dgm:cxn modelId="{B0094D59-DF8E-4E4C-B9C1-B319F47ECE39}" type="presOf" srcId="{11CFED74-3F54-41B8-887A-8459D55FA47C}" destId="{FB3D5887-53F1-431F-BD19-71D8E5B04342}" srcOrd="1" destOrd="0" presId="urn:microsoft.com/office/officeart/2005/8/layout/bProcess3"/>
    <dgm:cxn modelId="{1F406F7F-A40F-4BA8-BDE5-021AF74A8A47}" type="presOf" srcId="{3EB5AFA7-0816-442A-B579-BD4578E4FF82}" destId="{00AC3C49-E8DD-4267-9B99-5B5278217B61}" srcOrd="1" destOrd="0" presId="urn:microsoft.com/office/officeart/2005/8/layout/bProcess3"/>
    <dgm:cxn modelId="{4610D37F-D5D9-4708-8612-4EDAAE934278}" srcId="{AAEDEEEC-F83D-436A-8636-DAC3A393AA22}" destId="{DFB4F427-4EE2-41DA-830B-2D23EEB05C40}" srcOrd="29" destOrd="0" parTransId="{1A503B76-D8DA-4746-B7A2-999A0BA74AB5}" sibTransId="{7CFE431A-B9D7-4B5B-93DA-BAB6C89F3D26}"/>
    <dgm:cxn modelId="{6E773C80-1772-499B-A0FE-0F7A9AFDB8B6}" srcId="{AAEDEEEC-F83D-436A-8636-DAC3A393AA22}" destId="{63A65382-40A9-47F0-9E3A-0112703F5E46}" srcOrd="32" destOrd="0" parTransId="{3A8EA26A-6ACB-401A-9203-A48DD05616AE}" sibTransId="{0AB3EEF3-CF01-448B-A86F-A9551A48CD08}"/>
    <dgm:cxn modelId="{15361781-772B-4866-8D9E-2DDD3D6103EB}" type="presOf" srcId="{EE9CC361-0826-4184-A48F-A7BB77604C70}" destId="{35FD55CA-CD34-4035-B180-03E0B08917F1}" srcOrd="1" destOrd="0" presId="urn:microsoft.com/office/officeart/2005/8/layout/bProcess3"/>
    <dgm:cxn modelId="{9B221783-C690-4AB7-B623-8D2D29544171}" type="presOf" srcId="{92922F6C-154B-4246-A9A7-D50179842857}" destId="{2E8BB168-807E-4882-AC0A-6CC2A7129C05}" srcOrd="0" destOrd="0" presId="urn:microsoft.com/office/officeart/2005/8/layout/bProcess3"/>
    <dgm:cxn modelId="{28873987-D587-46ED-8E64-FEB414A3871B}" type="presOf" srcId="{9DF42503-66C1-4C76-B1DD-B7BEE16B9062}" destId="{798372B4-0040-4D25-B1CE-591F3328CA39}" srcOrd="0" destOrd="0" presId="urn:microsoft.com/office/officeart/2005/8/layout/bProcess3"/>
    <dgm:cxn modelId="{39F75F87-8D94-4481-ADBC-32605AFE183B}" type="presOf" srcId="{9E115A9B-0F88-4FAF-9F54-16C209A0BF5E}" destId="{F1CD310C-E068-4F69-BDF0-7209DE5A96CF}" srcOrd="0" destOrd="0" presId="urn:microsoft.com/office/officeart/2005/8/layout/bProcess3"/>
    <dgm:cxn modelId="{8E499D87-D5D0-4289-9DFC-B46B149E6715}" type="presOf" srcId="{BFA38C5B-3A9C-463E-8A58-D3E861F67D8A}" destId="{45C6344F-B6EB-4ED2-B8C4-D04080D99AE4}" srcOrd="0" destOrd="0" presId="urn:microsoft.com/office/officeart/2005/8/layout/bProcess3"/>
    <dgm:cxn modelId="{67C4198A-EFF6-40BE-85AD-D230AC73460A}" type="presOf" srcId="{99F9844C-73FA-4C12-AD11-347BD623101C}" destId="{F3CC1006-4781-4E95-989A-DE6B9359242C}" srcOrd="0" destOrd="0" presId="urn:microsoft.com/office/officeart/2005/8/layout/bProcess3"/>
    <dgm:cxn modelId="{92CD358B-8FA5-4721-9F43-2136F72F15F9}" type="presOf" srcId="{11CFED74-3F54-41B8-887A-8459D55FA47C}" destId="{A7750847-BC6F-4681-A548-8488EF731D04}" srcOrd="0" destOrd="0" presId="urn:microsoft.com/office/officeart/2005/8/layout/bProcess3"/>
    <dgm:cxn modelId="{24CE598B-5101-4904-A875-B08815037F2E}" type="presOf" srcId="{F6D2D0F1-5DB9-43E6-BD1B-717970F59052}" destId="{0308328E-EA9D-4A84-851C-77035D9892D3}" srcOrd="1" destOrd="0" presId="urn:microsoft.com/office/officeart/2005/8/layout/bProcess3"/>
    <dgm:cxn modelId="{C2DD958C-3BBC-43ED-B15B-05485C585237}" type="presOf" srcId="{EBC0F0B1-2CD7-4070-AE69-83447A749FE7}" destId="{150BAD63-E767-44E9-AC71-60836217D962}" srcOrd="0" destOrd="0" presId="urn:microsoft.com/office/officeart/2005/8/layout/bProcess3"/>
    <dgm:cxn modelId="{3119808D-52D3-4D14-A922-614D865A7150}" type="presOf" srcId="{5B8A1F78-550C-4605-9894-D9F14A89F76E}" destId="{BB13950D-832C-4C0D-900E-4F0AFEBEA82C}" srcOrd="0" destOrd="0" presId="urn:microsoft.com/office/officeart/2005/8/layout/bProcess3"/>
    <dgm:cxn modelId="{0DD7108E-DFD0-41D9-A9E6-012E32AA483F}" type="presOf" srcId="{36462374-A4AD-4025-B0CB-527A82325754}" destId="{8798344A-0F46-4555-A6FC-C45B72F4CFA9}" srcOrd="0" destOrd="0" presId="urn:microsoft.com/office/officeart/2005/8/layout/bProcess3"/>
    <dgm:cxn modelId="{E91F798E-DCDE-4BA4-B7F2-BDA5A5049CF3}" type="presOf" srcId="{3F5E8D3D-4B1B-4B42-83B2-95A6B5C0F037}" destId="{C869D6FF-26E2-42F2-AB17-3A3C1C5934EE}" srcOrd="1" destOrd="0" presId="urn:microsoft.com/office/officeart/2005/8/layout/bProcess3"/>
    <dgm:cxn modelId="{D1CBF28E-78EE-4F3E-9530-FA0A28FAE159}" srcId="{AAEDEEEC-F83D-436A-8636-DAC3A393AA22}" destId="{12562BA5-177E-45A9-8D49-2561AB9DD5A6}" srcOrd="27" destOrd="0" parTransId="{F6BBA6CC-0480-432E-8F55-B1474A4325E0}" sibTransId="{B6144883-3E37-406E-B8F6-33108A109123}"/>
    <dgm:cxn modelId="{16A47292-D7E0-445D-AAED-893BA76FD246}" type="presOf" srcId="{1D21171C-4EBE-4B5D-A192-19F7C379C87F}" destId="{E2965DA0-8E0D-454A-9B06-C4AD83E4B2D8}" srcOrd="1" destOrd="0" presId="urn:microsoft.com/office/officeart/2005/8/layout/bProcess3"/>
    <dgm:cxn modelId="{8B59A995-3509-42D7-AD1B-E847B00113E5}" type="presOf" srcId="{C1F15B5E-8F79-4FB1-BEC8-C3AA444CBC0E}" destId="{AE1836A3-285A-409F-8F11-B6CEADE118FD}" srcOrd="0" destOrd="0" presId="urn:microsoft.com/office/officeart/2005/8/layout/bProcess3"/>
    <dgm:cxn modelId="{641A7598-0373-4F9D-BDE4-532884885A61}" type="presOf" srcId="{7D679AEA-6114-4BE1-A42F-46EA2AFCDBD3}" destId="{0707ADCE-EF27-4FC3-9A90-4C67786B2220}" srcOrd="1" destOrd="0" presId="urn:microsoft.com/office/officeart/2005/8/layout/bProcess3"/>
    <dgm:cxn modelId="{C782CE98-B54A-4DCD-9F25-3627FD712281}" srcId="{AAEDEEEC-F83D-436A-8636-DAC3A393AA22}" destId="{C1F15B5E-8F79-4FB1-BEC8-C3AA444CBC0E}" srcOrd="13" destOrd="0" parTransId="{6C502D44-AA78-4133-AF9F-8A2F853ADC34}" sibTransId="{14CAF5C7-FBD0-4461-B0CB-0C6656AC4EAE}"/>
    <dgm:cxn modelId="{31EE3C9A-7F37-4A1F-8D3C-F02DB75601A3}" type="presOf" srcId="{A97051B1-0DB3-4EA3-AC77-E816B1087ED9}" destId="{1073976F-B361-4573-A6DA-AA2A6D014DD0}" srcOrd="1" destOrd="0" presId="urn:microsoft.com/office/officeart/2005/8/layout/bProcess3"/>
    <dgm:cxn modelId="{EA75489B-DEA6-4F8A-86D5-83B0898CBAC4}" type="presOf" srcId="{D5F1F940-EEBD-481B-88F8-BD5126B26649}" destId="{00E80B85-5CC5-4752-8A65-71242CC9604B}" srcOrd="0" destOrd="0" presId="urn:microsoft.com/office/officeart/2005/8/layout/bProcess3"/>
    <dgm:cxn modelId="{8D24B69E-7D97-42CF-9B51-156CFC522BA1}" type="presOf" srcId="{F7E55784-CE5D-413C-A366-4FD5B21FE4B6}" destId="{AB29AF83-2C94-40F5-928D-7ABDCC43CB88}" srcOrd="0" destOrd="0" presId="urn:microsoft.com/office/officeart/2005/8/layout/bProcess3"/>
    <dgm:cxn modelId="{654F49A7-57F7-4F46-978C-611E8E4D283C}" type="presOf" srcId="{B6144883-3E37-406E-B8F6-33108A109123}" destId="{B72FBA63-1946-493F-91B0-0589C853F50C}" srcOrd="1" destOrd="0" presId="urn:microsoft.com/office/officeart/2005/8/layout/bProcess3"/>
    <dgm:cxn modelId="{3F4183A7-1C83-4057-A4E6-20FAF81DBB85}" srcId="{AAEDEEEC-F83D-436A-8636-DAC3A393AA22}" destId="{4B45E648-0CFB-467F-9F88-2DA417BD91B0}" srcOrd="3" destOrd="0" parTransId="{F503F8CB-2B28-4328-A95D-4E97ED326531}" sibTransId="{8BCD0CB9-2281-4A0D-8710-831A4511F71B}"/>
    <dgm:cxn modelId="{4597F7A8-CAA9-491A-B09F-FA285C15AD5E}" srcId="{AAEDEEEC-F83D-436A-8636-DAC3A393AA22}" destId="{F7E55784-CE5D-413C-A366-4FD5B21FE4B6}" srcOrd="21" destOrd="0" parTransId="{14528829-A780-4A89-BD50-6A2F25F37EF5}" sibTransId="{DF556464-6CB8-4351-B2D4-7B9C70B9B1F0}"/>
    <dgm:cxn modelId="{14A813AA-A345-479D-A8D0-758D55CE8E3F}" type="presOf" srcId="{2E443E7A-2AB7-40B3-8FA4-FA74F376BDB2}" destId="{DAC9BECC-D462-49B4-8DFE-230AA355BD11}" srcOrd="0" destOrd="0" presId="urn:microsoft.com/office/officeart/2005/8/layout/bProcess3"/>
    <dgm:cxn modelId="{B11CB4AD-8BD9-4EE7-A9F3-D3C3999187FC}" type="presOf" srcId="{B6144883-3E37-406E-B8F6-33108A109123}" destId="{679DDB25-DEA9-44E8-9DF6-3BF94BD5CCC5}" srcOrd="0" destOrd="0" presId="urn:microsoft.com/office/officeart/2005/8/layout/bProcess3"/>
    <dgm:cxn modelId="{38B125AF-C0C5-4DA7-AB3A-185D656797F3}" type="presOf" srcId="{E83A4D76-F39F-4A22-BC74-4806E6BD0ED5}" destId="{6020F1DC-5FEB-4C50-B344-3904EF0C5A2D}" srcOrd="1" destOrd="0" presId="urn:microsoft.com/office/officeart/2005/8/layout/bProcess3"/>
    <dgm:cxn modelId="{71AD34B1-8950-4808-AF49-43948A925CA4}" type="presOf" srcId="{465DBF68-FF91-46C6-8172-6CF46BF9079D}" destId="{433E4E00-8C5E-42BC-B0CA-7C642E46883E}" srcOrd="1" destOrd="0" presId="urn:microsoft.com/office/officeart/2005/8/layout/bProcess3"/>
    <dgm:cxn modelId="{B30B4BB3-0163-41FA-9480-BF40414F2F49}" type="presOf" srcId="{248EE36C-40D7-4B19-A659-4EB4AA76A0A5}" destId="{E7F4A1D7-D380-45D8-9E83-78D5BFFEE7B9}" srcOrd="0" destOrd="0" presId="urn:microsoft.com/office/officeart/2005/8/layout/bProcess3"/>
    <dgm:cxn modelId="{BE335FB6-7C90-4989-942E-FF5E1D49A403}" srcId="{AAEDEEEC-F83D-436A-8636-DAC3A393AA22}" destId="{ECDD64D0-215D-496A-B762-23A93F0F1C80}" srcOrd="12" destOrd="0" parTransId="{04C957FC-B252-4232-9FEB-43706D1AB419}" sibTransId="{3F5E8D3D-4B1B-4B42-83B2-95A6B5C0F037}"/>
    <dgm:cxn modelId="{A98DCFBE-63BC-49CB-AD94-EE9A7EE48608}" type="presOf" srcId="{3AB8EEEF-6F7B-4FE1-A6ED-CD71BF908971}" destId="{34174DA7-990F-4BE6-937B-B07D54F7ADC1}" srcOrd="0" destOrd="0" presId="urn:microsoft.com/office/officeart/2005/8/layout/bProcess3"/>
    <dgm:cxn modelId="{BA86EEBF-323C-4EE9-B711-361F50A55305}" srcId="{AAEDEEEC-F83D-436A-8636-DAC3A393AA22}" destId="{5E523EE5-64D9-4F5C-B65B-4418007B33C0}" srcOrd="20" destOrd="0" parTransId="{AA3D737C-17D8-47FE-877D-E163882FFA78}" sibTransId="{3EB5AFA7-0816-442A-B579-BD4578E4FF82}"/>
    <dgm:cxn modelId="{295366C3-729A-4500-A230-46671AC0B5E2}" type="presOf" srcId="{C4FDE5C8-FCE8-428B-82FE-0DC22F772B10}" destId="{0562FDD4-0046-46FD-802C-31F0C73DA105}" srcOrd="0" destOrd="0" presId="urn:microsoft.com/office/officeart/2005/8/layout/bProcess3"/>
    <dgm:cxn modelId="{B5EB15C4-E2CB-4599-A8E9-87D874F9D243}" type="presOf" srcId="{CD363615-B63C-49C9-A2FF-D23A52996F7D}" destId="{AF96460C-BA80-4607-90F1-D76E8611053D}" srcOrd="0" destOrd="0" presId="urn:microsoft.com/office/officeart/2005/8/layout/bProcess3"/>
    <dgm:cxn modelId="{EBB5EBC4-2188-4F3C-A3E8-E4B95FEC8D0B}" type="presOf" srcId="{FD0FCB2C-3FF3-4172-A364-C65DCC534F3D}" destId="{7EEBCA5D-36FB-41EF-B1CD-87B5D9009154}" srcOrd="1" destOrd="0" presId="urn:microsoft.com/office/officeart/2005/8/layout/bProcess3"/>
    <dgm:cxn modelId="{1DD67BC7-B701-430D-836B-42790849A5D0}" srcId="{AAEDEEEC-F83D-436A-8636-DAC3A393AA22}" destId="{E5877FB5-877B-4098-968E-34D99E11730B}" srcOrd="24" destOrd="0" parTransId="{B89B1AFF-3A42-40B2-8379-62E61AD18C45}" sibTransId="{FD0FCB2C-3FF3-4172-A364-C65DCC534F3D}"/>
    <dgm:cxn modelId="{66C6F0C7-429F-4CCF-AC17-B3055FA96FBF}" type="presOf" srcId="{B36783FE-6B4B-43BF-9E6A-66EE47FE5C18}" destId="{F61ECD69-CF83-47DD-9A7B-F68F6F3F4DB8}" srcOrd="0" destOrd="0" presId="urn:microsoft.com/office/officeart/2005/8/layout/bProcess3"/>
    <dgm:cxn modelId="{133150CA-5818-4DB3-8195-DC728DB726B0}" type="presOf" srcId="{BFA38C5B-3A9C-463E-8A58-D3E861F67D8A}" destId="{017D2238-FD8E-434B-B0FD-59F1431ECBBA}" srcOrd="1" destOrd="0" presId="urn:microsoft.com/office/officeart/2005/8/layout/bProcess3"/>
    <dgm:cxn modelId="{951988CB-92BA-49BA-A19B-01890122B9E5}" srcId="{AAEDEEEC-F83D-436A-8636-DAC3A393AA22}" destId="{3AB8EEEF-6F7B-4FE1-A6ED-CD71BF908971}" srcOrd="18" destOrd="0" parTransId="{74532F59-D41D-46EA-8105-4533F8CE6596}" sibTransId="{FCB212AB-7A5C-49E2-8972-A65230EA3CB6}"/>
    <dgm:cxn modelId="{5494A7CC-D7EA-40EB-A9ED-D21AE162FBF1}" type="presOf" srcId="{9DF42503-66C1-4C76-B1DD-B7BEE16B9062}" destId="{6955C8EC-3A7F-4D5A-B2FF-21303FB08D67}" srcOrd="1" destOrd="0" presId="urn:microsoft.com/office/officeart/2005/8/layout/bProcess3"/>
    <dgm:cxn modelId="{85F7BBCC-B300-45A0-B268-5825BCFCA7E5}" type="presOf" srcId="{3F5E8D3D-4B1B-4B42-83B2-95A6B5C0F037}" destId="{5B0FA74D-4EB7-4C0B-AE65-C01CD89CDA5E}" srcOrd="0" destOrd="0" presId="urn:microsoft.com/office/officeart/2005/8/layout/bProcess3"/>
    <dgm:cxn modelId="{B38C8ACF-28E7-45EF-B754-407A7B270387}" srcId="{AAEDEEEC-F83D-436A-8636-DAC3A393AA22}" destId="{A8AC97EE-1A01-43EE-8D7E-3B7CE1D2CD55}" srcOrd="7" destOrd="0" parTransId="{C48F6989-EB79-4BEA-9968-B20CEB424FAE}" sibTransId="{DBE4734A-677F-4BC7-945D-3F17D9150A66}"/>
    <dgm:cxn modelId="{0E6A9ED0-00D4-41CB-B167-1560285127FD}" type="presOf" srcId="{FD0FCB2C-3FF3-4172-A364-C65DCC534F3D}" destId="{D63ABC12-8D75-41BD-807B-53574C8420D6}" srcOrd="0" destOrd="0" presId="urn:microsoft.com/office/officeart/2005/8/layout/bProcess3"/>
    <dgm:cxn modelId="{9DE3C0D3-A442-4623-9334-AF0C23B1A129}" type="presOf" srcId="{938A117E-E367-4472-9925-A9D5309E5D00}" destId="{8A50DF0A-1888-4639-9757-1C154EF34647}" srcOrd="0" destOrd="0" presId="urn:microsoft.com/office/officeart/2005/8/layout/bProcess3"/>
    <dgm:cxn modelId="{A4E712D4-737A-4BB3-A4E3-E8F45E745026}" type="presOf" srcId="{8BCD0CB9-2281-4A0D-8710-831A4511F71B}" destId="{02604D3C-3C07-4830-BBBE-D7C4B8CCC785}" srcOrd="1" destOrd="0" presId="urn:microsoft.com/office/officeart/2005/8/layout/bProcess3"/>
    <dgm:cxn modelId="{1BE397D7-15C5-410C-A46E-054ACFB88E24}" type="presOf" srcId="{1D21171C-4EBE-4B5D-A192-19F7C379C87F}" destId="{1F0CDC4E-599E-4E30-8BC7-C3364262CEC7}" srcOrd="0" destOrd="0" presId="urn:microsoft.com/office/officeart/2005/8/layout/bProcess3"/>
    <dgm:cxn modelId="{66288ADA-2096-46DC-80E7-CE03019C3F5A}" type="presOf" srcId="{46C27C8F-491E-4ECB-8289-D76EC47EC4AC}" destId="{BEC0C356-35B6-4434-AD27-BB7367B54A61}" srcOrd="0" destOrd="0" presId="urn:microsoft.com/office/officeart/2005/8/layout/bProcess3"/>
    <dgm:cxn modelId="{38D3CFDB-79B1-4D10-9D9B-4514E9C11E38}" type="presOf" srcId="{5E523EE5-64D9-4F5C-B65B-4418007B33C0}" destId="{601D64A6-BC84-4822-BAFC-5946A2A03BCC}" srcOrd="0" destOrd="0" presId="urn:microsoft.com/office/officeart/2005/8/layout/bProcess3"/>
    <dgm:cxn modelId="{91E52ADC-B942-45FB-9761-A009676237DA}" type="presOf" srcId="{7D679AEA-6114-4BE1-A42F-46EA2AFCDBD3}" destId="{0C2EB1C1-79E1-40BC-8F65-D8A251ACC47B}" srcOrd="0" destOrd="0" presId="urn:microsoft.com/office/officeart/2005/8/layout/bProcess3"/>
    <dgm:cxn modelId="{3AB6FADE-2EF6-4535-890E-51B819045740}" type="presOf" srcId="{56A43255-0BB6-46C7-A69D-BB5D02489469}" destId="{051863D4-27F6-474D-AD68-F32AEA49A56D}" srcOrd="1" destOrd="0" presId="urn:microsoft.com/office/officeart/2005/8/layout/bProcess3"/>
    <dgm:cxn modelId="{0CBD19DF-8DF5-4E50-A32E-1EE7011C3E46}" type="presOf" srcId="{465DBF68-FF91-46C6-8172-6CF46BF9079D}" destId="{1C8AE6B4-DCE6-4655-875F-ABD4871F4036}" srcOrd="0" destOrd="0" presId="urn:microsoft.com/office/officeart/2005/8/layout/bProcess3"/>
    <dgm:cxn modelId="{235BB8E1-9D2D-409F-9802-6F125D677EEB}" srcId="{AAEDEEEC-F83D-436A-8636-DAC3A393AA22}" destId="{21F93E84-F027-4BE0-8A10-7173A0D8289B}" srcOrd="0" destOrd="0" parTransId="{33EE42B4-2647-4730-B40E-D897EC2295BA}" sibTransId="{1D21171C-4EBE-4B5D-A192-19F7C379C87F}"/>
    <dgm:cxn modelId="{829D74E5-9267-4E1B-8F34-391284EB8119}" type="presOf" srcId="{8CCC58B9-947B-4B19-A7C1-DC6945C827DB}" destId="{3142C081-4B16-42BA-86F2-318AC14D2AA7}" srcOrd="1" destOrd="0" presId="urn:microsoft.com/office/officeart/2005/8/layout/bProcess3"/>
    <dgm:cxn modelId="{A93C58EB-5285-45AE-A822-E593DED3576F}" type="presOf" srcId="{DBE4734A-677F-4BC7-945D-3F17D9150A66}" destId="{2A8FDDD8-EB03-4940-A56E-9AF2F18ECB2E}" srcOrd="0" destOrd="0" presId="urn:microsoft.com/office/officeart/2005/8/layout/bProcess3"/>
    <dgm:cxn modelId="{3D2874EC-B186-4F6B-936E-8C3A6F95B889}" type="presOf" srcId="{8125E819-ECF9-4B8A-B0BB-9109C239B3F5}" destId="{93FB3383-3C1C-4716-8CAC-4AD7DFED5CB9}" srcOrd="0" destOrd="0" presId="urn:microsoft.com/office/officeart/2005/8/layout/bProcess3"/>
    <dgm:cxn modelId="{5DFF24ED-DF2A-47EA-AB0A-D95D1D596D39}" srcId="{AAEDEEEC-F83D-436A-8636-DAC3A393AA22}" destId="{576BAD29-2B81-4D47-9CF7-0A080D2084E5}" srcOrd="6" destOrd="0" parTransId="{3456B6A1-AC60-432B-A6BB-147E66E8821A}" sibTransId="{11CFED74-3F54-41B8-887A-8459D55FA47C}"/>
    <dgm:cxn modelId="{FF3402EF-7921-44CC-B49D-2C5F50A4C1EB}" type="presOf" srcId="{3EB5AFA7-0816-442A-B579-BD4578E4FF82}" destId="{C18A5C40-8CB9-410C-A96C-DDF288C409B5}" srcOrd="0" destOrd="0" presId="urn:microsoft.com/office/officeart/2005/8/layout/bProcess3"/>
    <dgm:cxn modelId="{D5A784EF-7AED-47CB-BE87-3F7C147A045B}" srcId="{AAEDEEEC-F83D-436A-8636-DAC3A393AA22}" destId="{248EE36C-40D7-4B19-A659-4EB4AA76A0A5}" srcOrd="4" destOrd="0" parTransId="{9A2A7FF0-FE59-4DF9-9FFC-A8F3F2769A39}" sibTransId="{465DBF68-FF91-46C6-8172-6CF46BF9079D}"/>
    <dgm:cxn modelId="{1D807DF0-A442-4BE8-8599-0096EB676116}" srcId="{AAEDEEEC-F83D-436A-8636-DAC3A393AA22}" destId="{507E238A-013F-456C-8AF0-EFF95B9E15E8}" srcOrd="5" destOrd="0" parTransId="{C086AB6C-90B4-4EEE-8F96-F9915E862903}" sibTransId="{E83A4D76-F39F-4A22-BC74-4806E6BD0ED5}"/>
    <dgm:cxn modelId="{68D7F8F1-2AD6-4E0E-A487-2AF4AC3649F4}" type="presOf" srcId="{6534481E-CFCB-4E6A-A067-4931367C490E}" destId="{92169BB6-160E-4636-951F-737F69BFF091}" srcOrd="0" destOrd="0" presId="urn:microsoft.com/office/officeart/2005/8/layout/bProcess3"/>
    <dgm:cxn modelId="{07CF60F2-4792-4FBC-BFF7-B008FFE32566}" type="presOf" srcId="{7CFE431A-B9D7-4B5B-93DA-BAB6C89F3D26}" destId="{8DEC44D3-6961-4564-9014-6E53C4263FCA}" srcOrd="0" destOrd="0" presId="urn:microsoft.com/office/officeart/2005/8/layout/bProcess3"/>
    <dgm:cxn modelId="{20C9E6F2-A608-4AF1-8F2A-45F1767E828C}" srcId="{AAEDEEEC-F83D-436A-8636-DAC3A393AA22}" destId="{C4FDE5C8-FCE8-428B-82FE-0DC22F772B10}" srcOrd="16" destOrd="0" parTransId="{A58E7B32-6D2E-41AC-A07D-1FEC06301B48}" sibTransId="{6534481E-CFCB-4E6A-A067-4931367C490E}"/>
    <dgm:cxn modelId="{269106F4-5A3F-4DBE-916A-BB430406ED27}" type="presOf" srcId="{DBE4734A-677F-4BC7-945D-3F17D9150A66}" destId="{E8E8242E-4D5E-4A34-83D1-C977C628F9DB}" srcOrd="1" destOrd="0" presId="urn:microsoft.com/office/officeart/2005/8/layout/bProcess3"/>
    <dgm:cxn modelId="{A5FD4AF4-D910-4BC0-A90E-7DEEA2197B8C}" srcId="{AAEDEEEC-F83D-436A-8636-DAC3A393AA22}" destId="{2E443E7A-2AB7-40B3-8FA4-FA74F376BDB2}" srcOrd="28" destOrd="0" parTransId="{83B70C58-D52A-499C-BA9F-A9B0809AE796}" sibTransId="{D5F1F940-EEBD-481B-88F8-BD5126B26649}"/>
    <dgm:cxn modelId="{9A3119F7-BB51-42F8-A757-414CDF9E4214}" type="presOf" srcId="{8CCC58B9-947B-4B19-A7C1-DC6945C827DB}" destId="{E1F405C3-1F70-4666-87F2-253A2F3E9711}" srcOrd="0" destOrd="0" presId="urn:microsoft.com/office/officeart/2005/8/layout/bProcess3"/>
    <dgm:cxn modelId="{9946C9F7-0AFD-4439-B827-BC667F414991}" type="presOf" srcId="{334A91DF-6041-4942-8322-DAC9F5C38A0B}" destId="{CAF7C24B-33C2-4C71-AA8C-55A493BCE526}" srcOrd="0" destOrd="0" presId="urn:microsoft.com/office/officeart/2005/8/layout/bProcess3"/>
    <dgm:cxn modelId="{9FBF19F9-D707-49C4-86FB-B2C5B8FC343E}" srcId="{AAEDEEEC-F83D-436A-8636-DAC3A393AA22}" destId="{EBC0F0B1-2CD7-4070-AE69-83447A749FE7}" srcOrd="30" destOrd="0" parTransId="{EF18BC3B-6EEA-426F-8710-18A23D9B06E2}" sibTransId="{BFA38C5B-3A9C-463E-8A58-D3E861F67D8A}"/>
    <dgm:cxn modelId="{A46454FB-EEB6-49E6-9CE4-127763E2D1A4}" type="presOf" srcId="{63A65382-40A9-47F0-9E3A-0112703F5E46}" destId="{9538D86F-5D4B-4D25-960F-F604EB572344}" srcOrd="0" destOrd="0" presId="urn:microsoft.com/office/officeart/2005/8/layout/bProcess3"/>
    <dgm:cxn modelId="{F02F74FD-5037-4532-800F-46F62C656D46}" type="presOf" srcId="{A97051B1-0DB3-4EA3-AC77-E816B1087ED9}" destId="{20F64C61-FD90-421C-9469-C00426C7AD5D}" srcOrd="0" destOrd="0" presId="urn:microsoft.com/office/officeart/2005/8/layout/bProcess3"/>
    <dgm:cxn modelId="{42841EFF-9F45-4E94-845D-4C253101BDA1}" type="presOf" srcId="{6534481E-CFCB-4E6A-A067-4931367C490E}" destId="{EED7FCDE-134E-483B-8A3D-17E9FF7427FD}" srcOrd="1" destOrd="0" presId="urn:microsoft.com/office/officeart/2005/8/layout/bProcess3"/>
    <dgm:cxn modelId="{CE52D2C6-33F0-45CD-963F-CF1BF4F2A7E8}" type="presParOf" srcId="{39E8E053-66B5-45CD-9C76-85E57B4B0F5F}" destId="{33CAE533-793D-4E5A-9D9B-FDE02C922BB2}" srcOrd="0" destOrd="0" presId="urn:microsoft.com/office/officeart/2005/8/layout/bProcess3"/>
    <dgm:cxn modelId="{0CD821ED-D533-458D-895D-E0EB4F66271F}" type="presParOf" srcId="{39E8E053-66B5-45CD-9C76-85E57B4B0F5F}" destId="{1F0CDC4E-599E-4E30-8BC7-C3364262CEC7}" srcOrd="1" destOrd="0" presId="urn:microsoft.com/office/officeart/2005/8/layout/bProcess3"/>
    <dgm:cxn modelId="{6C871356-60DB-454C-BF35-791A5C214F01}" type="presParOf" srcId="{1F0CDC4E-599E-4E30-8BC7-C3364262CEC7}" destId="{E2965DA0-8E0D-454A-9B06-C4AD83E4B2D8}" srcOrd="0" destOrd="0" presId="urn:microsoft.com/office/officeart/2005/8/layout/bProcess3"/>
    <dgm:cxn modelId="{5AF92C1A-FD73-4E3D-A4C9-D0F70D31606E}" type="presParOf" srcId="{39E8E053-66B5-45CD-9C76-85E57B4B0F5F}" destId="{09BBBA7C-B417-43C7-AAE4-8B9D7BBF0344}" srcOrd="2" destOrd="0" presId="urn:microsoft.com/office/officeart/2005/8/layout/bProcess3"/>
    <dgm:cxn modelId="{09A5D2EE-32B5-40FF-A8A1-02179CE258B0}" type="presParOf" srcId="{39E8E053-66B5-45CD-9C76-85E57B4B0F5F}" destId="{0F922F6B-0086-4CD3-A19B-0CB90AFE9A15}" srcOrd="3" destOrd="0" presId="urn:microsoft.com/office/officeart/2005/8/layout/bProcess3"/>
    <dgm:cxn modelId="{8376F184-C91D-429F-87D5-0397B0C1F89A}" type="presParOf" srcId="{0F922F6B-0086-4CD3-A19B-0CB90AFE9A15}" destId="{051863D4-27F6-474D-AD68-F32AEA49A56D}" srcOrd="0" destOrd="0" presId="urn:microsoft.com/office/officeart/2005/8/layout/bProcess3"/>
    <dgm:cxn modelId="{B433CF76-97ED-4B81-9CFC-4E4BB9531811}" type="presParOf" srcId="{39E8E053-66B5-45CD-9C76-85E57B4B0F5F}" destId="{2E8BB168-807E-4882-AC0A-6CC2A7129C05}" srcOrd="4" destOrd="0" presId="urn:microsoft.com/office/officeart/2005/8/layout/bProcess3"/>
    <dgm:cxn modelId="{1BCA0D81-DCDD-4DFA-8C88-D25716E713CC}" type="presParOf" srcId="{39E8E053-66B5-45CD-9C76-85E57B4B0F5F}" destId="{798372B4-0040-4D25-B1CE-591F3328CA39}" srcOrd="5" destOrd="0" presId="urn:microsoft.com/office/officeart/2005/8/layout/bProcess3"/>
    <dgm:cxn modelId="{6702498F-77C1-418D-A951-DDB43674E2F8}" type="presParOf" srcId="{798372B4-0040-4D25-B1CE-591F3328CA39}" destId="{6955C8EC-3A7F-4D5A-B2FF-21303FB08D67}" srcOrd="0" destOrd="0" presId="urn:microsoft.com/office/officeart/2005/8/layout/bProcess3"/>
    <dgm:cxn modelId="{44300982-A159-4679-8FE7-AB5A9F29FFBF}" type="presParOf" srcId="{39E8E053-66B5-45CD-9C76-85E57B4B0F5F}" destId="{3D80AD66-07E0-4683-B544-D5A9ECE1F039}" srcOrd="6" destOrd="0" presId="urn:microsoft.com/office/officeart/2005/8/layout/bProcess3"/>
    <dgm:cxn modelId="{71A5EF94-E40E-4868-8DA0-FBF3AC3A9B25}" type="presParOf" srcId="{39E8E053-66B5-45CD-9C76-85E57B4B0F5F}" destId="{07EA4E18-2283-4483-9D62-7B9EE440F42A}" srcOrd="7" destOrd="0" presId="urn:microsoft.com/office/officeart/2005/8/layout/bProcess3"/>
    <dgm:cxn modelId="{CC554328-EB52-45B6-AE9B-D343113C1CD2}" type="presParOf" srcId="{07EA4E18-2283-4483-9D62-7B9EE440F42A}" destId="{02604D3C-3C07-4830-BBBE-D7C4B8CCC785}" srcOrd="0" destOrd="0" presId="urn:microsoft.com/office/officeart/2005/8/layout/bProcess3"/>
    <dgm:cxn modelId="{DA6440D2-DFA0-489B-BB00-7A5F602C2851}" type="presParOf" srcId="{39E8E053-66B5-45CD-9C76-85E57B4B0F5F}" destId="{E7F4A1D7-D380-45D8-9E83-78D5BFFEE7B9}" srcOrd="8" destOrd="0" presId="urn:microsoft.com/office/officeart/2005/8/layout/bProcess3"/>
    <dgm:cxn modelId="{4985F63C-C1E9-471E-8701-6DF9C1F0D7FE}" type="presParOf" srcId="{39E8E053-66B5-45CD-9C76-85E57B4B0F5F}" destId="{1C8AE6B4-DCE6-4655-875F-ABD4871F4036}" srcOrd="9" destOrd="0" presId="urn:microsoft.com/office/officeart/2005/8/layout/bProcess3"/>
    <dgm:cxn modelId="{6BFC9123-D018-4F9A-9238-5A85CAA2E5BE}" type="presParOf" srcId="{1C8AE6B4-DCE6-4655-875F-ABD4871F4036}" destId="{433E4E00-8C5E-42BC-B0CA-7C642E46883E}" srcOrd="0" destOrd="0" presId="urn:microsoft.com/office/officeart/2005/8/layout/bProcess3"/>
    <dgm:cxn modelId="{2C33473B-6DD0-4B44-815D-08A4DF6C26C2}" type="presParOf" srcId="{39E8E053-66B5-45CD-9C76-85E57B4B0F5F}" destId="{04D9B45E-152B-46F2-A3C1-394207318C6D}" srcOrd="10" destOrd="0" presId="urn:microsoft.com/office/officeart/2005/8/layout/bProcess3"/>
    <dgm:cxn modelId="{5949A6D7-3911-4E25-AFC4-17C84FAF419D}" type="presParOf" srcId="{39E8E053-66B5-45CD-9C76-85E57B4B0F5F}" destId="{15AF9EDB-63F8-489D-94C9-C71C9DF3059C}" srcOrd="11" destOrd="0" presId="urn:microsoft.com/office/officeart/2005/8/layout/bProcess3"/>
    <dgm:cxn modelId="{F8CFC267-A2ED-4E4B-AD95-2C328F5899BB}" type="presParOf" srcId="{15AF9EDB-63F8-489D-94C9-C71C9DF3059C}" destId="{6020F1DC-5FEB-4C50-B344-3904EF0C5A2D}" srcOrd="0" destOrd="0" presId="urn:microsoft.com/office/officeart/2005/8/layout/bProcess3"/>
    <dgm:cxn modelId="{28F14BE1-145D-4E47-9BC5-B59080B5E36C}" type="presParOf" srcId="{39E8E053-66B5-45CD-9C76-85E57B4B0F5F}" destId="{8BC8F41E-6420-4D9C-8C6F-0A9B84CB1DAB}" srcOrd="12" destOrd="0" presId="urn:microsoft.com/office/officeart/2005/8/layout/bProcess3"/>
    <dgm:cxn modelId="{03D2FFCF-D34F-4952-8BBA-EF7CAD49923F}" type="presParOf" srcId="{39E8E053-66B5-45CD-9C76-85E57B4B0F5F}" destId="{A7750847-BC6F-4681-A548-8488EF731D04}" srcOrd="13" destOrd="0" presId="urn:microsoft.com/office/officeart/2005/8/layout/bProcess3"/>
    <dgm:cxn modelId="{69592388-DB52-45D7-B129-C5B3D9D15B92}" type="presParOf" srcId="{A7750847-BC6F-4681-A548-8488EF731D04}" destId="{FB3D5887-53F1-431F-BD19-71D8E5B04342}" srcOrd="0" destOrd="0" presId="urn:microsoft.com/office/officeart/2005/8/layout/bProcess3"/>
    <dgm:cxn modelId="{787B31A1-4902-456F-94A0-E3089C75DAFC}" type="presParOf" srcId="{39E8E053-66B5-45CD-9C76-85E57B4B0F5F}" destId="{8ADE1D24-E5FE-43BC-B398-6E0541A13B15}" srcOrd="14" destOrd="0" presId="urn:microsoft.com/office/officeart/2005/8/layout/bProcess3"/>
    <dgm:cxn modelId="{E3858499-5883-4789-AAB8-75BA6A38D656}" type="presParOf" srcId="{39E8E053-66B5-45CD-9C76-85E57B4B0F5F}" destId="{2A8FDDD8-EB03-4940-A56E-9AF2F18ECB2E}" srcOrd="15" destOrd="0" presId="urn:microsoft.com/office/officeart/2005/8/layout/bProcess3"/>
    <dgm:cxn modelId="{92A15512-00DF-4560-9465-F779488CDAF4}" type="presParOf" srcId="{2A8FDDD8-EB03-4940-A56E-9AF2F18ECB2E}" destId="{E8E8242E-4D5E-4A34-83D1-C977C628F9DB}" srcOrd="0" destOrd="0" presId="urn:microsoft.com/office/officeart/2005/8/layout/bProcess3"/>
    <dgm:cxn modelId="{4CE55D35-7EF4-4F68-93B6-C30720C4CB4C}" type="presParOf" srcId="{39E8E053-66B5-45CD-9C76-85E57B4B0F5F}" destId="{F3CC1006-4781-4E95-989A-DE6B9359242C}" srcOrd="16" destOrd="0" presId="urn:microsoft.com/office/officeart/2005/8/layout/bProcess3"/>
    <dgm:cxn modelId="{E5C2C398-8603-44D3-846F-7F7F8F1DE341}" type="presParOf" srcId="{39E8E053-66B5-45CD-9C76-85E57B4B0F5F}" destId="{D47C0A46-D409-4458-ADF3-89EF0D311919}" srcOrd="17" destOrd="0" presId="urn:microsoft.com/office/officeart/2005/8/layout/bProcess3"/>
    <dgm:cxn modelId="{5C736428-9EC1-4BDD-986B-2F2F333DC0DB}" type="presParOf" srcId="{D47C0A46-D409-4458-ADF3-89EF0D311919}" destId="{87D5B573-4A1C-40A2-AB3F-422C1B182BFC}" srcOrd="0" destOrd="0" presId="urn:microsoft.com/office/officeart/2005/8/layout/bProcess3"/>
    <dgm:cxn modelId="{CB824CBF-D892-4DC7-BEBB-A8C53836FBB7}" type="presParOf" srcId="{39E8E053-66B5-45CD-9C76-85E57B4B0F5F}" destId="{BEC0C356-35B6-4434-AD27-BB7367B54A61}" srcOrd="18" destOrd="0" presId="urn:microsoft.com/office/officeart/2005/8/layout/bProcess3"/>
    <dgm:cxn modelId="{A6DA815F-341B-4850-AB2A-C8F906F1CBAD}" type="presParOf" srcId="{39E8E053-66B5-45CD-9C76-85E57B4B0F5F}" destId="{AF96460C-BA80-4607-90F1-D76E8611053D}" srcOrd="19" destOrd="0" presId="urn:microsoft.com/office/officeart/2005/8/layout/bProcess3"/>
    <dgm:cxn modelId="{2B63C2C5-FA19-4FED-A391-AF83E19C9FEE}" type="presParOf" srcId="{AF96460C-BA80-4607-90F1-D76E8611053D}" destId="{9278C6E6-8FE0-4115-974E-30C04DB3F052}" srcOrd="0" destOrd="0" presId="urn:microsoft.com/office/officeart/2005/8/layout/bProcess3"/>
    <dgm:cxn modelId="{E5403DFE-6C06-4DFB-ACC8-D6AD2842ACB0}" type="presParOf" srcId="{39E8E053-66B5-45CD-9C76-85E57B4B0F5F}" destId="{8A50DF0A-1888-4639-9757-1C154EF34647}" srcOrd="20" destOrd="0" presId="urn:microsoft.com/office/officeart/2005/8/layout/bProcess3"/>
    <dgm:cxn modelId="{2C613AF4-ECC0-462A-BDF4-79D80E965DC1}" type="presParOf" srcId="{39E8E053-66B5-45CD-9C76-85E57B4B0F5F}" destId="{CDB4F90D-9EFD-4FD5-9BD1-8E4FBC8BFCBD}" srcOrd="21" destOrd="0" presId="urn:microsoft.com/office/officeart/2005/8/layout/bProcess3"/>
    <dgm:cxn modelId="{58FF6D08-BCF2-4D27-BA7B-28DD690239C5}" type="presParOf" srcId="{CDB4F90D-9EFD-4FD5-9BD1-8E4FBC8BFCBD}" destId="{1D25B831-B58C-4858-B761-79E7571EBF60}" srcOrd="0" destOrd="0" presId="urn:microsoft.com/office/officeart/2005/8/layout/bProcess3"/>
    <dgm:cxn modelId="{67810422-253F-43CE-B9B9-5D5DC40B7241}" type="presParOf" srcId="{39E8E053-66B5-45CD-9C76-85E57B4B0F5F}" destId="{F61ECD69-CF83-47DD-9A7B-F68F6F3F4DB8}" srcOrd="22" destOrd="0" presId="urn:microsoft.com/office/officeart/2005/8/layout/bProcess3"/>
    <dgm:cxn modelId="{759D2553-C6EC-4015-9063-0490D16CE894}" type="presParOf" srcId="{39E8E053-66B5-45CD-9C76-85E57B4B0F5F}" destId="{DDAE1D4F-3FBE-4495-A200-F30467EC0AFC}" srcOrd="23" destOrd="0" presId="urn:microsoft.com/office/officeart/2005/8/layout/bProcess3"/>
    <dgm:cxn modelId="{E1EBD94D-7B56-4BE0-B606-72D8242190A0}" type="presParOf" srcId="{DDAE1D4F-3FBE-4495-A200-F30467EC0AFC}" destId="{0308328E-EA9D-4A84-851C-77035D9892D3}" srcOrd="0" destOrd="0" presId="urn:microsoft.com/office/officeart/2005/8/layout/bProcess3"/>
    <dgm:cxn modelId="{38DB3D6C-8314-416B-A372-7C97924F0B3B}" type="presParOf" srcId="{39E8E053-66B5-45CD-9C76-85E57B4B0F5F}" destId="{174FEED6-B5D8-4313-893D-23A017161753}" srcOrd="24" destOrd="0" presId="urn:microsoft.com/office/officeart/2005/8/layout/bProcess3"/>
    <dgm:cxn modelId="{B6942451-FC92-490C-9B5E-CD3142496457}" type="presParOf" srcId="{39E8E053-66B5-45CD-9C76-85E57B4B0F5F}" destId="{5B0FA74D-4EB7-4C0B-AE65-C01CD89CDA5E}" srcOrd="25" destOrd="0" presId="urn:microsoft.com/office/officeart/2005/8/layout/bProcess3"/>
    <dgm:cxn modelId="{E6B2A1C1-96C5-4E38-AB9C-8C7145DE79C3}" type="presParOf" srcId="{5B0FA74D-4EB7-4C0B-AE65-C01CD89CDA5E}" destId="{C869D6FF-26E2-42F2-AB17-3A3C1C5934EE}" srcOrd="0" destOrd="0" presId="urn:microsoft.com/office/officeart/2005/8/layout/bProcess3"/>
    <dgm:cxn modelId="{9389A19E-7BBD-48BD-BA63-E14E4AC8ACCC}" type="presParOf" srcId="{39E8E053-66B5-45CD-9C76-85E57B4B0F5F}" destId="{AE1836A3-285A-409F-8F11-B6CEADE118FD}" srcOrd="26" destOrd="0" presId="urn:microsoft.com/office/officeart/2005/8/layout/bProcess3"/>
    <dgm:cxn modelId="{C4AB498A-F28D-4337-A644-B2EC2EEECBED}" type="presParOf" srcId="{39E8E053-66B5-45CD-9C76-85E57B4B0F5F}" destId="{26CB4827-954F-4D19-AF7D-56EB28E14555}" srcOrd="27" destOrd="0" presId="urn:microsoft.com/office/officeart/2005/8/layout/bProcess3"/>
    <dgm:cxn modelId="{69B3498D-BCC3-4653-8590-DFD6B68A7312}" type="presParOf" srcId="{26CB4827-954F-4D19-AF7D-56EB28E14555}" destId="{B5F82E58-65BB-42F4-9CE7-EF37BA840171}" srcOrd="0" destOrd="0" presId="urn:microsoft.com/office/officeart/2005/8/layout/bProcess3"/>
    <dgm:cxn modelId="{499B6B17-58C1-421B-80FD-8D691AB057A0}" type="presParOf" srcId="{39E8E053-66B5-45CD-9C76-85E57B4B0F5F}" destId="{AFFA76E6-1CC6-4F2A-9170-78DA4B566766}" srcOrd="28" destOrd="0" presId="urn:microsoft.com/office/officeart/2005/8/layout/bProcess3"/>
    <dgm:cxn modelId="{4ABDA739-A503-4D9B-B645-765C00762049}" type="presParOf" srcId="{39E8E053-66B5-45CD-9C76-85E57B4B0F5F}" destId="{20F64C61-FD90-421C-9469-C00426C7AD5D}" srcOrd="29" destOrd="0" presId="urn:microsoft.com/office/officeart/2005/8/layout/bProcess3"/>
    <dgm:cxn modelId="{BF1D34E1-DCDD-4E93-A4E0-9989A253D167}" type="presParOf" srcId="{20F64C61-FD90-421C-9469-C00426C7AD5D}" destId="{1073976F-B361-4573-A6DA-AA2A6D014DD0}" srcOrd="0" destOrd="0" presId="urn:microsoft.com/office/officeart/2005/8/layout/bProcess3"/>
    <dgm:cxn modelId="{65238538-E457-4E0C-AAE9-54BF90AEA3F2}" type="presParOf" srcId="{39E8E053-66B5-45CD-9C76-85E57B4B0F5F}" destId="{9F26068A-77FD-494D-A419-8DD5689608DB}" srcOrd="30" destOrd="0" presId="urn:microsoft.com/office/officeart/2005/8/layout/bProcess3"/>
    <dgm:cxn modelId="{86EE62C9-488C-44A2-BF95-A66FA149F083}" type="presParOf" srcId="{39E8E053-66B5-45CD-9C76-85E57B4B0F5F}" destId="{78F113A6-82F6-40D6-B3D9-33962762145E}" srcOrd="31" destOrd="0" presId="urn:microsoft.com/office/officeart/2005/8/layout/bProcess3"/>
    <dgm:cxn modelId="{49BB3126-AD37-4247-BD11-688CFB4703D5}" type="presParOf" srcId="{78F113A6-82F6-40D6-B3D9-33962762145E}" destId="{35FD55CA-CD34-4035-B180-03E0B08917F1}" srcOrd="0" destOrd="0" presId="urn:microsoft.com/office/officeart/2005/8/layout/bProcess3"/>
    <dgm:cxn modelId="{C68C4893-90B6-41B1-8098-B92A5757ADC2}" type="presParOf" srcId="{39E8E053-66B5-45CD-9C76-85E57B4B0F5F}" destId="{0562FDD4-0046-46FD-802C-31F0C73DA105}" srcOrd="32" destOrd="0" presId="urn:microsoft.com/office/officeart/2005/8/layout/bProcess3"/>
    <dgm:cxn modelId="{41CCF7B2-D4BD-44B5-A336-E8A2443BB67E}" type="presParOf" srcId="{39E8E053-66B5-45CD-9C76-85E57B4B0F5F}" destId="{92169BB6-160E-4636-951F-737F69BFF091}" srcOrd="33" destOrd="0" presId="urn:microsoft.com/office/officeart/2005/8/layout/bProcess3"/>
    <dgm:cxn modelId="{17C881E6-8AB1-4871-A972-E7444B518899}" type="presParOf" srcId="{92169BB6-160E-4636-951F-737F69BFF091}" destId="{EED7FCDE-134E-483B-8A3D-17E9FF7427FD}" srcOrd="0" destOrd="0" presId="urn:microsoft.com/office/officeart/2005/8/layout/bProcess3"/>
    <dgm:cxn modelId="{C1DCD92B-E5D0-40A6-B67D-DAE011321802}" type="presParOf" srcId="{39E8E053-66B5-45CD-9C76-85E57B4B0F5F}" destId="{CAF7C24B-33C2-4C71-AA8C-55A493BCE526}" srcOrd="34" destOrd="0" presId="urn:microsoft.com/office/officeart/2005/8/layout/bProcess3"/>
    <dgm:cxn modelId="{51E3E9E0-A218-4E91-BD12-1CEC0763B7BB}" type="presParOf" srcId="{39E8E053-66B5-45CD-9C76-85E57B4B0F5F}" destId="{3E885123-5EEC-48D6-B475-BF2AADB8765B}" srcOrd="35" destOrd="0" presId="urn:microsoft.com/office/officeart/2005/8/layout/bProcess3"/>
    <dgm:cxn modelId="{6CD1752E-9D7D-45FB-AF51-83EC3270ED54}" type="presParOf" srcId="{3E885123-5EEC-48D6-B475-BF2AADB8765B}" destId="{552C595D-6FC8-41D9-87C1-A586835141C7}" srcOrd="0" destOrd="0" presId="urn:microsoft.com/office/officeart/2005/8/layout/bProcess3"/>
    <dgm:cxn modelId="{D2AA1773-CA7D-4502-93E1-16EB07A16D0A}" type="presParOf" srcId="{39E8E053-66B5-45CD-9C76-85E57B4B0F5F}" destId="{34174DA7-990F-4BE6-937B-B07D54F7ADC1}" srcOrd="36" destOrd="0" presId="urn:microsoft.com/office/officeart/2005/8/layout/bProcess3"/>
    <dgm:cxn modelId="{5CF27E2F-00BC-4F2B-9713-1FF21956EACC}" type="presParOf" srcId="{39E8E053-66B5-45CD-9C76-85E57B4B0F5F}" destId="{B4FD0F34-E986-403A-BAD4-332A8B2CA3D8}" srcOrd="37" destOrd="0" presId="urn:microsoft.com/office/officeart/2005/8/layout/bProcess3"/>
    <dgm:cxn modelId="{985C2BD0-74C6-4DA5-B62D-253A94F0F5C2}" type="presParOf" srcId="{B4FD0F34-E986-403A-BAD4-332A8B2CA3D8}" destId="{8EA1D791-7B81-44EC-96F0-005C4FC77D67}" srcOrd="0" destOrd="0" presId="urn:microsoft.com/office/officeart/2005/8/layout/bProcess3"/>
    <dgm:cxn modelId="{DA15925C-D3E6-4156-A162-8C3FE9D98296}" type="presParOf" srcId="{39E8E053-66B5-45CD-9C76-85E57B4B0F5F}" destId="{861009B1-E63A-46B4-BA80-FAE3221751CA}" srcOrd="38" destOrd="0" presId="urn:microsoft.com/office/officeart/2005/8/layout/bProcess3"/>
    <dgm:cxn modelId="{EAD160D4-A145-401B-B636-7E688D10C93B}" type="presParOf" srcId="{39E8E053-66B5-45CD-9C76-85E57B4B0F5F}" destId="{8798344A-0F46-4555-A6FC-C45B72F4CFA9}" srcOrd="39" destOrd="0" presId="urn:microsoft.com/office/officeart/2005/8/layout/bProcess3"/>
    <dgm:cxn modelId="{5A13CCB4-E40D-48E1-AF7B-441B235B9182}" type="presParOf" srcId="{8798344A-0F46-4555-A6FC-C45B72F4CFA9}" destId="{57482FD6-5707-4A11-B9BE-05FE8FF69196}" srcOrd="0" destOrd="0" presId="urn:microsoft.com/office/officeart/2005/8/layout/bProcess3"/>
    <dgm:cxn modelId="{FA90537F-6148-4BE8-8C03-C8BF1C485671}" type="presParOf" srcId="{39E8E053-66B5-45CD-9C76-85E57B4B0F5F}" destId="{601D64A6-BC84-4822-BAFC-5946A2A03BCC}" srcOrd="40" destOrd="0" presId="urn:microsoft.com/office/officeart/2005/8/layout/bProcess3"/>
    <dgm:cxn modelId="{F84F12CD-F241-4F60-9284-B0A733978EE8}" type="presParOf" srcId="{39E8E053-66B5-45CD-9C76-85E57B4B0F5F}" destId="{C18A5C40-8CB9-410C-A96C-DDF288C409B5}" srcOrd="41" destOrd="0" presId="urn:microsoft.com/office/officeart/2005/8/layout/bProcess3"/>
    <dgm:cxn modelId="{4B8B113E-7F45-4CB5-9763-70F4B5F639F3}" type="presParOf" srcId="{C18A5C40-8CB9-410C-A96C-DDF288C409B5}" destId="{00AC3C49-E8DD-4267-9B99-5B5278217B61}" srcOrd="0" destOrd="0" presId="urn:microsoft.com/office/officeart/2005/8/layout/bProcess3"/>
    <dgm:cxn modelId="{1738F14E-6773-4A1A-B531-4A5CF1FA5D03}" type="presParOf" srcId="{39E8E053-66B5-45CD-9C76-85E57B4B0F5F}" destId="{AB29AF83-2C94-40F5-928D-7ABDCC43CB88}" srcOrd="42" destOrd="0" presId="urn:microsoft.com/office/officeart/2005/8/layout/bProcess3"/>
    <dgm:cxn modelId="{6F32C9FF-7679-4C1C-A9EE-38CB6DCD6865}" type="presParOf" srcId="{39E8E053-66B5-45CD-9C76-85E57B4B0F5F}" destId="{8B7CFEBB-DB9F-4223-BA3D-A53AE7A96044}" srcOrd="43" destOrd="0" presId="urn:microsoft.com/office/officeart/2005/8/layout/bProcess3"/>
    <dgm:cxn modelId="{0FA69B41-4CB4-41A2-92C7-7E205F16BBC5}" type="presParOf" srcId="{8B7CFEBB-DB9F-4223-BA3D-A53AE7A96044}" destId="{9EB2D960-32A6-4E7F-A192-3C3A33C3E9A6}" srcOrd="0" destOrd="0" presId="urn:microsoft.com/office/officeart/2005/8/layout/bProcess3"/>
    <dgm:cxn modelId="{96A4AFC6-A00D-4095-9700-B764031C3FC8}" type="presParOf" srcId="{39E8E053-66B5-45CD-9C76-85E57B4B0F5F}" destId="{22CFA8AB-5D53-4CC5-A71C-A1E4CEC0F9DA}" srcOrd="44" destOrd="0" presId="urn:microsoft.com/office/officeart/2005/8/layout/bProcess3"/>
    <dgm:cxn modelId="{322B1D18-D2FF-4702-99FD-596489BA890D}" type="presParOf" srcId="{39E8E053-66B5-45CD-9C76-85E57B4B0F5F}" destId="{E1F405C3-1F70-4666-87F2-253A2F3E9711}" srcOrd="45" destOrd="0" presId="urn:microsoft.com/office/officeart/2005/8/layout/bProcess3"/>
    <dgm:cxn modelId="{6D119E89-E645-42FF-97C5-7BD6F9D635B5}" type="presParOf" srcId="{E1F405C3-1F70-4666-87F2-253A2F3E9711}" destId="{3142C081-4B16-42BA-86F2-318AC14D2AA7}" srcOrd="0" destOrd="0" presId="urn:microsoft.com/office/officeart/2005/8/layout/bProcess3"/>
    <dgm:cxn modelId="{D9A3D4AF-25F0-4B8F-96FC-A25BFE26E5A9}" type="presParOf" srcId="{39E8E053-66B5-45CD-9C76-85E57B4B0F5F}" destId="{0AB0697C-9219-4847-9D8E-8B9DC8930619}" srcOrd="46" destOrd="0" presId="urn:microsoft.com/office/officeart/2005/8/layout/bProcess3"/>
    <dgm:cxn modelId="{2218D8CC-71B3-47E4-B932-CCDEAAD91599}" type="presParOf" srcId="{39E8E053-66B5-45CD-9C76-85E57B4B0F5F}" destId="{BB13950D-832C-4C0D-900E-4F0AFEBEA82C}" srcOrd="47" destOrd="0" presId="urn:microsoft.com/office/officeart/2005/8/layout/bProcess3"/>
    <dgm:cxn modelId="{5C9AC039-FBFC-4A92-9480-B65840A44195}" type="presParOf" srcId="{BB13950D-832C-4C0D-900E-4F0AFEBEA82C}" destId="{1A85FF3C-1BE0-49D8-80F4-629573022352}" srcOrd="0" destOrd="0" presId="urn:microsoft.com/office/officeart/2005/8/layout/bProcess3"/>
    <dgm:cxn modelId="{493F1F24-41D6-43C6-BB23-0EADF73E50C7}" type="presParOf" srcId="{39E8E053-66B5-45CD-9C76-85E57B4B0F5F}" destId="{AFD82460-B94B-4EDE-9DCF-27472830BCFB}" srcOrd="48" destOrd="0" presId="urn:microsoft.com/office/officeart/2005/8/layout/bProcess3"/>
    <dgm:cxn modelId="{54B3A252-B592-4242-8126-F721B793D2F5}" type="presParOf" srcId="{39E8E053-66B5-45CD-9C76-85E57B4B0F5F}" destId="{D63ABC12-8D75-41BD-807B-53574C8420D6}" srcOrd="49" destOrd="0" presId="urn:microsoft.com/office/officeart/2005/8/layout/bProcess3"/>
    <dgm:cxn modelId="{771D8F47-CEB8-48B0-B0CA-824C5075E006}" type="presParOf" srcId="{D63ABC12-8D75-41BD-807B-53574C8420D6}" destId="{7EEBCA5D-36FB-41EF-B1CD-87B5D9009154}" srcOrd="0" destOrd="0" presId="urn:microsoft.com/office/officeart/2005/8/layout/bProcess3"/>
    <dgm:cxn modelId="{10E79C40-272E-4D49-AE50-F2281078BBE8}" type="presParOf" srcId="{39E8E053-66B5-45CD-9C76-85E57B4B0F5F}" destId="{93FB3383-3C1C-4716-8CAC-4AD7DFED5CB9}" srcOrd="50" destOrd="0" presId="urn:microsoft.com/office/officeart/2005/8/layout/bProcess3"/>
    <dgm:cxn modelId="{212614AA-C468-4ACE-B876-44D9A315C790}" type="presParOf" srcId="{39E8E053-66B5-45CD-9C76-85E57B4B0F5F}" destId="{C182BE1F-D754-45B8-A174-4BEA5A6B85E7}" srcOrd="51" destOrd="0" presId="urn:microsoft.com/office/officeart/2005/8/layout/bProcess3"/>
    <dgm:cxn modelId="{7719F41A-26CC-44DD-A4E8-11EBD8066A1F}" type="presParOf" srcId="{C182BE1F-D754-45B8-A174-4BEA5A6B85E7}" destId="{CA43BCFD-D150-4554-9FDB-01A0EE67E23C}" srcOrd="0" destOrd="0" presId="urn:microsoft.com/office/officeart/2005/8/layout/bProcess3"/>
    <dgm:cxn modelId="{1D8BC37C-9C6E-4ACC-A846-59FFAD254F18}" type="presParOf" srcId="{39E8E053-66B5-45CD-9C76-85E57B4B0F5F}" destId="{2A6756BF-0E45-4257-B450-42D40028B953}" srcOrd="52" destOrd="0" presId="urn:microsoft.com/office/officeart/2005/8/layout/bProcess3"/>
    <dgm:cxn modelId="{438FF49D-FC7A-4B02-A2CC-B4CD7DAAEF0B}" type="presParOf" srcId="{39E8E053-66B5-45CD-9C76-85E57B4B0F5F}" destId="{F1CD310C-E068-4F69-BDF0-7209DE5A96CF}" srcOrd="53" destOrd="0" presId="urn:microsoft.com/office/officeart/2005/8/layout/bProcess3"/>
    <dgm:cxn modelId="{878C7223-B759-4DB3-A8F2-94D2D21B3818}" type="presParOf" srcId="{F1CD310C-E068-4F69-BDF0-7209DE5A96CF}" destId="{F919DB73-0705-4756-BB9E-773C9ED36027}" srcOrd="0" destOrd="0" presId="urn:microsoft.com/office/officeart/2005/8/layout/bProcess3"/>
    <dgm:cxn modelId="{94CD0AA3-EB40-4EC7-B8AD-FF3CB658A6FF}" type="presParOf" srcId="{39E8E053-66B5-45CD-9C76-85E57B4B0F5F}" destId="{66D9336B-CF20-4016-B58E-40F45E7361A7}" srcOrd="54" destOrd="0" presId="urn:microsoft.com/office/officeart/2005/8/layout/bProcess3"/>
    <dgm:cxn modelId="{D0A777C8-A19C-4B16-B4DE-3D5CC7BC7B95}" type="presParOf" srcId="{39E8E053-66B5-45CD-9C76-85E57B4B0F5F}" destId="{679DDB25-DEA9-44E8-9DF6-3BF94BD5CCC5}" srcOrd="55" destOrd="0" presId="urn:microsoft.com/office/officeart/2005/8/layout/bProcess3"/>
    <dgm:cxn modelId="{FC9BE64C-81A3-4232-9F00-8D61A2289F0F}" type="presParOf" srcId="{679DDB25-DEA9-44E8-9DF6-3BF94BD5CCC5}" destId="{B72FBA63-1946-493F-91B0-0589C853F50C}" srcOrd="0" destOrd="0" presId="urn:microsoft.com/office/officeart/2005/8/layout/bProcess3"/>
    <dgm:cxn modelId="{BFADC636-60CC-4204-B0DE-A80219BB96CB}" type="presParOf" srcId="{39E8E053-66B5-45CD-9C76-85E57B4B0F5F}" destId="{DAC9BECC-D462-49B4-8DFE-230AA355BD11}" srcOrd="56" destOrd="0" presId="urn:microsoft.com/office/officeart/2005/8/layout/bProcess3"/>
    <dgm:cxn modelId="{18E243EB-CE51-49B5-9C5C-CC8CD8CD5B1A}" type="presParOf" srcId="{39E8E053-66B5-45CD-9C76-85E57B4B0F5F}" destId="{00E80B85-5CC5-4752-8A65-71242CC9604B}" srcOrd="57" destOrd="0" presId="urn:microsoft.com/office/officeart/2005/8/layout/bProcess3"/>
    <dgm:cxn modelId="{7FBE251B-76BA-4BD8-952F-D9850D5824E2}" type="presParOf" srcId="{00E80B85-5CC5-4752-8A65-71242CC9604B}" destId="{CAC87D46-3487-41DD-A175-AC0FFE3BD59E}" srcOrd="0" destOrd="0" presId="urn:microsoft.com/office/officeart/2005/8/layout/bProcess3"/>
    <dgm:cxn modelId="{14BC8844-5D5C-4CC5-A187-2CD25362925E}" type="presParOf" srcId="{39E8E053-66B5-45CD-9C76-85E57B4B0F5F}" destId="{C8143FF3-E601-4F33-B3A4-CFCE74A4A559}" srcOrd="58" destOrd="0" presId="urn:microsoft.com/office/officeart/2005/8/layout/bProcess3"/>
    <dgm:cxn modelId="{8CCB1B35-18EC-4CE1-8E00-C47EC53AD7F0}" type="presParOf" srcId="{39E8E053-66B5-45CD-9C76-85E57B4B0F5F}" destId="{8DEC44D3-6961-4564-9014-6E53C4263FCA}" srcOrd="59" destOrd="0" presId="urn:microsoft.com/office/officeart/2005/8/layout/bProcess3"/>
    <dgm:cxn modelId="{5281955A-2847-4B6D-A919-CD46D8767C78}" type="presParOf" srcId="{8DEC44D3-6961-4564-9014-6E53C4263FCA}" destId="{7DB31451-8919-4F3F-A75F-46BB992B24B7}" srcOrd="0" destOrd="0" presId="urn:microsoft.com/office/officeart/2005/8/layout/bProcess3"/>
    <dgm:cxn modelId="{2A122F41-EBE3-446A-BCF5-0137C2961D54}" type="presParOf" srcId="{39E8E053-66B5-45CD-9C76-85E57B4B0F5F}" destId="{150BAD63-E767-44E9-AC71-60836217D962}" srcOrd="60" destOrd="0" presId="urn:microsoft.com/office/officeart/2005/8/layout/bProcess3"/>
    <dgm:cxn modelId="{DFCDE75E-28DD-4E53-980C-F6C1FFEE6B5B}" type="presParOf" srcId="{39E8E053-66B5-45CD-9C76-85E57B4B0F5F}" destId="{45C6344F-B6EB-4ED2-B8C4-D04080D99AE4}" srcOrd="61" destOrd="0" presId="urn:microsoft.com/office/officeart/2005/8/layout/bProcess3"/>
    <dgm:cxn modelId="{CB00C926-EA25-47E7-983E-1994792B4F6E}" type="presParOf" srcId="{45C6344F-B6EB-4ED2-B8C4-D04080D99AE4}" destId="{017D2238-FD8E-434B-B0FD-59F1431ECBBA}" srcOrd="0" destOrd="0" presId="urn:microsoft.com/office/officeart/2005/8/layout/bProcess3"/>
    <dgm:cxn modelId="{60237A77-44FC-4FC3-A2A6-1B786F89B3AE}" type="presParOf" srcId="{39E8E053-66B5-45CD-9C76-85E57B4B0F5F}" destId="{CF035745-A755-4BFB-B106-AA06130D4A4E}" srcOrd="62" destOrd="0" presId="urn:microsoft.com/office/officeart/2005/8/layout/bProcess3"/>
    <dgm:cxn modelId="{73AEAF2B-59D3-4534-94EE-4F53B4CD78C9}" type="presParOf" srcId="{39E8E053-66B5-45CD-9C76-85E57B4B0F5F}" destId="{0C2EB1C1-79E1-40BC-8F65-D8A251ACC47B}" srcOrd="63" destOrd="0" presId="urn:microsoft.com/office/officeart/2005/8/layout/bProcess3"/>
    <dgm:cxn modelId="{5F0898EF-2F1B-4D58-A416-E5BE1349C200}" type="presParOf" srcId="{0C2EB1C1-79E1-40BC-8F65-D8A251ACC47B}" destId="{0707ADCE-EF27-4FC3-9A90-4C67786B2220}" srcOrd="0" destOrd="0" presId="urn:microsoft.com/office/officeart/2005/8/layout/bProcess3"/>
    <dgm:cxn modelId="{FCDE523A-3EE7-43F3-874A-56F3AFCFB051}" type="presParOf" srcId="{39E8E053-66B5-45CD-9C76-85E57B4B0F5F}" destId="{9538D86F-5D4B-4D25-960F-F604EB572344}" srcOrd="64" destOrd="0" presId="urn:microsoft.com/office/officeart/2005/8/layout/bProcess3"/>
  </dgm:cxnLst>
  <dgm:bg>
    <a:noFill/>
    <a:effectLst>
      <a:softEdge rad="304800"/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AC533E-C24E-47A8-B215-8581B0D4B20A}" type="doc">
      <dgm:prSet loTypeId="urn:microsoft.com/office/officeart/2005/8/layout/bProcess3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it-IT"/>
        </a:p>
      </dgm:t>
    </dgm:pt>
    <dgm:pt modelId="{63F03251-C56A-4497-BBBD-928F1DC26C5D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</a:t>
          </a:r>
          <a:r>
            <a:rPr lang="it-IT" sz="1000" b="1" dirty="0" err="1">
              <a:solidFill>
                <a:schemeClr val="tx1"/>
              </a:solidFill>
              <a:latin typeface="+mn-lt"/>
            </a:rPr>
            <a:t>get_on</a:t>
          </a:r>
          <a:r>
            <a:rPr lang="it-IT" sz="1000" b="1" dirty="0">
              <a:solidFill>
                <a:schemeClr val="tx1"/>
              </a:solidFill>
              <a:latin typeface="+mn-lt"/>
            </a:rPr>
            <a:t> f1 t1)</a:t>
          </a:r>
        </a:p>
      </dgm:t>
    </dgm:pt>
    <dgm:pt modelId="{333221F4-6E0E-4323-8E9C-7771F0F86F25}" type="parTrans" cxnId="{C37A6718-E9ED-423B-AE70-21780B96E405}">
      <dgm:prSet/>
      <dgm:spPr/>
      <dgm:t>
        <a:bodyPr/>
        <a:lstStyle/>
        <a:p>
          <a:endParaRPr lang="it-IT" sz="1000" b="1">
            <a:solidFill>
              <a:schemeClr val="tx1"/>
            </a:solidFill>
            <a:latin typeface="+mn-lt"/>
          </a:endParaRPr>
        </a:p>
      </dgm:t>
    </dgm:pt>
    <dgm:pt modelId="{383A2B1C-979E-4A69-A400-AC6AFDD763E0}" type="sibTrans" cxnId="{C37A6718-E9ED-423B-AE70-21780B96E405}">
      <dgm:prSet custT="1"/>
      <dgm:spPr/>
      <dgm:t>
        <a:bodyPr/>
        <a:lstStyle/>
        <a:p>
          <a:endParaRPr lang="it-IT" sz="1000" b="1">
            <a:solidFill>
              <a:schemeClr val="tx1"/>
            </a:solidFill>
            <a:latin typeface="+mn-lt"/>
          </a:endParaRPr>
        </a:p>
      </dgm:t>
    </dgm:pt>
    <dgm:pt modelId="{5EEB77E5-41D7-497B-855C-B33D7EC97C84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(goto f1 t1 farm s1)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C4C44D7E-9A93-4B28-A97B-FC6D6A6C176F}" type="parTrans" cxnId="{55151125-5EC6-4D87-A5F7-C5A2F84381AC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33EFDF50-BA35-4786-963B-7296E550903A}" type="sibTrans" cxnId="{55151125-5EC6-4D87-A5F7-C5A2F84381AC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12B36631-73E7-4FC8-9BD9-41442DD8C336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(goto f1 t1 s1 g1)</a:t>
          </a:r>
        </a:p>
      </dgm:t>
    </dgm:pt>
    <dgm:pt modelId="{89C76AA4-ACD4-4D0D-982F-DD2BB99DCA65}" type="parTrans" cxnId="{02F1AC90-FCD9-44D3-BE96-08936FF7933E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6DC94406-119F-4540-8715-5F6AAED6DE3C}" type="sibTrans" cxnId="{02F1AC90-FCD9-44D3-BE96-08936FF7933E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A7915546-8C2B-418E-9DE1-5C59018E3117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DCC2CEC3-14CE-4C6D-9604-1D72E157B9C2}" type="parTrans" cxnId="{67EAB6AB-B9CA-4CF4-B679-4A7E408E8F8D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4FDF2C6F-CF8A-4168-8AAB-570617D3F908}" type="sibTrans" cxnId="{67EAB6AB-B9CA-4CF4-B679-4A7E408E8F8D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BE9278C0-9F45-41A4-BA16-9611DA9D375F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(get_gas f1 g1 t1)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3ECA8137-FED0-429C-BCD9-04DB8ED4F441}" type="parTrans" cxnId="{1F0689DF-D233-4C23-ADBA-38936F3F0947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300B0927-F504-4C76-AD15-A97419C0227A}" type="sibTrans" cxnId="{1F0689DF-D233-4C23-ADBA-38936F3F0947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2BD2032B-B694-4F38-A1C1-8E6040355227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C67C2A14-8B2D-4D02-AAB7-F70E3BF87804}" type="parTrans" cxnId="{4429D074-2574-4095-971E-8394BD6ED09A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B384FC14-5BDE-4317-884D-C1D903578FF6}" type="sibTrans" cxnId="{4429D074-2574-4095-971E-8394BD6ED09A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F1DA7D3D-85BB-4F62-8E71-1692340D4361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  <a:latin typeface="+mn-lt"/>
            </a:rPr>
            <a:t>(goto f1 t1 g1 s1)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A3F698F8-5DDF-45B5-8BCA-7865423C58E9}" type="parTrans" cxnId="{94A76D01-248B-448C-B1B2-00BFD146F366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3A4A2C5F-7F96-4553-81EF-AE94FAA59497}" type="sibTrans" cxnId="{94A76D01-248B-448C-B1B2-00BFD146F366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A96343E2-49C8-465A-A122-5A8944F3AB10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933BCCC2-3A0B-4BDC-B1D9-85232E676876}" type="parTrans" cxnId="{13AFD356-4EDE-4FE7-AFB5-7496078FA091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2E018A61-2D08-47B5-A748-24AD0720BF94}" type="sibTrans" cxnId="{13AFD356-4EDE-4FE7-AFB5-7496078FA091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28A88730-69A3-42D0-BB0B-8873AABCAD52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(collect_good s1 apple t1 f1)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98F7E1AF-30FB-4D4A-9405-732609096C32}" type="parTrans" cxnId="{7FA56B57-EBA6-408E-8A50-3BDAE6FA1FA9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4D046D43-F676-4792-847B-A9FAE0FC6303}" type="sibTrans" cxnId="{7FA56B57-EBA6-408E-8A50-3BDAE6FA1FA9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45066B45-C701-438A-AAE7-02D8C0B31DEE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(collect_good s1 eggplant t1 f1)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37276515-56DA-484E-9C48-D8D868BBF76A}" type="parTrans" cxnId="{42B5E69C-12A3-4EEF-B868-294029E9F7C4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2A9FCC2C-6CE3-43EB-8FAC-4257867E4C34}" type="sibTrans" cxnId="{42B5E69C-12A3-4EEF-B868-294029E9F7C4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B648F9B2-6AD5-4EAE-B950-03E7EF57A78A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0D24DB44-5B41-4D4B-8C91-3D04D42887B9}" type="parTrans" cxnId="{C9B493B1-AA0D-46FA-8ADE-FD9667F06F31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AD0BCC88-B6CB-482E-BB3D-044D42B55617}" type="sibTrans" cxnId="{C9B493B1-AA0D-46FA-8ADE-FD9667F06F31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C752B50C-1671-46A6-9CC3-663A594D7DB8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(goto f1 t1 s1 s2)</a:t>
          </a:r>
        </a:p>
      </dgm:t>
    </dgm:pt>
    <dgm:pt modelId="{9200FEB1-B8FA-464B-BC1A-429BDCDE6CC4}" type="parTrans" cxnId="{34C17B74-A1E8-4DB1-BA0C-61E437669DA6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8CBBEA64-7148-4685-9E70-B11E5DDC60EE}" type="sibTrans" cxnId="{34C17B74-A1E8-4DB1-BA0C-61E437669DA6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6BF58103-2450-43DA-A8C1-B0CCDED6FF03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  <a:latin typeface="+mn-lt"/>
            </a:rPr>
            <a:t>(goto f1 t1 s2 d1)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56921776-81D5-4F34-9C81-44C2971A1384}" type="parTrans" cxnId="{11B80940-8377-4E66-B4FA-5E473A7F1CA6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8830AC89-8387-4E25-BD1E-1C7A12BBDE17}" type="sibTrans" cxnId="{11B80940-8377-4E66-B4FA-5E473A7F1CA6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70D2CE7C-7DE5-47C4-A832-764641B7A77E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(release d1 t1 f1)</a:t>
          </a:r>
        </a:p>
      </dgm:t>
    </dgm:pt>
    <dgm:pt modelId="{AD976216-32C0-4AE8-85D6-AAC13B138902}" type="parTrans" cxnId="{901E2B91-F538-42CD-B516-8C1CD1ADC9B1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405939AF-78F6-476D-9838-3CBE7A3A3E32}" type="sibTrans" cxnId="{901E2B91-F538-42CD-B516-8C1CD1ADC9B1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B33690E1-8E28-4D6B-B732-A38C4D62CB56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  <a:latin typeface="+mn-lt"/>
            </a:rPr>
            <a:t>(goto f1 t1 d1 s2)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4C91E79C-AD12-4796-9C62-975A59AA6AE3}" type="parTrans" cxnId="{F1696953-5EB1-451C-B86D-28DE351BD8FD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7F0469EE-DBCA-44B6-A496-C822CB36868C}" type="sibTrans" cxnId="{F1696953-5EB1-451C-B86D-28DE351BD8FD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210D6C06-BFEA-42CD-A9D1-F086A1B5C23B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(get_off f1 t1)</a:t>
          </a:r>
        </a:p>
      </dgm:t>
    </dgm:pt>
    <dgm:pt modelId="{31AD3D37-3607-4B1E-9A00-7961110A7291}" type="parTrans" cxnId="{244F50B9-F9A7-46E8-B2A9-2B10B6E2DF08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0EC33672-C1C8-4650-9DD9-E9A3F7E5CCA4}" type="sibTrans" cxnId="{244F50B9-F9A7-46E8-B2A9-2B10B6E2DF08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20C60C30-32DD-44A1-93A5-6F4136A4645E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(collect_good s2 apple t1 f1)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61332322-ABB0-4592-9486-34FFBA01D985}" type="parTrans" cxnId="{2F0DB020-0B52-4F54-A071-807118708D45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D75E94CA-F26A-4D15-A2B9-7AFB5DDA1EC9}" type="sibTrans" cxnId="{2F0DB020-0B52-4F54-A071-807118708D45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4B17A348-44C2-4A23-AA41-4EC5E6E7C760}">
      <dgm:prSet custT="1"/>
      <dgm:spPr/>
      <dgm:t>
        <a:bodyPr/>
        <a:lstStyle/>
        <a:p>
          <a:r>
            <a:rPr lang="en-US" sz="1000" b="1" dirty="0">
              <a:solidFill>
                <a:schemeClr val="tx1"/>
              </a:solidFill>
              <a:latin typeface="+mn-lt"/>
            </a:rPr>
            <a:t>(collect_good s2 eggplant t1 f1)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5FB2245B-8207-46CF-9CEE-589B5E59F5F4}" type="parTrans" cxnId="{ADA6E36A-A1AC-46FB-8FD4-FC43195FDBD6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B2F922E9-EBE8-4568-A87E-F0AB605D9042}" type="sibTrans" cxnId="{ADA6E36A-A1AC-46FB-8FD4-FC43195FDBD6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9CBD081D-BE4B-4C09-8FDD-5C216BD16469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(get_on f1 t1)</a:t>
          </a:r>
        </a:p>
      </dgm:t>
    </dgm:pt>
    <dgm:pt modelId="{F707C7B4-FCBA-4D28-A168-3C0ADAD7299A}" type="parTrans" cxnId="{692A8D77-78C7-4BE4-9874-3F64E0E284BC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1BB164E1-4418-45B0-9F8F-FF90225DD3DA}" type="sibTrans" cxnId="{692A8D77-78C7-4BE4-9874-3F64E0E284BC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0A46CA7B-54E2-431E-B8F7-FE9AE9EC859D}">
      <dgm:prSet custT="1"/>
      <dgm:spPr/>
      <dgm:t>
        <a:bodyPr/>
        <a:lstStyle/>
        <a:p>
          <a:r>
            <a:rPr lang="pl-PL" sz="1000" b="1" dirty="0">
              <a:solidFill>
                <a:schemeClr val="tx1"/>
              </a:solidFill>
              <a:latin typeface="+mn-lt"/>
            </a:rPr>
            <a:t>(goto f1 t1 s2 d1)</a:t>
          </a:r>
          <a:endParaRPr lang="it-IT" sz="1000" b="1" dirty="0">
            <a:solidFill>
              <a:schemeClr val="tx1"/>
            </a:solidFill>
            <a:latin typeface="+mn-lt"/>
          </a:endParaRPr>
        </a:p>
      </dgm:t>
    </dgm:pt>
    <dgm:pt modelId="{09499AE2-A5FD-4711-B964-70A301A6AAA3}" type="parTrans" cxnId="{E422FFF3-31EE-403D-8B61-FA0D3F4A12E0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8CDB087D-2401-4D24-B14F-E5C7EC174CC3}" type="sibTrans" cxnId="{E422FFF3-31EE-403D-8B61-FA0D3F4A12E0}">
      <dgm:prSet custT="1"/>
      <dgm:spPr/>
      <dgm:t>
        <a:bodyPr/>
        <a:lstStyle/>
        <a:p>
          <a:endParaRPr lang="it-IT" sz="1000">
            <a:latin typeface="+mn-lt"/>
          </a:endParaRPr>
        </a:p>
      </dgm:t>
    </dgm:pt>
    <dgm:pt modelId="{3FBFBCF9-7732-435C-AEF8-174B7808871B}">
      <dgm:prSet custT="1"/>
      <dgm:spPr/>
      <dgm:t>
        <a:bodyPr/>
        <a:lstStyle/>
        <a:p>
          <a:r>
            <a:rPr lang="it-IT" sz="1000" b="1" dirty="0">
              <a:solidFill>
                <a:schemeClr val="tx1"/>
              </a:solidFill>
              <a:latin typeface="+mn-lt"/>
            </a:rPr>
            <a:t>(release d1 t1 f1)</a:t>
          </a:r>
        </a:p>
      </dgm:t>
    </dgm:pt>
    <dgm:pt modelId="{AF43D48F-D94F-4445-83C9-C39DA8C4E0EA}" type="parTrans" cxnId="{E0D9B737-AD61-48B9-81F4-20AE0CA94235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1570977B-AE14-4A50-9C50-6330C33CA81C}" type="sibTrans" cxnId="{E0D9B737-AD61-48B9-81F4-20AE0CA94235}">
      <dgm:prSet/>
      <dgm:spPr/>
      <dgm:t>
        <a:bodyPr/>
        <a:lstStyle/>
        <a:p>
          <a:endParaRPr lang="it-IT" sz="1000">
            <a:latin typeface="+mn-lt"/>
          </a:endParaRPr>
        </a:p>
      </dgm:t>
    </dgm:pt>
    <dgm:pt modelId="{529FC6DC-A41F-4BEF-9682-49C02743A6E3}" type="pres">
      <dgm:prSet presAssocID="{1FAC533E-C24E-47A8-B215-8581B0D4B20A}" presName="Name0" presStyleCnt="0">
        <dgm:presLayoutVars>
          <dgm:dir/>
          <dgm:resizeHandles val="exact"/>
        </dgm:presLayoutVars>
      </dgm:prSet>
      <dgm:spPr/>
    </dgm:pt>
    <dgm:pt modelId="{F992C391-FC3A-445A-AB97-E8FAD8565D1B}" type="pres">
      <dgm:prSet presAssocID="{63F03251-C56A-4497-BBBD-928F1DC26C5D}" presName="node" presStyleLbl="node1" presStyleIdx="0" presStyleCnt="21">
        <dgm:presLayoutVars>
          <dgm:bulletEnabled val="1"/>
        </dgm:presLayoutVars>
      </dgm:prSet>
      <dgm:spPr/>
    </dgm:pt>
    <dgm:pt modelId="{1851871F-073D-4152-AFDE-26F0315C4B68}" type="pres">
      <dgm:prSet presAssocID="{383A2B1C-979E-4A69-A400-AC6AFDD763E0}" presName="sibTrans" presStyleLbl="sibTrans1D1" presStyleIdx="0" presStyleCnt="20"/>
      <dgm:spPr/>
    </dgm:pt>
    <dgm:pt modelId="{BD9B7BBD-C2EF-463C-9761-E6C9FA79837C}" type="pres">
      <dgm:prSet presAssocID="{383A2B1C-979E-4A69-A400-AC6AFDD763E0}" presName="connectorText" presStyleLbl="sibTrans1D1" presStyleIdx="0" presStyleCnt="20"/>
      <dgm:spPr/>
    </dgm:pt>
    <dgm:pt modelId="{898665E7-579B-4E71-B98B-9D3E8FAFA5AE}" type="pres">
      <dgm:prSet presAssocID="{5EEB77E5-41D7-497B-855C-B33D7EC97C84}" presName="node" presStyleLbl="node1" presStyleIdx="1" presStyleCnt="21">
        <dgm:presLayoutVars>
          <dgm:bulletEnabled val="1"/>
        </dgm:presLayoutVars>
      </dgm:prSet>
      <dgm:spPr/>
    </dgm:pt>
    <dgm:pt modelId="{C22D96AB-1D73-4CCF-B2BF-120FF1D326FD}" type="pres">
      <dgm:prSet presAssocID="{33EFDF50-BA35-4786-963B-7296E550903A}" presName="sibTrans" presStyleLbl="sibTrans1D1" presStyleIdx="1" presStyleCnt="20"/>
      <dgm:spPr/>
    </dgm:pt>
    <dgm:pt modelId="{42999E87-04A0-4B7F-914D-ADA0B6852E5C}" type="pres">
      <dgm:prSet presAssocID="{33EFDF50-BA35-4786-963B-7296E550903A}" presName="connectorText" presStyleLbl="sibTrans1D1" presStyleIdx="1" presStyleCnt="20"/>
      <dgm:spPr/>
    </dgm:pt>
    <dgm:pt modelId="{2B5F42C4-8E55-469F-9F9A-E7A1EB29B418}" type="pres">
      <dgm:prSet presAssocID="{12B36631-73E7-4FC8-9BD9-41442DD8C336}" presName="node" presStyleLbl="node1" presStyleIdx="2" presStyleCnt="21">
        <dgm:presLayoutVars>
          <dgm:bulletEnabled val="1"/>
        </dgm:presLayoutVars>
      </dgm:prSet>
      <dgm:spPr/>
    </dgm:pt>
    <dgm:pt modelId="{6F47247A-ACC3-49C0-9376-D20831C71F11}" type="pres">
      <dgm:prSet presAssocID="{6DC94406-119F-4540-8715-5F6AAED6DE3C}" presName="sibTrans" presStyleLbl="sibTrans1D1" presStyleIdx="2" presStyleCnt="20"/>
      <dgm:spPr/>
    </dgm:pt>
    <dgm:pt modelId="{244FB2A7-E0E7-48E4-8A89-3908F59C9D80}" type="pres">
      <dgm:prSet presAssocID="{6DC94406-119F-4540-8715-5F6AAED6DE3C}" presName="connectorText" presStyleLbl="sibTrans1D1" presStyleIdx="2" presStyleCnt="20"/>
      <dgm:spPr/>
    </dgm:pt>
    <dgm:pt modelId="{75BA9EEF-4777-407E-BFD9-4F6895B325AF}" type="pres">
      <dgm:prSet presAssocID="{A7915546-8C2B-418E-9DE1-5C59018E3117}" presName="node" presStyleLbl="node1" presStyleIdx="3" presStyleCnt="21">
        <dgm:presLayoutVars>
          <dgm:bulletEnabled val="1"/>
        </dgm:presLayoutVars>
      </dgm:prSet>
      <dgm:spPr/>
    </dgm:pt>
    <dgm:pt modelId="{4223B5DC-5DE2-4482-89C3-590B497851B9}" type="pres">
      <dgm:prSet presAssocID="{4FDF2C6F-CF8A-4168-8AAB-570617D3F908}" presName="sibTrans" presStyleLbl="sibTrans1D1" presStyleIdx="3" presStyleCnt="20"/>
      <dgm:spPr/>
    </dgm:pt>
    <dgm:pt modelId="{707913AC-E03D-4B3D-9FA8-076B6D327CC5}" type="pres">
      <dgm:prSet presAssocID="{4FDF2C6F-CF8A-4168-8AAB-570617D3F908}" presName="connectorText" presStyleLbl="sibTrans1D1" presStyleIdx="3" presStyleCnt="20"/>
      <dgm:spPr/>
    </dgm:pt>
    <dgm:pt modelId="{3292E443-435E-48BD-ADB0-10D385B5B9BA}" type="pres">
      <dgm:prSet presAssocID="{BE9278C0-9F45-41A4-BA16-9611DA9D375F}" presName="node" presStyleLbl="node1" presStyleIdx="4" presStyleCnt="21">
        <dgm:presLayoutVars>
          <dgm:bulletEnabled val="1"/>
        </dgm:presLayoutVars>
      </dgm:prSet>
      <dgm:spPr/>
    </dgm:pt>
    <dgm:pt modelId="{C8DDFEBA-137A-481B-9A69-7AFC11C3B997}" type="pres">
      <dgm:prSet presAssocID="{300B0927-F504-4C76-AD15-A97419C0227A}" presName="sibTrans" presStyleLbl="sibTrans1D1" presStyleIdx="4" presStyleCnt="20"/>
      <dgm:spPr/>
    </dgm:pt>
    <dgm:pt modelId="{34BFF5BB-65E1-4D62-8D9D-8CD40B142016}" type="pres">
      <dgm:prSet presAssocID="{300B0927-F504-4C76-AD15-A97419C0227A}" presName="connectorText" presStyleLbl="sibTrans1D1" presStyleIdx="4" presStyleCnt="20"/>
      <dgm:spPr/>
    </dgm:pt>
    <dgm:pt modelId="{D627583E-B01C-4FC7-8235-31FE169CA092}" type="pres">
      <dgm:prSet presAssocID="{2BD2032B-B694-4F38-A1C1-8E6040355227}" presName="node" presStyleLbl="node1" presStyleIdx="5" presStyleCnt="21">
        <dgm:presLayoutVars>
          <dgm:bulletEnabled val="1"/>
        </dgm:presLayoutVars>
      </dgm:prSet>
      <dgm:spPr/>
    </dgm:pt>
    <dgm:pt modelId="{EEBE7C32-BB4C-467F-93D2-0D67FA7109D9}" type="pres">
      <dgm:prSet presAssocID="{B384FC14-5BDE-4317-884D-C1D903578FF6}" presName="sibTrans" presStyleLbl="sibTrans1D1" presStyleIdx="5" presStyleCnt="20"/>
      <dgm:spPr/>
    </dgm:pt>
    <dgm:pt modelId="{3C5A449D-F6C7-4E12-83DA-7F0167A3F2B1}" type="pres">
      <dgm:prSet presAssocID="{B384FC14-5BDE-4317-884D-C1D903578FF6}" presName="connectorText" presStyleLbl="sibTrans1D1" presStyleIdx="5" presStyleCnt="20"/>
      <dgm:spPr/>
    </dgm:pt>
    <dgm:pt modelId="{BA4DDF98-ABB5-4A14-988A-94054277ABD1}" type="pres">
      <dgm:prSet presAssocID="{F1DA7D3D-85BB-4F62-8E71-1692340D4361}" presName="node" presStyleLbl="node1" presStyleIdx="6" presStyleCnt="21">
        <dgm:presLayoutVars>
          <dgm:bulletEnabled val="1"/>
        </dgm:presLayoutVars>
      </dgm:prSet>
      <dgm:spPr/>
    </dgm:pt>
    <dgm:pt modelId="{E74C5763-3F4E-47F4-B963-FF26D081BD13}" type="pres">
      <dgm:prSet presAssocID="{3A4A2C5F-7F96-4553-81EF-AE94FAA59497}" presName="sibTrans" presStyleLbl="sibTrans1D1" presStyleIdx="6" presStyleCnt="20"/>
      <dgm:spPr/>
    </dgm:pt>
    <dgm:pt modelId="{985742C8-27F7-4B14-8EBA-9369346F5080}" type="pres">
      <dgm:prSet presAssocID="{3A4A2C5F-7F96-4553-81EF-AE94FAA59497}" presName="connectorText" presStyleLbl="sibTrans1D1" presStyleIdx="6" presStyleCnt="20"/>
      <dgm:spPr/>
    </dgm:pt>
    <dgm:pt modelId="{BEB256AF-D708-4ED6-AE0B-71237366FE40}" type="pres">
      <dgm:prSet presAssocID="{A96343E2-49C8-465A-A122-5A8944F3AB10}" presName="node" presStyleLbl="node1" presStyleIdx="7" presStyleCnt="21">
        <dgm:presLayoutVars>
          <dgm:bulletEnabled val="1"/>
        </dgm:presLayoutVars>
      </dgm:prSet>
      <dgm:spPr/>
    </dgm:pt>
    <dgm:pt modelId="{964CA181-6086-4767-A235-BEB07B535D1E}" type="pres">
      <dgm:prSet presAssocID="{2E018A61-2D08-47B5-A748-24AD0720BF94}" presName="sibTrans" presStyleLbl="sibTrans1D1" presStyleIdx="7" presStyleCnt="20"/>
      <dgm:spPr/>
    </dgm:pt>
    <dgm:pt modelId="{466D6D00-384D-44E1-BD56-27CAE3584AE8}" type="pres">
      <dgm:prSet presAssocID="{2E018A61-2D08-47B5-A748-24AD0720BF94}" presName="connectorText" presStyleLbl="sibTrans1D1" presStyleIdx="7" presStyleCnt="20"/>
      <dgm:spPr/>
    </dgm:pt>
    <dgm:pt modelId="{AE99B14B-2A59-43D1-A4CD-421DA5942B7C}" type="pres">
      <dgm:prSet presAssocID="{28A88730-69A3-42D0-BB0B-8873AABCAD52}" presName="node" presStyleLbl="node1" presStyleIdx="8" presStyleCnt="21">
        <dgm:presLayoutVars>
          <dgm:bulletEnabled val="1"/>
        </dgm:presLayoutVars>
      </dgm:prSet>
      <dgm:spPr/>
    </dgm:pt>
    <dgm:pt modelId="{F535E0DB-E312-4EBD-98FA-2775140F3F98}" type="pres">
      <dgm:prSet presAssocID="{4D046D43-F676-4792-847B-A9FAE0FC6303}" presName="sibTrans" presStyleLbl="sibTrans1D1" presStyleIdx="8" presStyleCnt="20"/>
      <dgm:spPr/>
    </dgm:pt>
    <dgm:pt modelId="{FA2D0764-C5B6-4E56-A5AC-E15F46461CC6}" type="pres">
      <dgm:prSet presAssocID="{4D046D43-F676-4792-847B-A9FAE0FC6303}" presName="connectorText" presStyleLbl="sibTrans1D1" presStyleIdx="8" presStyleCnt="20"/>
      <dgm:spPr/>
    </dgm:pt>
    <dgm:pt modelId="{AB263CF1-E9FE-4B20-9168-81F1CF652E88}" type="pres">
      <dgm:prSet presAssocID="{45066B45-C701-438A-AAE7-02D8C0B31DEE}" presName="node" presStyleLbl="node1" presStyleIdx="9" presStyleCnt="21">
        <dgm:presLayoutVars>
          <dgm:bulletEnabled val="1"/>
        </dgm:presLayoutVars>
      </dgm:prSet>
      <dgm:spPr/>
    </dgm:pt>
    <dgm:pt modelId="{A4F24212-1FFA-4AF4-B21A-6BC9B0E4352C}" type="pres">
      <dgm:prSet presAssocID="{2A9FCC2C-6CE3-43EB-8FAC-4257867E4C34}" presName="sibTrans" presStyleLbl="sibTrans1D1" presStyleIdx="9" presStyleCnt="20"/>
      <dgm:spPr/>
    </dgm:pt>
    <dgm:pt modelId="{A1DCC49F-D72A-4C89-8A11-41E726090432}" type="pres">
      <dgm:prSet presAssocID="{2A9FCC2C-6CE3-43EB-8FAC-4257867E4C34}" presName="connectorText" presStyleLbl="sibTrans1D1" presStyleIdx="9" presStyleCnt="20"/>
      <dgm:spPr/>
    </dgm:pt>
    <dgm:pt modelId="{0498ED8F-1C48-4ED0-840E-D8104CCF2C6D}" type="pres">
      <dgm:prSet presAssocID="{B648F9B2-6AD5-4EAE-B950-03E7EF57A78A}" presName="node" presStyleLbl="node1" presStyleIdx="10" presStyleCnt="21">
        <dgm:presLayoutVars>
          <dgm:bulletEnabled val="1"/>
        </dgm:presLayoutVars>
      </dgm:prSet>
      <dgm:spPr/>
    </dgm:pt>
    <dgm:pt modelId="{2E5C241C-C22C-44D1-BD5C-D92F47B1AF8E}" type="pres">
      <dgm:prSet presAssocID="{AD0BCC88-B6CB-482E-BB3D-044D42B55617}" presName="sibTrans" presStyleLbl="sibTrans1D1" presStyleIdx="10" presStyleCnt="20"/>
      <dgm:spPr/>
    </dgm:pt>
    <dgm:pt modelId="{B15524EE-330A-4BF4-8875-CC1178F71BB8}" type="pres">
      <dgm:prSet presAssocID="{AD0BCC88-B6CB-482E-BB3D-044D42B55617}" presName="connectorText" presStyleLbl="sibTrans1D1" presStyleIdx="10" presStyleCnt="20"/>
      <dgm:spPr/>
    </dgm:pt>
    <dgm:pt modelId="{63541A16-BB82-4B08-9CA7-989C7BB8BD10}" type="pres">
      <dgm:prSet presAssocID="{C752B50C-1671-46A6-9CC3-663A594D7DB8}" presName="node" presStyleLbl="node1" presStyleIdx="11" presStyleCnt="21">
        <dgm:presLayoutVars>
          <dgm:bulletEnabled val="1"/>
        </dgm:presLayoutVars>
      </dgm:prSet>
      <dgm:spPr/>
    </dgm:pt>
    <dgm:pt modelId="{F20E2842-25A1-419C-B140-6BB232AEBB14}" type="pres">
      <dgm:prSet presAssocID="{8CBBEA64-7148-4685-9E70-B11E5DDC60EE}" presName="sibTrans" presStyleLbl="sibTrans1D1" presStyleIdx="11" presStyleCnt="20"/>
      <dgm:spPr/>
    </dgm:pt>
    <dgm:pt modelId="{AED56707-ED3F-4B43-8634-CC57E43F1421}" type="pres">
      <dgm:prSet presAssocID="{8CBBEA64-7148-4685-9E70-B11E5DDC60EE}" presName="connectorText" presStyleLbl="sibTrans1D1" presStyleIdx="11" presStyleCnt="20"/>
      <dgm:spPr/>
    </dgm:pt>
    <dgm:pt modelId="{0AAC261E-8264-4B16-883F-DA2EE00B38BF}" type="pres">
      <dgm:prSet presAssocID="{6BF58103-2450-43DA-A8C1-B0CCDED6FF03}" presName="node" presStyleLbl="node1" presStyleIdx="12" presStyleCnt="21">
        <dgm:presLayoutVars>
          <dgm:bulletEnabled val="1"/>
        </dgm:presLayoutVars>
      </dgm:prSet>
      <dgm:spPr/>
    </dgm:pt>
    <dgm:pt modelId="{88B93F3C-41C2-46C5-A260-62C9A89E73AC}" type="pres">
      <dgm:prSet presAssocID="{8830AC89-8387-4E25-BD1E-1C7A12BBDE17}" presName="sibTrans" presStyleLbl="sibTrans1D1" presStyleIdx="12" presStyleCnt="20"/>
      <dgm:spPr/>
    </dgm:pt>
    <dgm:pt modelId="{1ADE001D-5E64-4626-9C3D-9FA165EAE954}" type="pres">
      <dgm:prSet presAssocID="{8830AC89-8387-4E25-BD1E-1C7A12BBDE17}" presName="connectorText" presStyleLbl="sibTrans1D1" presStyleIdx="12" presStyleCnt="20"/>
      <dgm:spPr/>
    </dgm:pt>
    <dgm:pt modelId="{F5E40FB5-A063-4402-86C7-3B1F5BD35A15}" type="pres">
      <dgm:prSet presAssocID="{70D2CE7C-7DE5-47C4-A832-764641B7A77E}" presName="node" presStyleLbl="node1" presStyleIdx="13" presStyleCnt="21">
        <dgm:presLayoutVars>
          <dgm:bulletEnabled val="1"/>
        </dgm:presLayoutVars>
      </dgm:prSet>
      <dgm:spPr/>
    </dgm:pt>
    <dgm:pt modelId="{50C7B9DB-8671-4CB1-91EF-E02C8E937C81}" type="pres">
      <dgm:prSet presAssocID="{405939AF-78F6-476D-9838-3CBE7A3A3E32}" presName="sibTrans" presStyleLbl="sibTrans1D1" presStyleIdx="13" presStyleCnt="20"/>
      <dgm:spPr/>
    </dgm:pt>
    <dgm:pt modelId="{279837B9-5248-4334-8E6B-9B02A18BDAF4}" type="pres">
      <dgm:prSet presAssocID="{405939AF-78F6-476D-9838-3CBE7A3A3E32}" presName="connectorText" presStyleLbl="sibTrans1D1" presStyleIdx="13" presStyleCnt="20"/>
      <dgm:spPr/>
    </dgm:pt>
    <dgm:pt modelId="{C9D9ECBF-7FEA-465A-AB1D-042B8CC6C0E3}" type="pres">
      <dgm:prSet presAssocID="{B33690E1-8E28-4D6B-B732-A38C4D62CB56}" presName="node" presStyleLbl="node1" presStyleIdx="14" presStyleCnt="21">
        <dgm:presLayoutVars>
          <dgm:bulletEnabled val="1"/>
        </dgm:presLayoutVars>
      </dgm:prSet>
      <dgm:spPr/>
    </dgm:pt>
    <dgm:pt modelId="{DBA57DB8-A5F6-4E74-A914-D14DD3F9B05E}" type="pres">
      <dgm:prSet presAssocID="{7F0469EE-DBCA-44B6-A496-C822CB36868C}" presName="sibTrans" presStyleLbl="sibTrans1D1" presStyleIdx="14" presStyleCnt="20"/>
      <dgm:spPr/>
    </dgm:pt>
    <dgm:pt modelId="{943ED38C-BA81-48A9-B691-DD9D1AA103EA}" type="pres">
      <dgm:prSet presAssocID="{7F0469EE-DBCA-44B6-A496-C822CB36868C}" presName="connectorText" presStyleLbl="sibTrans1D1" presStyleIdx="14" presStyleCnt="20"/>
      <dgm:spPr/>
    </dgm:pt>
    <dgm:pt modelId="{77A65833-A634-4484-9C81-DEDE49A46B0A}" type="pres">
      <dgm:prSet presAssocID="{210D6C06-BFEA-42CD-A9D1-F086A1B5C23B}" presName="node" presStyleLbl="node1" presStyleIdx="15" presStyleCnt="21">
        <dgm:presLayoutVars>
          <dgm:bulletEnabled val="1"/>
        </dgm:presLayoutVars>
      </dgm:prSet>
      <dgm:spPr/>
    </dgm:pt>
    <dgm:pt modelId="{37DFADBC-7665-4F67-B249-581B82C5BA65}" type="pres">
      <dgm:prSet presAssocID="{0EC33672-C1C8-4650-9DD9-E9A3F7E5CCA4}" presName="sibTrans" presStyleLbl="sibTrans1D1" presStyleIdx="15" presStyleCnt="20"/>
      <dgm:spPr/>
    </dgm:pt>
    <dgm:pt modelId="{3103F6DA-FC6A-4A20-8FC9-EE9BA07B1B94}" type="pres">
      <dgm:prSet presAssocID="{0EC33672-C1C8-4650-9DD9-E9A3F7E5CCA4}" presName="connectorText" presStyleLbl="sibTrans1D1" presStyleIdx="15" presStyleCnt="20"/>
      <dgm:spPr/>
    </dgm:pt>
    <dgm:pt modelId="{BBF539BF-6D67-437F-94F6-BCC4EC1C8327}" type="pres">
      <dgm:prSet presAssocID="{20C60C30-32DD-44A1-93A5-6F4136A4645E}" presName="node" presStyleLbl="node1" presStyleIdx="16" presStyleCnt="21">
        <dgm:presLayoutVars>
          <dgm:bulletEnabled val="1"/>
        </dgm:presLayoutVars>
      </dgm:prSet>
      <dgm:spPr/>
    </dgm:pt>
    <dgm:pt modelId="{6D906DDF-F9CE-4BD4-BC98-33EBCF4121D6}" type="pres">
      <dgm:prSet presAssocID="{D75E94CA-F26A-4D15-A2B9-7AFB5DDA1EC9}" presName="sibTrans" presStyleLbl="sibTrans1D1" presStyleIdx="16" presStyleCnt="20"/>
      <dgm:spPr/>
    </dgm:pt>
    <dgm:pt modelId="{B5AE386E-314D-47DE-B9EB-CB5A58638FD3}" type="pres">
      <dgm:prSet presAssocID="{D75E94CA-F26A-4D15-A2B9-7AFB5DDA1EC9}" presName="connectorText" presStyleLbl="sibTrans1D1" presStyleIdx="16" presStyleCnt="20"/>
      <dgm:spPr/>
    </dgm:pt>
    <dgm:pt modelId="{D26951F1-A0C7-410D-9C0B-7A19AC569325}" type="pres">
      <dgm:prSet presAssocID="{4B17A348-44C2-4A23-AA41-4EC5E6E7C760}" presName="node" presStyleLbl="node1" presStyleIdx="17" presStyleCnt="21">
        <dgm:presLayoutVars>
          <dgm:bulletEnabled val="1"/>
        </dgm:presLayoutVars>
      </dgm:prSet>
      <dgm:spPr/>
    </dgm:pt>
    <dgm:pt modelId="{E6F6D379-B4E3-45BB-8705-0DCC37BF3660}" type="pres">
      <dgm:prSet presAssocID="{B2F922E9-EBE8-4568-A87E-F0AB605D9042}" presName="sibTrans" presStyleLbl="sibTrans1D1" presStyleIdx="17" presStyleCnt="20"/>
      <dgm:spPr/>
    </dgm:pt>
    <dgm:pt modelId="{871A4ADF-E1D2-430F-AB68-8860F8FD4D5C}" type="pres">
      <dgm:prSet presAssocID="{B2F922E9-EBE8-4568-A87E-F0AB605D9042}" presName="connectorText" presStyleLbl="sibTrans1D1" presStyleIdx="17" presStyleCnt="20"/>
      <dgm:spPr/>
    </dgm:pt>
    <dgm:pt modelId="{C66CB9F3-0582-434B-B81A-C91DAE85BA3B}" type="pres">
      <dgm:prSet presAssocID="{9CBD081D-BE4B-4C09-8FDD-5C216BD16469}" presName="node" presStyleLbl="node1" presStyleIdx="18" presStyleCnt="21">
        <dgm:presLayoutVars>
          <dgm:bulletEnabled val="1"/>
        </dgm:presLayoutVars>
      </dgm:prSet>
      <dgm:spPr/>
    </dgm:pt>
    <dgm:pt modelId="{DFAD5BDC-8CEA-4ECB-A659-250C0E5CA1B3}" type="pres">
      <dgm:prSet presAssocID="{1BB164E1-4418-45B0-9F8F-FF90225DD3DA}" presName="sibTrans" presStyleLbl="sibTrans1D1" presStyleIdx="18" presStyleCnt="20"/>
      <dgm:spPr/>
    </dgm:pt>
    <dgm:pt modelId="{28746075-E460-417E-A9C5-7E79BC0DBE36}" type="pres">
      <dgm:prSet presAssocID="{1BB164E1-4418-45B0-9F8F-FF90225DD3DA}" presName="connectorText" presStyleLbl="sibTrans1D1" presStyleIdx="18" presStyleCnt="20"/>
      <dgm:spPr/>
    </dgm:pt>
    <dgm:pt modelId="{64F6BEB5-A661-46A4-9572-2371E108E96E}" type="pres">
      <dgm:prSet presAssocID="{0A46CA7B-54E2-431E-B8F7-FE9AE9EC859D}" presName="node" presStyleLbl="node1" presStyleIdx="19" presStyleCnt="21">
        <dgm:presLayoutVars>
          <dgm:bulletEnabled val="1"/>
        </dgm:presLayoutVars>
      </dgm:prSet>
      <dgm:spPr/>
    </dgm:pt>
    <dgm:pt modelId="{11D1FFA5-1D7C-47AC-AE51-F3316007188D}" type="pres">
      <dgm:prSet presAssocID="{8CDB087D-2401-4D24-B14F-E5C7EC174CC3}" presName="sibTrans" presStyleLbl="sibTrans1D1" presStyleIdx="19" presStyleCnt="20"/>
      <dgm:spPr/>
    </dgm:pt>
    <dgm:pt modelId="{5A473ECE-8ECF-41BC-AF17-7C879480D2FC}" type="pres">
      <dgm:prSet presAssocID="{8CDB087D-2401-4D24-B14F-E5C7EC174CC3}" presName="connectorText" presStyleLbl="sibTrans1D1" presStyleIdx="19" presStyleCnt="20"/>
      <dgm:spPr/>
    </dgm:pt>
    <dgm:pt modelId="{3CF89773-63E0-4DCB-BF79-3917186CD4A0}" type="pres">
      <dgm:prSet presAssocID="{3FBFBCF9-7732-435C-AEF8-174B7808871B}" presName="node" presStyleLbl="node1" presStyleIdx="20" presStyleCnt="21">
        <dgm:presLayoutVars>
          <dgm:bulletEnabled val="1"/>
        </dgm:presLayoutVars>
      </dgm:prSet>
      <dgm:spPr/>
    </dgm:pt>
  </dgm:ptLst>
  <dgm:cxnLst>
    <dgm:cxn modelId="{94A76D01-248B-448C-B1B2-00BFD146F366}" srcId="{1FAC533E-C24E-47A8-B215-8581B0D4B20A}" destId="{F1DA7D3D-85BB-4F62-8E71-1692340D4361}" srcOrd="6" destOrd="0" parTransId="{A3F698F8-5DDF-45B5-8BCA-7865423C58E9}" sibTransId="{3A4A2C5F-7F96-4553-81EF-AE94FAA59497}"/>
    <dgm:cxn modelId="{95CD5003-3B91-48D8-86FE-D034D6008EAC}" type="presOf" srcId="{6DC94406-119F-4540-8715-5F6AAED6DE3C}" destId="{6F47247A-ACC3-49C0-9376-D20831C71F11}" srcOrd="0" destOrd="0" presId="urn:microsoft.com/office/officeart/2005/8/layout/bProcess3"/>
    <dgm:cxn modelId="{FE812C05-C9E5-471D-A4FD-325FF0DF9FED}" type="presOf" srcId="{7F0469EE-DBCA-44B6-A496-C822CB36868C}" destId="{943ED38C-BA81-48A9-B691-DD9D1AA103EA}" srcOrd="1" destOrd="0" presId="urn:microsoft.com/office/officeart/2005/8/layout/bProcess3"/>
    <dgm:cxn modelId="{5B767406-8725-4EBD-8F21-D1222258DB7F}" type="presOf" srcId="{3FBFBCF9-7732-435C-AEF8-174B7808871B}" destId="{3CF89773-63E0-4DCB-BF79-3917186CD4A0}" srcOrd="0" destOrd="0" presId="urn:microsoft.com/office/officeart/2005/8/layout/bProcess3"/>
    <dgm:cxn modelId="{424D3609-529F-441D-8A7B-F6B89C42B7FE}" type="presOf" srcId="{F1DA7D3D-85BB-4F62-8E71-1692340D4361}" destId="{BA4DDF98-ABB5-4A14-988A-94054277ABD1}" srcOrd="0" destOrd="0" presId="urn:microsoft.com/office/officeart/2005/8/layout/bProcess3"/>
    <dgm:cxn modelId="{C9620F0A-0D42-485C-80F1-BFE0F2FE8FD1}" type="presOf" srcId="{8CBBEA64-7148-4685-9E70-B11E5DDC60EE}" destId="{AED56707-ED3F-4B43-8634-CC57E43F1421}" srcOrd="1" destOrd="0" presId="urn:microsoft.com/office/officeart/2005/8/layout/bProcess3"/>
    <dgm:cxn modelId="{9E3D2014-6C65-4655-AE36-DD9029D12DC8}" type="presOf" srcId="{AD0BCC88-B6CB-482E-BB3D-044D42B55617}" destId="{2E5C241C-C22C-44D1-BD5C-D92F47B1AF8E}" srcOrd="0" destOrd="0" presId="urn:microsoft.com/office/officeart/2005/8/layout/bProcess3"/>
    <dgm:cxn modelId="{C37A6718-E9ED-423B-AE70-21780B96E405}" srcId="{1FAC533E-C24E-47A8-B215-8581B0D4B20A}" destId="{63F03251-C56A-4497-BBBD-928F1DC26C5D}" srcOrd="0" destOrd="0" parTransId="{333221F4-6E0E-4323-8E9C-7771F0F86F25}" sibTransId="{383A2B1C-979E-4A69-A400-AC6AFDD763E0}"/>
    <dgm:cxn modelId="{1CF04119-0C3C-4023-8341-11675486AA6B}" type="presOf" srcId="{BE9278C0-9F45-41A4-BA16-9611DA9D375F}" destId="{3292E443-435E-48BD-ADB0-10D385B5B9BA}" srcOrd="0" destOrd="0" presId="urn:microsoft.com/office/officeart/2005/8/layout/bProcess3"/>
    <dgm:cxn modelId="{2E4E1B1A-86FC-4BD0-AC52-6FF1320A21F3}" type="presOf" srcId="{33EFDF50-BA35-4786-963B-7296E550903A}" destId="{42999E87-04A0-4B7F-914D-ADA0B6852E5C}" srcOrd="1" destOrd="0" presId="urn:microsoft.com/office/officeart/2005/8/layout/bProcess3"/>
    <dgm:cxn modelId="{71FDA81A-26B1-4BA8-B416-F0C5A2522DC9}" type="presOf" srcId="{0EC33672-C1C8-4650-9DD9-E9A3F7E5CCA4}" destId="{3103F6DA-FC6A-4A20-8FC9-EE9BA07B1B94}" srcOrd="1" destOrd="0" presId="urn:microsoft.com/office/officeart/2005/8/layout/bProcess3"/>
    <dgm:cxn modelId="{2F0DB020-0B52-4F54-A071-807118708D45}" srcId="{1FAC533E-C24E-47A8-B215-8581B0D4B20A}" destId="{20C60C30-32DD-44A1-93A5-6F4136A4645E}" srcOrd="16" destOrd="0" parTransId="{61332322-ABB0-4592-9486-34FFBA01D985}" sibTransId="{D75E94CA-F26A-4D15-A2B9-7AFB5DDA1EC9}"/>
    <dgm:cxn modelId="{84179D22-EAA6-4F65-8DA8-91EC4C71938B}" type="presOf" srcId="{210D6C06-BFEA-42CD-A9D1-F086A1B5C23B}" destId="{77A65833-A634-4484-9C81-DEDE49A46B0A}" srcOrd="0" destOrd="0" presId="urn:microsoft.com/office/officeart/2005/8/layout/bProcess3"/>
    <dgm:cxn modelId="{55151125-5EC6-4D87-A5F7-C5A2F84381AC}" srcId="{1FAC533E-C24E-47A8-B215-8581B0D4B20A}" destId="{5EEB77E5-41D7-497B-855C-B33D7EC97C84}" srcOrd="1" destOrd="0" parTransId="{C4C44D7E-9A93-4B28-A97B-FC6D6A6C176F}" sibTransId="{33EFDF50-BA35-4786-963B-7296E550903A}"/>
    <dgm:cxn modelId="{3CAB2329-FB01-4D4B-AFCF-126029FD4F6C}" type="presOf" srcId="{70D2CE7C-7DE5-47C4-A832-764641B7A77E}" destId="{F5E40FB5-A063-4402-86C7-3B1F5BD35A15}" srcOrd="0" destOrd="0" presId="urn:microsoft.com/office/officeart/2005/8/layout/bProcess3"/>
    <dgm:cxn modelId="{BEF1E433-82A5-4681-B176-252021C0F6D1}" type="presOf" srcId="{3A4A2C5F-7F96-4553-81EF-AE94FAA59497}" destId="{E74C5763-3F4E-47F4-B963-FF26D081BD13}" srcOrd="0" destOrd="0" presId="urn:microsoft.com/office/officeart/2005/8/layout/bProcess3"/>
    <dgm:cxn modelId="{AE8B9C37-48DB-47CF-A525-195C7AFE7867}" type="presOf" srcId="{405939AF-78F6-476D-9838-3CBE7A3A3E32}" destId="{50C7B9DB-8671-4CB1-91EF-E02C8E937C81}" srcOrd="0" destOrd="0" presId="urn:microsoft.com/office/officeart/2005/8/layout/bProcess3"/>
    <dgm:cxn modelId="{E0D9B737-AD61-48B9-81F4-20AE0CA94235}" srcId="{1FAC533E-C24E-47A8-B215-8581B0D4B20A}" destId="{3FBFBCF9-7732-435C-AEF8-174B7808871B}" srcOrd="20" destOrd="0" parTransId="{AF43D48F-D94F-4445-83C9-C39DA8C4E0EA}" sibTransId="{1570977B-AE14-4A50-9C50-6330C33CA81C}"/>
    <dgm:cxn modelId="{89B75D3D-1993-4819-AE92-C3BCD134BF1A}" type="presOf" srcId="{4B17A348-44C2-4A23-AA41-4EC5E6E7C760}" destId="{D26951F1-A0C7-410D-9C0B-7A19AC569325}" srcOrd="0" destOrd="0" presId="urn:microsoft.com/office/officeart/2005/8/layout/bProcess3"/>
    <dgm:cxn modelId="{E074B83F-272F-43EC-A140-0C268057ED46}" type="presOf" srcId="{6DC94406-119F-4540-8715-5F6AAED6DE3C}" destId="{244FB2A7-E0E7-48E4-8A89-3908F59C9D80}" srcOrd="1" destOrd="0" presId="urn:microsoft.com/office/officeart/2005/8/layout/bProcess3"/>
    <dgm:cxn modelId="{11B80940-8377-4E66-B4FA-5E473A7F1CA6}" srcId="{1FAC533E-C24E-47A8-B215-8581B0D4B20A}" destId="{6BF58103-2450-43DA-A8C1-B0CCDED6FF03}" srcOrd="12" destOrd="0" parTransId="{56921776-81D5-4F34-9C81-44C2971A1384}" sibTransId="{8830AC89-8387-4E25-BD1E-1C7A12BBDE17}"/>
    <dgm:cxn modelId="{1AC5C15B-0BDD-43F1-ACB4-836910ADD0D1}" type="presOf" srcId="{B384FC14-5BDE-4317-884D-C1D903578FF6}" destId="{EEBE7C32-BB4C-467F-93D2-0D67FA7109D9}" srcOrd="0" destOrd="0" presId="urn:microsoft.com/office/officeart/2005/8/layout/bProcess3"/>
    <dgm:cxn modelId="{D45E1B42-1F11-4DA7-82EA-A9B382B3CDA8}" type="presOf" srcId="{A96343E2-49C8-465A-A122-5A8944F3AB10}" destId="{BEB256AF-D708-4ED6-AE0B-71237366FE40}" srcOrd="0" destOrd="0" presId="urn:microsoft.com/office/officeart/2005/8/layout/bProcess3"/>
    <dgm:cxn modelId="{A47D9A62-FC2E-481A-904B-60BCDF94B561}" type="presOf" srcId="{12B36631-73E7-4FC8-9BD9-41442DD8C336}" destId="{2B5F42C4-8E55-469F-9F9A-E7A1EB29B418}" srcOrd="0" destOrd="0" presId="urn:microsoft.com/office/officeart/2005/8/layout/bProcess3"/>
    <dgm:cxn modelId="{6B6FFF62-AC2D-4727-8133-A9B3BADEE8A3}" type="presOf" srcId="{405939AF-78F6-476D-9838-3CBE7A3A3E32}" destId="{279837B9-5248-4334-8E6B-9B02A18BDAF4}" srcOrd="1" destOrd="0" presId="urn:microsoft.com/office/officeart/2005/8/layout/bProcess3"/>
    <dgm:cxn modelId="{80E04263-03E0-4C04-9F70-0D5243663B9C}" type="presOf" srcId="{C752B50C-1671-46A6-9CC3-663A594D7DB8}" destId="{63541A16-BB82-4B08-9CA7-989C7BB8BD10}" srcOrd="0" destOrd="0" presId="urn:microsoft.com/office/officeart/2005/8/layout/bProcess3"/>
    <dgm:cxn modelId="{FB1B2B45-5D6C-436C-A78D-1FB71BA6EA17}" type="presOf" srcId="{3A4A2C5F-7F96-4553-81EF-AE94FAA59497}" destId="{985742C8-27F7-4B14-8EBA-9369346F5080}" srcOrd="1" destOrd="0" presId="urn:microsoft.com/office/officeart/2005/8/layout/bProcess3"/>
    <dgm:cxn modelId="{5D720167-9D26-41EE-9B55-761D72880A25}" type="presOf" srcId="{1BB164E1-4418-45B0-9F8F-FF90225DD3DA}" destId="{DFAD5BDC-8CEA-4ECB-A659-250C0E5CA1B3}" srcOrd="0" destOrd="0" presId="urn:microsoft.com/office/officeart/2005/8/layout/bProcess3"/>
    <dgm:cxn modelId="{390BCA49-A36E-443B-AD1C-BC46C3EA3122}" type="presOf" srcId="{8CBBEA64-7148-4685-9E70-B11E5DDC60EE}" destId="{F20E2842-25A1-419C-B140-6BB232AEBB14}" srcOrd="0" destOrd="0" presId="urn:microsoft.com/office/officeart/2005/8/layout/bProcess3"/>
    <dgm:cxn modelId="{9A33206A-BFAD-443A-A037-8C2C358D1526}" type="presOf" srcId="{B2F922E9-EBE8-4568-A87E-F0AB605D9042}" destId="{871A4ADF-E1D2-430F-AB68-8860F8FD4D5C}" srcOrd="1" destOrd="0" presId="urn:microsoft.com/office/officeart/2005/8/layout/bProcess3"/>
    <dgm:cxn modelId="{ADA6E36A-A1AC-46FB-8FD4-FC43195FDBD6}" srcId="{1FAC533E-C24E-47A8-B215-8581B0D4B20A}" destId="{4B17A348-44C2-4A23-AA41-4EC5E6E7C760}" srcOrd="17" destOrd="0" parTransId="{5FB2245B-8207-46CF-9CEE-589B5E59F5F4}" sibTransId="{B2F922E9-EBE8-4568-A87E-F0AB605D9042}"/>
    <dgm:cxn modelId="{F1696953-5EB1-451C-B86D-28DE351BD8FD}" srcId="{1FAC533E-C24E-47A8-B215-8581B0D4B20A}" destId="{B33690E1-8E28-4D6B-B732-A38C4D62CB56}" srcOrd="14" destOrd="0" parTransId="{4C91E79C-AD12-4796-9C62-975A59AA6AE3}" sibTransId="{7F0469EE-DBCA-44B6-A496-C822CB36868C}"/>
    <dgm:cxn modelId="{CF99CC53-30C2-459D-ACA2-ED6DC270664C}" type="presOf" srcId="{D75E94CA-F26A-4D15-A2B9-7AFB5DDA1EC9}" destId="{6D906DDF-F9CE-4BD4-BC98-33EBCF4121D6}" srcOrd="0" destOrd="0" presId="urn:microsoft.com/office/officeart/2005/8/layout/bProcess3"/>
    <dgm:cxn modelId="{34C17B74-A1E8-4DB1-BA0C-61E437669DA6}" srcId="{1FAC533E-C24E-47A8-B215-8581B0D4B20A}" destId="{C752B50C-1671-46A6-9CC3-663A594D7DB8}" srcOrd="11" destOrd="0" parTransId="{9200FEB1-B8FA-464B-BC1A-429BDCDE6CC4}" sibTransId="{8CBBEA64-7148-4685-9E70-B11E5DDC60EE}"/>
    <dgm:cxn modelId="{4429D074-2574-4095-971E-8394BD6ED09A}" srcId="{1FAC533E-C24E-47A8-B215-8581B0D4B20A}" destId="{2BD2032B-B694-4F38-A1C1-8E6040355227}" srcOrd="5" destOrd="0" parTransId="{C67C2A14-8B2D-4D02-AAB7-F70E3BF87804}" sibTransId="{B384FC14-5BDE-4317-884D-C1D903578FF6}"/>
    <dgm:cxn modelId="{13AFD356-4EDE-4FE7-AFB5-7496078FA091}" srcId="{1FAC533E-C24E-47A8-B215-8581B0D4B20A}" destId="{A96343E2-49C8-465A-A122-5A8944F3AB10}" srcOrd="7" destOrd="0" parTransId="{933BCCC2-3A0B-4BDC-B1D9-85232E676876}" sibTransId="{2E018A61-2D08-47B5-A748-24AD0720BF94}"/>
    <dgm:cxn modelId="{2E793B77-B854-4F10-BDED-C205D2201099}" type="presOf" srcId="{4FDF2C6F-CF8A-4168-8AAB-570617D3F908}" destId="{4223B5DC-5DE2-4482-89C3-590B497851B9}" srcOrd="0" destOrd="0" presId="urn:microsoft.com/office/officeart/2005/8/layout/bProcess3"/>
    <dgm:cxn modelId="{7FA56B57-EBA6-408E-8A50-3BDAE6FA1FA9}" srcId="{1FAC533E-C24E-47A8-B215-8581B0D4B20A}" destId="{28A88730-69A3-42D0-BB0B-8873AABCAD52}" srcOrd="8" destOrd="0" parTransId="{98F7E1AF-30FB-4D4A-9405-732609096C32}" sibTransId="{4D046D43-F676-4792-847B-A9FAE0FC6303}"/>
    <dgm:cxn modelId="{692A8D77-78C7-4BE4-9874-3F64E0E284BC}" srcId="{1FAC533E-C24E-47A8-B215-8581B0D4B20A}" destId="{9CBD081D-BE4B-4C09-8FDD-5C216BD16469}" srcOrd="18" destOrd="0" parTransId="{F707C7B4-FCBA-4D28-A168-3C0ADAD7299A}" sibTransId="{1BB164E1-4418-45B0-9F8F-FF90225DD3DA}"/>
    <dgm:cxn modelId="{08F3A577-B1D2-488A-AC04-F88089E470B0}" type="presOf" srcId="{33EFDF50-BA35-4786-963B-7296E550903A}" destId="{C22D96AB-1D73-4CCF-B2BF-120FF1D326FD}" srcOrd="0" destOrd="0" presId="urn:microsoft.com/office/officeart/2005/8/layout/bProcess3"/>
    <dgm:cxn modelId="{76F6AA77-88F0-4BBD-8FE1-310E4EE2505B}" type="presOf" srcId="{A7915546-8C2B-418E-9DE1-5C59018E3117}" destId="{75BA9EEF-4777-407E-BFD9-4F6895B325AF}" srcOrd="0" destOrd="0" presId="urn:microsoft.com/office/officeart/2005/8/layout/bProcess3"/>
    <dgm:cxn modelId="{C35F9A78-AEEC-4309-B170-D285E82CB287}" type="presOf" srcId="{7F0469EE-DBCA-44B6-A496-C822CB36868C}" destId="{DBA57DB8-A5F6-4E74-A914-D14DD3F9B05E}" srcOrd="0" destOrd="0" presId="urn:microsoft.com/office/officeart/2005/8/layout/bProcess3"/>
    <dgm:cxn modelId="{6C7B9E78-5DBC-4867-8EAB-E06A455BFBA0}" type="presOf" srcId="{B648F9B2-6AD5-4EAE-B950-03E7EF57A78A}" destId="{0498ED8F-1C48-4ED0-840E-D8104CCF2C6D}" srcOrd="0" destOrd="0" presId="urn:microsoft.com/office/officeart/2005/8/layout/bProcess3"/>
    <dgm:cxn modelId="{A75FF578-EDFE-4283-B672-B06571902687}" type="presOf" srcId="{6BF58103-2450-43DA-A8C1-B0CCDED6FF03}" destId="{0AAC261E-8264-4B16-883F-DA2EE00B38BF}" srcOrd="0" destOrd="0" presId="urn:microsoft.com/office/officeart/2005/8/layout/bProcess3"/>
    <dgm:cxn modelId="{153FE459-13F9-478A-8548-40DFA42DE9B8}" type="presOf" srcId="{45066B45-C701-438A-AAE7-02D8C0B31DEE}" destId="{AB263CF1-E9FE-4B20-9168-81F1CF652E88}" srcOrd="0" destOrd="0" presId="urn:microsoft.com/office/officeart/2005/8/layout/bProcess3"/>
    <dgm:cxn modelId="{DC971482-2477-4249-BCA6-17CFAB1820F9}" type="presOf" srcId="{2E018A61-2D08-47B5-A748-24AD0720BF94}" destId="{466D6D00-384D-44E1-BD56-27CAE3584AE8}" srcOrd="1" destOrd="0" presId="urn:microsoft.com/office/officeart/2005/8/layout/bProcess3"/>
    <dgm:cxn modelId="{69212584-87CC-4F15-8113-6B6FE32A4C94}" type="presOf" srcId="{0EC33672-C1C8-4650-9DD9-E9A3F7E5CCA4}" destId="{37DFADBC-7665-4F67-B249-581B82C5BA65}" srcOrd="0" destOrd="0" presId="urn:microsoft.com/office/officeart/2005/8/layout/bProcess3"/>
    <dgm:cxn modelId="{2AE29A8C-904A-4984-ABD9-EE8A85E0C544}" type="presOf" srcId="{28A88730-69A3-42D0-BB0B-8873AABCAD52}" destId="{AE99B14B-2A59-43D1-A4CD-421DA5942B7C}" srcOrd="0" destOrd="0" presId="urn:microsoft.com/office/officeart/2005/8/layout/bProcess3"/>
    <dgm:cxn modelId="{076F7B8E-D41E-4053-A1CD-76212A46FA11}" type="presOf" srcId="{B384FC14-5BDE-4317-884D-C1D903578FF6}" destId="{3C5A449D-F6C7-4E12-83DA-7F0167A3F2B1}" srcOrd="1" destOrd="0" presId="urn:microsoft.com/office/officeart/2005/8/layout/bProcess3"/>
    <dgm:cxn modelId="{02F1AC90-FCD9-44D3-BE96-08936FF7933E}" srcId="{1FAC533E-C24E-47A8-B215-8581B0D4B20A}" destId="{12B36631-73E7-4FC8-9BD9-41442DD8C336}" srcOrd="2" destOrd="0" parTransId="{89C76AA4-ACD4-4D0D-982F-DD2BB99DCA65}" sibTransId="{6DC94406-119F-4540-8715-5F6AAED6DE3C}"/>
    <dgm:cxn modelId="{901E2B91-F538-42CD-B516-8C1CD1ADC9B1}" srcId="{1FAC533E-C24E-47A8-B215-8581B0D4B20A}" destId="{70D2CE7C-7DE5-47C4-A832-764641B7A77E}" srcOrd="13" destOrd="0" parTransId="{AD976216-32C0-4AE8-85D6-AAC13B138902}" sibTransId="{405939AF-78F6-476D-9838-3CBE7A3A3E32}"/>
    <dgm:cxn modelId="{EAD10593-6FD2-4077-9DC4-D60556B81A11}" type="presOf" srcId="{1BB164E1-4418-45B0-9F8F-FF90225DD3DA}" destId="{28746075-E460-417E-A9C5-7E79BC0DBE36}" srcOrd="1" destOrd="0" presId="urn:microsoft.com/office/officeart/2005/8/layout/bProcess3"/>
    <dgm:cxn modelId="{87A03497-2255-4C90-A66A-CC8CE48D85D3}" type="presOf" srcId="{383A2B1C-979E-4A69-A400-AC6AFDD763E0}" destId="{BD9B7BBD-C2EF-463C-9761-E6C9FA79837C}" srcOrd="1" destOrd="0" presId="urn:microsoft.com/office/officeart/2005/8/layout/bProcess3"/>
    <dgm:cxn modelId="{42B5E69C-12A3-4EEF-B868-294029E9F7C4}" srcId="{1FAC533E-C24E-47A8-B215-8581B0D4B20A}" destId="{45066B45-C701-438A-AAE7-02D8C0B31DEE}" srcOrd="9" destOrd="0" parTransId="{37276515-56DA-484E-9C48-D8D868BBF76A}" sibTransId="{2A9FCC2C-6CE3-43EB-8FAC-4257867E4C34}"/>
    <dgm:cxn modelId="{BED824A1-A639-4D4A-A7AF-1169496036C5}" type="presOf" srcId="{300B0927-F504-4C76-AD15-A97419C0227A}" destId="{C8DDFEBA-137A-481B-9A69-7AFC11C3B997}" srcOrd="0" destOrd="0" presId="urn:microsoft.com/office/officeart/2005/8/layout/bProcess3"/>
    <dgm:cxn modelId="{0BC268A3-98D6-477C-A521-7A1C8A01853F}" type="presOf" srcId="{8830AC89-8387-4E25-BD1E-1C7A12BBDE17}" destId="{88B93F3C-41C2-46C5-A260-62C9A89E73AC}" srcOrd="0" destOrd="0" presId="urn:microsoft.com/office/officeart/2005/8/layout/bProcess3"/>
    <dgm:cxn modelId="{67EAB6AB-B9CA-4CF4-B679-4A7E408E8F8D}" srcId="{1FAC533E-C24E-47A8-B215-8581B0D4B20A}" destId="{A7915546-8C2B-418E-9DE1-5C59018E3117}" srcOrd="3" destOrd="0" parTransId="{DCC2CEC3-14CE-4C6D-9604-1D72E157B9C2}" sibTransId="{4FDF2C6F-CF8A-4168-8AAB-570617D3F908}"/>
    <dgm:cxn modelId="{C9B493B1-AA0D-46FA-8ADE-FD9667F06F31}" srcId="{1FAC533E-C24E-47A8-B215-8581B0D4B20A}" destId="{B648F9B2-6AD5-4EAE-B950-03E7EF57A78A}" srcOrd="10" destOrd="0" parTransId="{0D24DB44-5B41-4D4B-8C91-3D04D42887B9}" sibTransId="{AD0BCC88-B6CB-482E-BB3D-044D42B55617}"/>
    <dgm:cxn modelId="{1ED4C2B3-5D1E-474B-9860-69DA6127F634}" type="presOf" srcId="{B33690E1-8E28-4D6B-B732-A38C4D62CB56}" destId="{C9D9ECBF-7FEA-465A-AB1D-042B8CC6C0E3}" srcOrd="0" destOrd="0" presId="urn:microsoft.com/office/officeart/2005/8/layout/bProcess3"/>
    <dgm:cxn modelId="{ED2511B5-65E4-4DEB-BE0A-48B1EDA76590}" type="presOf" srcId="{8830AC89-8387-4E25-BD1E-1C7A12BBDE17}" destId="{1ADE001D-5E64-4626-9C3D-9FA165EAE954}" srcOrd="1" destOrd="0" presId="urn:microsoft.com/office/officeart/2005/8/layout/bProcess3"/>
    <dgm:cxn modelId="{244F50B9-F9A7-46E8-B2A9-2B10B6E2DF08}" srcId="{1FAC533E-C24E-47A8-B215-8581B0D4B20A}" destId="{210D6C06-BFEA-42CD-A9D1-F086A1B5C23B}" srcOrd="15" destOrd="0" parTransId="{31AD3D37-3607-4B1E-9A00-7961110A7291}" sibTransId="{0EC33672-C1C8-4650-9DD9-E9A3F7E5CCA4}"/>
    <dgm:cxn modelId="{CC4925BA-F308-4154-B751-7943D2722784}" type="presOf" srcId="{1FAC533E-C24E-47A8-B215-8581B0D4B20A}" destId="{529FC6DC-A41F-4BEF-9682-49C02743A6E3}" srcOrd="0" destOrd="0" presId="urn:microsoft.com/office/officeart/2005/8/layout/bProcess3"/>
    <dgm:cxn modelId="{87FD4CBA-5337-43F9-9A65-3CFAFAD64DBC}" type="presOf" srcId="{4D046D43-F676-4792-847B-A9FAE0FC6303}" destId="{FA2D0764-C5B6-4E56-A5AC-E15F46461CC6}" srcOrd="1" destOrd="0" presId="urn:microsoft.com/office/officeart/2005/8/layout/bProcess3"/>
    <dgm:cxn modelId="{351D28BD-21F4-42B9-AB53-4C923C8AA789}" type="presOf" srcId="{5EEB77E5-41D7-497B-855C-B33D7EC97C84}" destId="{898665E7-579B-4E71-B98B-9D3E8FAFA5AE}" srcOrd="0" destOrd="0" presId="urn:microsoft.com/office/officeart/2005/8/layout/bProcess3"/>
    <dgm:cxn modelId="{831F9CBD-5FB2-4B3C-9155-75E0D95590EA}" type="presOf" srcId="{300B0927-F504-4C76-AD15-A97419C0227A}" destId="{34BFF5BB-65E1-4D62-8D9D-8CD40B142016}" srcOrd="1" destOrd="0" presId="urn:microsoft.com/office/officeart/2005/8/layout/bProcess3"/>
    <dgm:cxn modelId="{E154F9BF-11C1-478F-8758-A3F95182F871}" type="presOf" srcId="{2A9FCC2C-6CE3-43EB-8FAC-4257867E4C34}" destId="{A4F24212-1FFA-4AF4-B21A-6BC9B0E4352C}" srcOrd="0" destOrd="0" presId="urn:microsoft.com/office/officeart/2005/8/layout/bProcess3"/>
    <dgm:cxn modelId="{5781F0C1-E11C-45B4-B344-75929BFF4945}" type="presOf" srcId="{63F03251-C56A-4497-BBBD-928F1DC26C5D}" destId="{F992C391-FC3A-445A-AB97-E8FAD8565D1B}" srcOrd="0" destOrd="0" presId="urn:microsoft.com/office/officeart/2005/8/layout/bProcess3"/>
    <dgm:cxn modelId="{3928AEC9-55F7-4AE6-A4F7-A30FE8A9E133}" type="presOf" srcId="{2E018A61-2D08-47B5-A748-24AD0720BF94}" destId="{964CA181-6086-4767-A235-BEB07B535D1E}" srcOrd="0" destOrd="0" presId="urn:microsoft.com/office/officeart/2005/8/layout/bProcess3"/>
    <dgm:cxn modelId="{5758A5D3-A312-4D5C-839C-B9A28C936819}" type="presOf" srcId="{9CBD081D-BE4B-4C09-8FDD-5C216BD16469}" destId="{C66CB9F3-0582-434B-B81A-C91DAE85BA3B}" srcOrd="0" destOrd="0" presId="urn:microsoft.com/office/officeart/2005/8/layout/bProcess3"/>
    <dgm:cxn modelId="{0829CAD3-1F17-4E43-A4E9-62DCACA532B1}" type="presOf" srcId="{D75E94CA-F26A-4D15-A2B9-7AFB5DDA1EC9}" destId="{B5AE386E-314D-47DE-B9EB-CB5A58638FD3}" srcOrd="1" destOrd="0" presId="urn:microsoft.com/office/officeart/2005/8/layout/bProcess3"/>
    <dgm:cxn modelId="{E69E54D5-B7F8-4265-B117-0C5F172A6DF7}" type="presOf" srcId="{B2F922E9-EBE8-4568-A87E-F0AB605D9042}" destId="{E6F6D379-B4E3-45BB-8705-0DCC37BF3660}" srcOrd="0" destOrd="0" presId="urn:microsoft.com/office/officeart/2005/8/layout/bProcess3"/>
    <dgm:cxn modelId="{D3F3D1DD-2A2E-4997-911A-DF2034D74A6A}" type="presOf" srcId="{8CDB087D-2401-4D24-B14F-E5C7EC174CC3}" destId="{5A473ECE-8ECF-41BC-AF17-7C879480D2FC}" srcOrd="1" destOrd="0" presId="urn:microsoft.com/office/officeart/2005/8/layout/bProcess3"/>
    <dgm:cxn modelId="{1F0689DF-D233-4C23-ADBA-38936F3F0947}" srcId="{1FAC533E-C24E-47A8-B215-8581B0D4B20A}" destId="{BE9278C0-9F45-41A4-BA16-9611DA9D375F}" srcOrd="4" destOrd="0" parTransId="{3ECA8137-FED0-429C-BCD9-04DB8ED4F441}" sibTransId="{300B0927-F504-4C76-AD15-A97419C0227A}"/>
    <dgm:cxn modelId="{BC4F37E3-5B65-4824-913C-C19D1180FE3C}" type="presOf" srcId="{0A46CA7B-54E2-431E-B8F7-FE9AE9EC859D}" destId="{64F6BEB5-A661-46A4-9572-2371E108E96E}" srcOrd="0" destOrd="0" presId="urn:microsoft.com/office/officeart/2005/8/layout/bProcess3"/>
    <dgm:cxn modelId="{C1C256E3-C859-4708-A9FE-9E531136F428}" type="presOf" srcId="{8CDB087D-2401-4D24-B14F-E5C7EC174CC3}" destId="{11D1FFA5-1D7C-47AC-AE51-F3316007188D}" srcOrd="0" destOrd="0" presId="urn:microsoft.com/office/officeart/2005/8/layout/bProcess3"/>
    <dgm:cxn modelId="{724566E4-E80A-4CB7-AC09-16626D02476A}" type="presOf" srcId="{383A2B1C-979E-4A69-A400-AC6AFDD763E0}" destId="{1851871F-073D-4152-AFDE-26F0315C4B68}" srcOrd="0" destOrd="0" presId="urn:microsoft.com/office/officeart/2005/8/layout/bProcess3"/>
    <dgm:cxn modelId="{6F54DAE8-0974-4F47-B210-2F5FCA2AFD72}" type="presOf" srcId="{4D046D43-F676-4792-847B-A9FAE0FC6303}" destId="{F535E0DB-E312-4EBD-98FA-2775140F3F98}" srcOrd="0" destOrd="0" presId="urn:microsoft.com/office/officeart/2005/8/layout/bProcess3"/>
    <dgm:cxn modelId="{A722D8EC-CEC5-402E-B52B-D8C503302419}" type="presOf" srcId="{2BD2032B-B694-4F38-A1C1-8E6040355227}" destId="{D627583E-B01C-4FC7-8235-31FE169CA092}" srcOrd="0" destOrd="0" presId="urn:microsoft.com/office/officeart/2005/8/layout/bProcess3"/>
    <dgm:cxn modelId="{69E964F0-11CB-4E6F-A2A6-B3FBA19F0621}" type="presOf" srcId="{2A9FCC2C-6CE3-43EB-8FAC-4257867E4C34}" destId="{A1DCC49F-D72A-4C89-8A11-41E726090432}" srcOrd="1" destOrd="0" presId="urn:microsoft.com/office/officeart/2005/8/layout/bProcess3"/>
    <dgm:cxn modelId="{272BB5F2-C885-42B4-A964-3A84DF0F1527}" type="presOf" srcId="{AD0BCC88-B6CB-482E-BB3D-044D42B55617}" destId="{B15524EE-330A-4BF4-8875-CC1178F71BB8}" srcOrd="1" destOrd="0" presId="urn:microsoft.com/office/officeart/2005/8/layout/bProcess3"/>
    <dgm:cxn modelId="{E422FFF3-31EE-403D-8B61-FA0D3F4A12E0}" srcId="{1FAC533E-C24E-47A8-B215-8581B0D4B20A}" destId="{0A46CA7B-54E2-431E-B8F7-FE9AE9EC859D}" srcOrd="19" destOrd="0" parTransId="{09499AE2-A5FD-4711-B964-70A301A6AAA3}" sibTransId="{8CDB087D-2401-4D24-B14F-E5C7EC174CC3}"/>
    <dgm:cxn modelId="{002C08F7-DF7F-41C6-85FF-DCEEED013900}" type="presOf" srcId="{4FDF2C6F-CF8A-4168-8AAB-570617D3F908}" destId="{707913AC-E03D-4B3D-9FA8-076B6D327CC5}" srcOrd="1" destOrd="0" presId="urn:microsoft.com/office/officeart/2005/8/layout/bProcess3"/>
    <dgm:cxn modelId="{2D0171F9-5F56-48E0-A65F-6A630D3E508B}" type="presOf" srcId="{20C60C30-32DD-44A1-93A5-6F4136A4645E}" destId="{BBF539BF-6D67-437F-94F6-BCC4EC1C8327}" srcOrd="0" destOrd="0" presId="urn:microsoft.com/office/officeart/2005/8/layout/bProcess3"/>
    <dgm:cxn modelId="{2964CDB7-8B13-44F4-AFD8-ABA9830BA727}" type="presParOf" srcId="{529FC6DC-A41F-4BEF-9682-49C02743A6E3}" destId="{F992C391-FC3A-445A-AB97-E8FAD8565D1B}" srcOrd="0" destOrd="0" presId="urn:microsoft.com/office/officeart/2005/8/layout/bProcess3"/>
    <dgm:cxn modelId="{400CD69C-AA15-497B-8D48-0D6AF36C5993}" type="presParOf" srcId="{529FC6DC-A41F-4BEF-9682-49C02743A6E3}" destId="{1851871F-073D-4152-AFDE-26F0315C4B68}" srcOrd="1" destOrd="0" presId="urn:microsoft.com/office/officeart/2005/8/layout/bProcess3"/>
    <dgm:cxn modelId="{5D220578-F656-40E0-9B25-AD41D3D4495F}" type="presParOf" srcId="{1851871F-073D-4152-AFDE-26F0315C4B68}" destId="{BD9B7BBD-C2EF-463C-9761-E6C9FA79837C}" srcOrd="0" destOrd="0" presId="urn:microsoft.com/office/officeart/2005/8/layout/bProcess3"/>
    <dgm:cxn modelId="{2D15C8E0-F6FC-4639-A116-947F70505E04}" type="presParOf" srcId="{529FC6DC-A41F-4BEF-9682-49C02743A6E3}" destId="{898665E7-579B-4E71-B98B-9D3E8FAFA5AE}" srcOrd="2" destOrd="0" presId="urn:microsoft.com/office/officeart/2005/8/layout/bProcess3"/>
    <dgm:cxn modelId="{F85A8452-D282-4069-833F-005DD0B054E0}" type="presParOf" srcId="{529FC6DC-A41F-4BEF-9682-49C02743A6E3}" destId="{C22D96AB-1D73-4CCF-B2BF-120FF1D326FD}" srcOrd="3" destOrd="0" presId="urn:microsoft.com/office/officeart/2005/8/layout/bProcess3"/>
    <dgm:cxn modelId="{ACD2E6EC-033E-42A2-B2C4-1E970C6CE13F}" type="presParOf" srcId="{C22D96AB-1D73-4CCF-B2BF-120FF1D326FD}" destId="{42999E87-04A0-4B7F-914D-ADA0B6852E5C}" srcOrd="0" destOrd="0" presId="urn:microsoft.com/office/officeart/2005/8/layout/bProcess3"/>
    <dgm:cxn modelId="{0FE55949-4D19-4D90-ADFA-B7E6B93F765B}" type="presParOf" srcId="{529FC6DC-A41F-4BEF-9682-49C02743A6E3}" destId="{2B5F42C4-8E55-469F-9F9A-E7A1EB29B418}" srcOrd="4" destOrd="0" presId="urn:microsoft.com/office/officeart/2005/8/layout/bProcess3"/>
    <dgm:cxn modelId="{60D6623F-CA40-45CF-9F60-F16E28C6CA5C}" type="presParOf" srcId="{529FC6DC-A41F-4BEF-9682-49C02743A6E3}" destId="{6F47247A-ACC3-49C0-9376-D20831C71F11}" srcOrd="5" destOrd="0" presId="urn:microsoft.com/office/officeart/2005/8/layout/bProcess3"/>
    <dgm:cxn modelId="{8F97F150-EE66-4DA1-861D-1897E7494C40}" type="presParOf" srcId="{6F47247A-ACC3-49C0-9376-D20831C71F11}" destId="{244FB2A7-E0E7-48E4-8A89-3908F59C9D80}" srcOrd="0" destOrd="0" presId="urn:microsoft.com/office/officeart/2005/8/layout/bProcess3"/>
    <dgm:cxn modelId="{8BB8D06A-819E-4B07-A174-03E101D71E55}" type="presParOf" srcId="{529FC6DC-A41F-4BEF-9682-49C02743A6E3}" destId="{75BA9EEF-4777-407E-BFD9-4F6895B325AF}" srcOrd="6" destOrd="0" presId="urn:microsoft.com/office/officeart/2005/8/layout/bProcess3"/>
    <dgm:cxn modelId="{17B9B657-BBA4-4D9A-84F4-FC7B40FBB180}" type="presParOf" srcId="{529FC6DC-A41F-4BEF-9682-49C02743A6E3}" destId="{4223B5DC-5DE2-4482-89C3-590B497851B9}" srcOrd="7" destOrd="0" presId="urn:microsoft.com/office/officeart/2005/8/layout/bProcess3"/>
    <dgm:cxn modelId="{D5511D3B-05AC-412D-AB03-6255CE780102}" type="presParOf" srcId="{4223B5DC-5DE2-4482-89C3-590B497851B9}" destId="{707913AC-E03D-4B3D-9FA8-076B6D327CC5}" srcOrd="0" destOrd="0" presId="urn:microsoft.com/office/officeart/2005/8/layout/bProcess3"/>
    <dgm:cxn modelId="{011B58BA-0EA5-4DFD-96EC-9499AD0FE560}" type="presParOf" srcId="{529FC6DC-A41F-4BEF-9682-49C02743A6E3}" destId="{3292E443-435E-48BD-ADB0-10D385B5B9BA}" srcOrd="8" destOrd="0" presId="urn:microsoft.com/office/officeart/2005/8/layout/bProcess3"/>
    <dgm:cxn modelId="{E8DCD548-F852-4799-8502-6F4D1B6EA7A0}" type="presParOf" srcId="{529FC6DC-A41F-4BEF-9682-49C02743A6E3}" destId="{C8DDFEBA-137A-481B-9A69-7AFC11C3B997}" srcOrd="9" destOrd="0" presId="urn:microsoft.com/office/officeart/2005/8/layout/bProcess3"/>
    <dgm:cxn modelId="{2DEAE335-1D19-4D64-B9AD-088DD9F3C71B}" type="presParOf" srcId="{C8DDFEBA-137A-481B-9A69-7AFC11C3B997}" destId="{34BFF5BB-65E1-4D62-8D9D-8CD40B142016}" srcOrd="0" destOrd="0" presId="urn:microsoft.com/office/officeart/2005/8/layout/bProcess3"/>
    <dgm:cxn modelId="{1B2C4AFA-CA92-434B-BD5B-A2E3406DFF42}" type="presParOf" srcId="{529FC6DC-A41F-4BEF-9682-49C02743A6E3}" destId="{D627583E-B01C-4FC7-8235-31FE169CA092}" srcOrd="10" destOrd="0" presId="urn:microsoft.com/office/officeart/2005/8/layout/bProcess3"/>
    <dgm:cxn modelId="{90C63CC4-E366-40C1-8FE0-5459EE148C08}" type="presParOf" srcId="{529FC6DC-A41F-4BEF-9682-49C02743A6E3}" destId="{EEBE7C32-BB4C-467F-93D2-0D67FA7109D9}" srcOrd="11" destOrd="0" presId="urn:microsoft.com/office/officeart/2005/8/layout/bProcess3"/>
    <dgm:cxn modelId="{9EBC34EE-CD32-469B-A245-A8FF525FEEE7}" type="presParOf" srcId="{EEBE7C32-BB4C-467F-93D2-0D67FA7109D9}" destId="{3C5A449D-F6C7-4E12-83DA-7F0167A3F2B1}" srcOrd="0" destOrd="0" presId="urn:microsoft.com/office/officeart/2005/8/layout/bProcess3"/>
    <dgm:cxn modelId="{0A0A3226-59AB-4F01-9BA4-2559A998A798}" type="presParOf" srcId="{529FC6DC-A41F-4BEF-9682-49C02743A6E3}" destId="{BA4DDF98-ABB5-4A14-988A-94054277ABD1}" srcOrd="12" destOrd="0" presId="urn:microsoft.com/office/officeart/2005/8/layout/bProcess3"/>
    <dgm:cxn modelId="{4FD021B5-CD8A-4D23-BA7E-9DD7E776A350}" type="presParOf" srcId="{529FC6DC-A41F-4BEF-9682-49C02743A6E3}" destId="{E74C5763-3F4E-47F4-B963-FF26D081BD13}" srcOrd="13" destOrd="0" presId="urn:microsoft.com/office/officeart/2005/8/layout/bProcess3"/>
    <dgm:cxn modelId="{2CA0752D-E500-481F-8E47-F7A9A656B38E}" type="presParOf" srcId="{E74C5763-3F4E-47F4-B963-FF26D081BD13}" destId="{985742C8-27F7-4B14-8EBA-9369346F5080}" srcOrd="0" destOrd="0" presId="urn:microsoft.com/office/officeart/2005/8/layout/bProcess3"/>
    <dgm:cxn modelId="{A3DCDE09-C408-42F4-A7BB-DA7164470278}" type="presParOf" srcId="{529FC6DC-A41F-4BEF-9682-49C02743A6E3}" destId="{BEB256AF-D708-4ED6-AE0B-71237366FE40}" srcOrd="14" destOrd="0" presId="urn:microsoft.com/office/officeart/2005/8/layout/bProcess3"/>
    <dgm:cxn modelId="{CB8D8530-0DE5-4C6D-92BA-6EB3C179D3F3}" type="presParOf" srcId="{529FC6DC-A41F-4BEF-9682-49C02743A6E3}" destId="{964CA181-6086-4767-A235-BEB07B535D1E}" srcOrd="15" destOrd="0" presId="urn:microsoft.com/office/officeart/2005/8/layout/bProcess3"/>
    <dgm:cxn modelId="{59B7B4D9-6B99-46FB-9693-9A31458925D4}" type="presParOf" srcId="{964CA181-6086-4767-A235-BEB07B535D1E}" destId="{466D6D00-384D-44E1-BD56-27CAE3584AE8}" srcOrd="0" destOrd="0" presId="urn:microsoft.com/office/officeart/2005/8/layout/bProcess3"/>
    <dgm:cxn modelId="{2204B9D3-2760-47F9-AC01-5006303045D1}" type="presParOf" srcId="{529FC6DC-A41F-4BEF-9682-49C02743A6E3}" destId="{AE99B14B-2A59-43D1-A4CD-421DA5942B7C}" srcOrd="16" destOrd="0" presId="urn:microsoft.com/office/officeart/2005/8/layout/bProcess3"/>
    <dgm:cxn modelId="{BE9176D1-58BA-48C7-9632-F250697847D6}" type="presParOf" srcId="{529FC6DC-A41F-4BEF-9682-49C02743A6E3}" destId="{F535E0DB-E312-4EBD-98FA-2775140F3F98}" srcOrd="17" destOrd="0" presId="urn:microsoft.com/office/officeart/2005/8/layout/bProcess3"/>
    <dgm:cxn modelId="{36FC9D5F-11F9-4BFA-A4C7-37AE9177B661}" type="presParOf" srcId="{F535E0DB-E312-4EBD-98FA-2775140F3F98}" destId="{FA2D0764-C5B6-4E56-A5AC-E15F46461CC6}" srcOrd="0" destOrd="0" presId="urn:microsoft.com/office/officeart/2005/8/layout/bProcess3"/>
    <dgm:cxn modelId="{FB9445CB-7B74-4E98-B9F0-59FA746E0D58}" type="presParOf" srcId="{529FC6DC-A41F-4BEF-9682-49C02743A6E3}" destId="{AB263CF1-E9FE-4B20-9168-81F1CF652E88}" srcOrd="18" destOrd="0" presId="urn:microsoft.com/office/officeart/2005/8/layout/bProcess3"/>
    <dgm:cxn modelId="{4C9D49B0-556D-4000-8364-FC72576F84D6}" type="presParOf" srcId="{529FC6DC-A41F-4BEF-9682-49C02743A6E3}" destId="{A4F24212-1FFA-4AF4-B21A-6BC9B0E4352C}" srcOrd="19" destOrd="0" presId="urn:microsoft.com/office/officeart/2005/8/layout/bProcess3"/>
    <dgm:cxn modelId="{5990E829-6732-4A52-9E37-AC4BBB0E9FFC}" type="presParOf" srcId="{A4F24212-1FFA-4AF4-B21A-6BC9B0E4352C}" destId="{A1DCC49F-D72A-4C89-8A11-41E726090432}" srcOrd="0" destOrd="0" presId="urn:microsoft.com/office/officeart/2005/8/layout/bProcess3"/>
    <dgm:cxn modelId="{CADB89FC-C743-4BA7-B542-62814B446C54}" type="presParOf" srcId="{529FC6DC-A41F-4BEF-9682-49C02743A6E3}" destId="{0498ED8F-1C48-4ED0-840E-D8104CCF2C6D}" srcOrd="20" destOrd="0" presId="urn:microsoft.com/office/officeart/2005/8/layout/bProcess3"/>
    <dgm:cxn modelId="{7D9FB907-8293-4238-BD75-F4C54CA41887}" type="presParOf" srcId="{529FC6DC-A41F-4BEF-9682-49C02743A6E3}" destId="{2E5C241C-C22C-44D1-BD5C-D92F47B1AF8E}" srcOrd="21" destOrd="0" presId="urn:microsoft.com/office/officeart/2005/8/layout/bProcess3"/>
    <dgm:cxn modelId="{10885331-CA91-46F7-B496-114C3ADEB1D0}" type="presParOf" srcId="{2E5C241C-C22C-44D1-BD5C-D92F47B1AF8E}" destId="{B15524EE-330A-4BF4-8875-CC1178F71BB8}" srcOrd="0" destOrd="0" presId="urn:microsoft.com/office/officeart/2005/8/layout/bProcess3"/>
    <dgm:cxn modelId="{1451142A-60DC-4F6D-AAC2-383C771462C8}" type="presParOf" srcId="{529FC6DC-A41F-4BEF-9682-49C02743A6E3}" destId="{63541A16-BB82-4B08-9CA7-989C7BB8BD10}" srcOrd="22" destOrd="0" presId="urn:microsoft.com/office/officeart/2005/8/layout/bProcess3"/>
    <dgm:cxn modelId="{796F4B30-4D67-4365-A80B-5E3624236D68}" type="presParOf" srcId="{529FC6DC-A41F-4BEF-9682-49C02743A6E3}" destId="{F20E2842-25A1-419C-B140-6BB232AEBB14}" srcOrd="23" destOrd="0" presId="urn:microsoft.com/office/officeart/2005/8/layout/bProcess3"/>
    <dgm:cxn modelId="{15F63A7B-5EB1-470C-8CBB-39CACF4EF6CB}" type="presParOf" srcId="{F20E2842-25A1-419C-B140-6BB232AEBB14}" destId="{AED56707-ED3F-4B43-8634-CC57E43F1421}" srcOrd="0" destOrd="0" presId="urn:microsoft.com/office/officeart/2005/8/layout/bProcess3"/>
    <dgm:cxn modelId="{0632D6EE-CE8A-497F-BC99-F31027A1B3F9}" type="presParOf" srcId="{529FC6DC-A41F-4BEF-9682-49C02743A6E3}" destId="{0AAC261E-8264-4B16-883F-DA2EE00B38BF}" srcOrd="24" destOrd="0" presId="urn:microsoft.com/office/officeart/2005/8/layout/bProcess3"/>
    <dgm:cxn modelId="{578C1C96-D8E1-482C-A2B3-FF384926F8F2}" type="presParOf" srcId="{529FC6DC-A41F-4BEF-9682-49C02743A6E3}" destId="{88B93F3C-41C2-46C5-A260-62C9A89E73AC}" srcOrd="25" destOrd="0" presId="urn:microsoft.com/office/officeart/2005/8/layout/bProcess3"/>
    <dgm:cxn modelId="{42213593-33F7-4E9B-822D-1A5F3ACE08BB}" type="presParOf" srcId="{88B93F3C-41C2-46C5-A260-62C9A89E73AC}" destId="{1ADE001D-5E64-4626-9C3D-9FA165EAE954}" srcOrd="0" destOrd="0" presId="urn:microsoft.com/office/officeart/2005/8/layout/bProcess3"/>
    <dgm:cxn modelId="{287ACEEB-9B87-4197-BAE5-31C74AA9029C}" type="presParOf" srcId="{529FC6DC-A41F-4BEF-9682-49C02743A6E3}" destId="{F5E40FB5-A063-4402-86C7-3B1F5BD35A15}" srcOrd="26" destOrd="0" presId="urn:microsoft.com/office/officeart/2005/8/layout/bProcess3"/>
    <dgm:cxn modelId="{F4139E24-880F-47FA-9FCC-2B974509CBFF}" type="presParOf" srcId="{529FC6DC-A41F-4BEF-9682-49C02743A6E3}" destId="{50C7B9DB-8671-4CB1-91EF-E02C8E937C81}" srcOrd="27" destOrd="0" presId="urn:microsoft.com/office/officeart/2005/8/layout/bProcess3"/>
    <dgm:cxn modelId="{D0F0D34D-A725-4449-8E22-57B5D325549A}" type="presParOf" srcId="{50C7B9DB-8671-4CB1-91EF-E02C8E937C81}" destId="{279837B9-5248-4334-8E6B-9B02A18BDAF4}" srcOrd="0" destOrd="0" presId="urn:microsoft.com/office/officeart/2005/8/layout/bProcess3"/>
    <dgm:cxn modelId="{E911ABE3-559B-48CB-9661-70D5C7529C31}" type="presParOf" srcId="{529FC6DC-A41F-4BEF-9682-49C02743A6E3}" destId="{C9D9ECBF-7FEA-465A-AB1D-042B8CC6C0E3}" srcOrd="28" destOrd="0" presId="urn:microsoft.com/office/officeart/2005/8/layout/bProcess3"/>
    <dgm:cxn modelId="{A4AC946F-B32D-4E01-B6E6-ACEC08625E80}" type="presParOf" srcId="{529FC6DC-A41F-4BEF-9682-49C02743A6E3}" destId="{DBA57DB8-A5F6-4E74-A914-D14DD3F9B05E}" srcOrd="29" destOrd="0" presId="urn:microsoft.com/office/officeart/2005/8/layout/bProcess3"/>
    <dgm:cxn modelId="{EC636673-2F06-45AF-B416-A3A0340165C3}" type="presParOf" srcId="{DBA57DB8-A5F6-4E74-A914-D14DD3F9B05E}" destId="{943ED38C-BA81-48A9-B691-DD9D1AA103EA}" srcOrd="0" destOrd="0" presId="urn:microsoft.com/office/officeart/2005/8/layout/bProcess3"/>
    <dgm:cxn modelId="{91F2CDF5-C380-47BB-A796-19E1D696E1CA}" type="presParOf" srcId="{529FC6DC-A41F-4BEF-9682-49C02743A6E3}" destId="{77A65833-A634-4484-9C81-DEDE49A46B0A}" srcOrd="30" destOrd="0" presId="urn:microsoft.com/office/officeart/2005/8/layout/bProcess3"/>
    <dgm:cxn modelId="{9100367A-72DF-4169-9FD7-8BE7D55EC438}" type="presParOf" srcId="{529FC6DC-A41F-4BEF-9682-49C02743A6E3}" destId="{37DFADBC-7665-4F67-B249-581B82C5BA65}" srcOrd="31" destOrd="0" presId="urn:microsoft.com/office/officeart/2005/8/layout/bProcess3"/>
    <dgm:cxn modelId="{45533FC5-B07C-4580-997F-A8D7F7F9FB93}" type="presParOf" srcId="{37DFADBC-7665-4F67-B249-581B82C5BA65}" destId="{3103F6DA-FC6A-4A20-8FC9-EE9BA07B1B94}" srcOrd="0" destOrd="0" presId="urn:microsoft.com/office/officeart/2005/8/layout/bProcess3"/>
    <dgm:cxn modelId="{9DD095D1-EFA2-4795-9545-30E56353E29B}" type="presParOf" srcId="{529FC6DC-A41F-4BEF-9682-49C02743A6E3}" destId="{BBF539BF-6D67-437F-94F6-BCC4EC1C8327}" srcOrd="32" destOrd="0" presId="urn:microsoft.com/office/officeart/2005/8/layout/bProcess3"/>
    <dgm:cxn modelId="{081A2604-4F87-411E-9906-E07A2608BF58}" type="presParOf" srcId="{529FC6DC-A41F-4BEF-9682-49C02743A6E3}" destId="{6D906DDF-F9CE-4BD4-BC98-33EBCF4121D6}" srcOrd="33" destOrd="0" presId="urn:microsoft.com/office/officeart/2005/8/layout/bProcess3"/>
    <dgm:cxn modelId="{B25D7148-1E2E-4F5F-932F-F02596C00C01}" type="presParOf" srcId="{6D906DDF-F9CE-4BD4-BC98-33EBCF4121D6}" destId="{B5AE386E-314D-47DE-B9EB-CB5A58638FD3}" srcOrd="0" destOrd="0" presId="urn:microsoft.com/office/officeart/2005/8/layout/bProcess3"/>
    <dgm:cxn modelId="{D0B052A1-13E9-4545-A25F-BD82E6F99FF8}" type="presParOf" srcId="{529FC6DC-A41F-4BEF-9682-49C02743A6E3}" destId="{D26951F1-A0C7-410D-9C0B-7A19AC569325}" srcOrd="34" destOrd="0" presId="urn:microsoft.com/office/officeart/2005/8/layout/bProcess3"/>
    <dgm:cxn modelId="{E9566BD5-4347-4F3E-93B2-32DE971BF404}" type="presParOf" srcId="{529FC6DC-A41F-4BEF-9682-49C02743A6E3}" destId="{E6F6D379-B4E3-45BB-8705-0DCC37BF3660}" srcOrd="35" destOrd="0" presId="urn:microsoft.com/office/officeart/2005/8/layout/bProcess3"/>
    <dgm:cxn modelId="{DE5475B4-91A4-4D11-928B-DE409890C675}" type="presParOf" srcId="{E6F6D379-B4E3-45BB-8705-0DCC37BF3660}" destId="{871A4ADF-E1D2-430F-AB68-8860F8FD4D5C}" srcOrd="0" destOrd="0" presId="urn:microsoft.com/office/officeart/2005/8/layout/bProcess3"/>
    <dgm:cxn modelId="{6665047D-CC5E-404E-8D3F-F6333A550E54}" type="presParOf" srcId="{529FC6DC-A41F-4BEF-9682-49C02743A6E3}" destId="{C66CB9F3-0582-434B-B81A-C91DAE85BA3B}" srcOrd="36" destOrd="0" presId="urn:microsoft.com/office/officeart/2005/8/layout/bProcess3"/>
    <dgm:cxn modelId="{31BD6EE5-F63C-447A-8C85-19CDD9C724A5}" type="presParOf" srcId="{529FC6DC-A41F-4BEF-9682-49C02743A6E3}" destId="{DFAD5BDC-8CEA-4ECB-A659-250C0E5CA1B3}" srcOrd="37" destOrd="0" presId="urn:microsoft.com/office/officeart/2005/8/layout/bProcess3"/>
    <dgm:cxn modelId="{8FE97247-D7AB-412D-8FCF-453D75D87204}" type="presParOf" srcId="{DFAD5BDC-8CEA-4ECB-A659-250C0E5CA1B3}" destId="{28746075-E460-417E-A9C5-7E79BC0DBE36}" srcOrd="0" destOrd="0" presId="urn:microsoft.com/office/officeart/2005/8/layout/bProcess3"/>
    <dgm:cxn modelId="{EA8D955F-27B6-4716-9484-A041BC4C1A18}" type="presParOf" srcId="{529FC6DC-A41F-4BEF-9682-49C02743A6E3}" destId="{64F6BEB5-A661-46A4-9572-2371E108E96E}" srcOrd="38" destOrd="0" presId="urn:microsoft.com/office/officeart/2005/8/layout/bProcess3"/>
    <dgm:cxn modelId="{6EC85E44-228F-4E7F-A316-578E56273F3F}" type="presParOf" srcId="{529FC6DC-A41F-4BEF-9682-49C02743A6E3}" destId="{11D1FFA5-1D7C-47AC-AE51-F3316007188D}" srcOrd="39" destOrd="0" presId="urn:microsoft.com/office/officeart/2005/8/layout/bProcess3"/>
    <dgm:cxn modelId="{E8E1560D-1BDB-4FAD-B6CE-7EB3C69F84B7}" type="presParOf" srcId="{11D1FFA5-1D7C-47AC-AE51-F3316007188D}" destId="{5A473ECE-8ECF-41BC-AF17-7C879480D2FC}" srcOrd="0" destOrd="0" presId="urn:microsoft.com/office/officeart/2005/8/layout/bProcess3"/>
    <dgm:cxn modelId="{DD374AB0-5392-43FA-8FD8-7E837B905D1A}" type="presParOf" srcId="{529FC6DC-A41F-4BEF-9682-49C02743A6E3}" destId="{3CF89773-63E0-4DCB-BF79-3917186CD4A0}" srcOrd="4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81BED-0C9E-4277-8FA4-CEEA652111B1}">
      <dsp:nvSpPr>
        <dsp:cNvPr id="0" name=""/>
        <dsp:cNvSpPr/>
      </dsp:nvSpPr>
      <dsp:spPr>
        <a:xfrm>
          <a:off x="1039482" y="3820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</a:t>
          </a:r>
          <a:r>
            <a:rPr lang="it-IT" sz="1100" b="1" kern="1200" dirty="0" err="1">
              <a:solidFill>
                <a:schemeClr val="tx1"/>
              </a:solidFill>
            </a:rPr>
            <a:t>get_on</a:t>
          </a:r>
          <a:r>
            <a:rPr lang="it-IT" sz="1100" b="1" kern="1200" dirty="0">
              <a:solidFill>
                <a:schemeClr val="tx1"/>
              </a:solidFill>
            </a:rPr>
            <a:t> f1 t1)</a:t>
          </a:r>
        </a:p>
      </dsp:txBody>
      <dsp:txXfrm>
        <a:off x="1049946" y="14284"/>
        <a:ext cx="1408181" cy="336349"/>
      </dsp:txXfrm>
    </dsp:sp>
    <dsp:sp modelId="{56DB14BD-DFBF-4F6D-807B-9ABAE5FC81FE}">
      <dsp:nvSpPr>
        <dsp:cNvPr id="0" name=""/>
        <dsp:cNvSpPr/>
      </dsp:nvSpPr>
      <dsp:spPr>
        <a:xfrm rot="5400000">
          <a:off x="1687048" y="370029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alphaOff val="0"/>
                <a:satMod val="103000"/>
                <a:tint val="94000"/>
                <a:lumMod val="96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383427"/>
        <a:ext cx="96464" cy="93785"/>
      </dsp:txXfrm>
    </dsp:sp>
    <dsp:sp modelId="{D591E7C2-73ED-4E2E-B1CF-CDF6C0623074}">
      <dsp:nvSpPr>
        <dsp:cNvPr id="0" name=""/>
        <dsp:cNvSpPr/>
      </dsp:nvSpPr>
      <dsp:spPr>
        <a:xfrm>
          <a:off x="1039482" y="539736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99034"/>
                <a:satOff val="0"/>
                <a:lumOff val="8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9034"/>
                <a:satOff val="0"/>
                <a:lumOff val="8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9034"/>
                <a:satOff val="0"/>
                <a:lumOff val="8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(goto f1 t1 farm s1)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049946" y="550200"/>
        <a:ext cx="1408181" cy="336349"/>
      </dsp:txXfrm>
    </dsp:sp>
    <dsp:sp modelId="{71CC3FBC-6F61-482D-BE43-0EC883760D56}">
      <dsp:nvSpPr>
        <dsp:cNvPr id="0" name=""/>
        <dsp:cNvSpPr/>
      </dsp:nvSpPr>
      <dsp:spPr>
        <a:xfrm rot="5400000">
          <a:off x="1687048" y="905945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15303"/>
                <a:satOff val="0"/>
                <a:lumOff val="7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115303"/>
                <a:satOff val="0"/>
                <a:lumOff val="7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115303"/>
                <a:satOff val="0"/>
                <a:lumOff val="7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919343"/>
        <a:ext cx="96464" cy="93785"/>
      </dsp:txXfrm>
    </dsp:sp>
    <dsp:sp modelId="{1D668DA5-9285-4B52-9579-5E8280F224BE}">
      <dsp:nvSpPr>
        <dsp:cNvPr id="0" name=""/>
        <dsp:cNvSpPr/>
      </dsp:nvSpPr>
      <dsp:spPr>
        <a:xfrm>
          <a:off x="1039482" y="1075651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198068"/>
                <a:satOff val="0"/>
                <a:lumOff val="16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8068"/>
                <a:satOff val="0"/>
                <a:lumOff val="16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8068"/>
                <a:satOff val="0"/>
                <a:lumOff val="16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1049946" y="1086115"/>
        <a:ext cx="1408181" cy="336349"/>
      </dsp:txXfrm>
    </dsp:sp>
    <dsp:sp modelId="{2825CD64-27AD-4482-B868-6C6604ABFFD2}">
      <dsp:nvSpPr>
        <dsp:cNvPr id="0" name=""/>
        <dsp:cNvSpPr/>
      </dsp:nvSpPr>
      <dsp:spPr>
        <a:xfrm rot="5400000">
          <a:off x="1687048" y="1441861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30607"/>
                <a:satOff val="0"/>
                <a:lumOff val="14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230607"/>
                <a:satOff val="0"/>
                <a:lumOff val="14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230607"/>
                <a:satOff val="0"/>
                <a:lumOff val="14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1455259"/>
        <a:ext cx="96464" cy="93785"/>
      </dsp:txXfrm>
    </dsp:sp>
    <dsp:sp modelId="{1AA38B68-656F-45AE-B25F-8879E3C93A02}">
      <dsp:nvSpPr>
        <dsp:cNvPr id="0" name=""/>
        <dsp:cNvSpPr/>
      </dsp:nvSpPr>
      <dsp:spPr>
        <a:xfrm>
          <a:off x="1039482" y="1611567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</a:t>
          </a:r>
          <a:r>
            <a:rPr lang="en-US" sz="1100" b="1" kern="1200" dirty="0" err="1">
              <a:solidFill>
                <a:schemeClr val="tx1"/>
              </a:solidFill>
            </a:rPr>
            <a:t>collect_good</a:t>
          </a:r>
          <a:r>
            <a:rPr lang="en-US" sz="1100" b="1" kern="1200" dirty="0">
              <a:solidFill>
                <a:schemeClr val="tx1"/>
              </a:solidFill>
            </a:rPr>
            <a:t> s1 eggplant t1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049946" y="1622031"/>
        <a:ext cx="1408181" cy="336349"/>
      </dsp:txXfrm>
    </dsp:sp>
    <dsp:sp modelId="{D4212E77-A5DF-4EDF-A404-65E19C647661}">
      <dsp:nvSpPr>
        <dsp:cNvPr id="0" name=""/>
        <dsp:cNvSpPr/>
      </dsp:nvSpPr>
      <dsp:spPr>
        <a:xfrm rot="5400000">
          <a:off x="1687048" y="1977777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45910"/>
                <a:satOff val="0"/>
                <a:lumOff val="212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345910"/>
                <a:satOff val="0"/>
                <a:lumOff val="212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345910"/>
                <a:satOff val="0"/>
                <a:lumOff val="212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1991175"/>
        <a:ext cx="96464" cy="93785"/>
      </dsp:txXfrm>
    </dsp:sp>
    <dsp:sp modelId="{C136ED81-F81A-47AE-85F1-52058E027C8A}">
      <dsp:nvSpPr>
        <dsp:cNvPr id="0" name=""/>
        <dsp:cNvSpPr/>
      </dsp:nvSpPr>
      <dsp:spPr>
        <a:xfrm>
          <a:off x="1039482" y="2147483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1049946" y="2157947"/>
        <a:ext cx="1408181" cy="336349"/>
      </dsp:txXfrm>
    </dsp:sp>
    <dsp:sp modelId="{61354DE2-4BCD-415F-89A8-7B8A1C7A0464}">
      <dsp:nvSpPr>
        <dsp:cNvPr id="0" name=""/>
        <dsp:cNvSpPr/>
      </dsp:nvSpPr>
      <dsp:spPr>
        <a:xfrm rot="5400000">
          <a:off x="1687048" y="2513693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461213"/>
                <a:satOff val="0"/>
                <a:lumOff val="283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461213"/>
                <a:satOff val="0"/>
                <a:lumOff val="283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461213"/>
                <a:satOff val="0"/>
                <a:lumOff val="283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2527091"/>
        <a:ext cx="96464" cy="93785"/>
      </dsp:txXfrm>
    </dsp:sp>
    <dsp:sp modelId="{42C94A7B-16D6-4F18-BBB5-86511372768D}">
      <dsp:nvSpPr>
        <dsp:cNvPr id="0" name=""/>
        <dsp:cNvSpPr/>
      </dsp:nvSpPr>
      <dsp:spPr>
        <a:xfrm>
          <a:off x="1039482" y="2683399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495170"/>
                <a:satOff val="0"/>
                <a:lumOff val="40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95170"/>
                <a:satOff val="0"/>
                <a:lumOff val="40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95170"/>
                <a:satOff val="0"/>
                <a:lumOff val="40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(goto f1 t1 s1 s2)</a:t>
          </a:r>
        </a:p>
      </dsp:txBody>
      <dsp:txXfrm>
        <a:off x="1049946" y="2693863"/>
        <a:ext cx="1408181" cy="336349"/>
      </dsp:txXfrm>
    </dsp:sp>
    <dsp:sp modelId="{24CDB911-8648-41A8-ADD4-5884EA8A7810}">
      <dsp:nvSpPr>
        <dsp:cNvPr id="0" name=""/>
        <dsp:cNvSpPr/>
      </dsp:nvSpPr>
      <dsp:spPr>
        <a:xfrm rot="5400000">
          <a:off x="1687048" y="3049609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576517"/>
                <a:satOff val="0"/>
                <a:lumOff val="354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576517"/>
                <a:satOff val="0"/>
                <a:lumOff val="354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576517"/>
                <a:satOff val="0"/>
                <a:lumOff val="354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3063007"/>
        <a:ext cx="96464" cy="93785"/>
      </dsp:txXfrm>
    </dsp:sp>
    <dsp:sp modelId="{EFC5533D-2480-417E-AC3B-5B25EBEECFBD}">
      <dsp:nvSpPr>
        <dsp:cNvPr id="0" name=""/>
        <dsp:cNvSpPr/>
      </dsp:nvSpPr>
      <dsp:spPr>
        <a:xfrm>
          <a:off x="1039482" y="3219315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1049946" y="3229779"/>
        <a:ext cx="1408181" cy="336349"/>
      </dsp:txXfrm>
    </dsp:sp>
    <dsp:sp modelId="{4BBF671B-2546-4DA1-939E-B097B3BC1461}">
      <dsp:nvSpPr>
        <dsp:cNvPr id="0" name=""/>
        <dsp:cNvSpPr/>
      </dsp:nvSpPr>
      <dsp:spPr>
        <a:xfrm rot="5400000">
          <a:off x="1687048" y="3585525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576517"/>
                <a:satOff val="0"/>
                <a:lumOff val="354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576517"/>
                <a:satOff val="0"/>
                <a:lumOff val="354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576517"/>
                <a:satOff val="0"/>
                <a:lumOff val="354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3598923"/>
        <a:ext cx="96464" cy="93785"/>
      </dsp:txXfrm>
    </dsp:sp>
    <dsp:sp modelId="{B51C94F0-CCBD-43AF-B42F-58DBDFCBA4C3}">
      <dsp:nvSpPr>
        <dsp:cNvPr id="0" name=""/>
        <dsp:cNvSpPr/>
      </dsp:nvSpPr>
      <dsp:spPr>
        <a:xfrm>
          <a:off x="1039482" y="3755231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495170"/>
                <a:satOff val="0"/>
                <a:lumOff val="40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95170"/>
                <a:satOff val="0"/>
                <a:lumOff val="40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95170"/>
                <a:satOff val="0"/>
                <a:lumOff val="40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</a:t>
          </a:r>
          <a:r>
            <a:rPr lang="en-US" sz="1100" b="1" kern="1200" dirty="0" err="1">
              <a:solidFill>
                <a:schemeClr val="tx1"/>
              </a:solidFill>
            </a:rPr>
            <a:t>collect_good</a:t>
          </a:r>
          <a:r>
            <a:rPr lang="en-US" sz="1100" b="1" kern="1200" dirty="0">
              <a:solidFill>
                <a:schemeClr val="tx1"/>
              </a:solidFill>
            </a:rPr>
            <a:t> s2 eggplant t1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049946" y="3765695"/>
        <a:ext cx="1408181" cy="336349"/>
      </dsp:txXfrm>
    </dsp:sp>
    <dsp:sp modelId="{E7F99901-1EFF-42BF-878D-24725F206973}">
      <dsp:nvSpPr>
        <dsp:cNvPr id="0" name=""/>
        <dsp:cNvSpPr/>
      </dsp:nvSpPr>
      <dsp:spPr>
        <a:xfrm rot="5400000">
          <a:off x="1687048" y="4121441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461213"/>
                <a:satOff val="0"/>
                <a:lumOff val="283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461213"/>
                <a:satOff val="0"/>
                <a:lumOff val="283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461213"/>
                <a:satOff val="0"/>
                <a:lumOff val="283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4134839"/>
        <a:ext cx="96464" cy="93785"/>
      </dsp:txXfrm>
    </dsp:sp>
    <dsp:sp modelId="{F74F787D-71B1-4C60-8F05-B8BFE31FE42C}">
      <dsp:nvSpPr>
        <dsp:cNvPr id="0" name=""/>
        <dsp:cNvSpPr/>
      </dsp:nvSpPr>
      <dsp:spPr>
        <a:xfrm>
          <a:off x="1039482" y="4291147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</a:t>
          </a:r>
          <a:r>
            <a:rPr lang="en-US" sz="1100" b="1" kern="1200" dirty="0" err="1">
              <a:solidFill>
                <a:schemeClr val="tx1"/>
              </a:solidFill>
            </a:rPr>
            <a:t>collect_good</a:t>
          </a:r>
          <a:r>
            <a:rPr lang="en-US" sz="1100" b="1" kern="1200" dirty="0">
              <a:solidFill>
                <a:schemeClr val="tx1"/>
              </a:solidFill>
            </a:rPr>
            <a:t> s2 apple t1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049946" y="4301611"/>
        <a:ext cx="1408181" cy="336349"/>
      </dsp:txXfrm>
    </dsp:sp>
    <dsp:sp modelId="{EBB3D3F0-BBEC-4B96-83BF-B2556408F94F}">
      <dsp:nvSpPr>
        <dsp:cNvPr id="0" name=""/>
        <dsp:cNvSpPr/>
      </dsp:nvSpPr>
      <dsp:spPr>
        <a:xfrm rot="5400000">
          <a:off x="1687048" y="4657356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45910"/>
                <a:satOff val="0"/>
                <a:lumOff val="212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345910"/>
                <a:satOff val="0"/>
                <a:lumOff val="212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345910"/>
                <a:satOff val="0"/>
                <a:lumOff val="212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4670754"/>
        <a:ext cx="96464" cy="93785"/>
      </dsp:txXfrm>
    </dsp:sp>
    <dsp:sp modelId="{B254343D-874D-45B4-8E03-4DDE3DCC03D8}">
      <dsp:nvSpPr>
        <dsp:cNvPr id="0" name=""/>
        <dsp:cNvSpPr/>
      </dsp:nvSpPr>
      <dsp:spPr>
        <a:xfrm>
          <a:off x="1039482" y="4827063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1049946" y="4837527"/>
        <a:ext cx="1408181" cy="336349"/>
      </dsp:txXfrm>
    </dsp:sp>
    <dsp:sp modelId="{F3C3B8F3-FC3B-4FE2-BD9E-7DBBEE35D896}">
      <dsp:nvSpPr>
        <dsp:cNvPr id="0" name=""/>
        <dsp:cNvSpPr/>
      </dsp:nvSpPr>
      <dsp:spPr>
        <a:xfrm rot="5400000">
          <a:off x="1687048" y="5193272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30607"/>
                <a:satOff val="0"/>
                <a:lumOff val="14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230607"/>
                <a:satOff val="0"/>
                <a:lumOff val="14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230607"/>
                <a:satOff val="0"/>
                <a:lumOff val="14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5206670"/>
        <a:ext cx="96464" cy="93785"/>
      </dsp:txXfrm>
    </dsp:sp>
    <dsp:sp modelId="{D47BB0A6-E2DF-4085-B96B-C9E3AD5C7E67}">
      <dsp:nvSpPr>
        <dsp:cNvPr id="0" name=""/>
        <dsp:cNvSpPr/>
      </dsp:nvSpPr>
      <dsp:spPr>
        <a:xfrm>
          <a:off x="1039482" y="5362979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198068"/>
                <a:satOff val="0"/>
                <a:lumOff val="16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8068"/>
                <a:satOff val="0"/>
                <a:lumOff val="16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8068"/>
                <a:satOff val="0"/>
                <a:lumOff val="16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f1 t1 s2 d1)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049946" y="5373443"/>
        <a:ext cx="1408181" cy="336349"/>
      </dsp:txXfrm>
    </dsp:sp>
    <dsp:sp modelId="{FE6B9398-4D3E-4EF0-AD14-7933149D4BAE}">
      <dsp:nvSpPr>
        <dsp:cNvPr id="0" name=""/>
        <dsp:cNvSpPr/>
      </dsp:nvSpPr>
      <dsp:spPr>
        <a:xfrm rot="5400000">
          <a:off x="1687048" y="5729188"/>
          <a:ext cx="133978" cy="1607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15303"/>
                <a:satOff val="0"/>
                <a:lumOff val="7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115303"/>
                <a:satOff val="0"/>
                <a:lumOff val="7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115303"/>
                <a:satOff val="0"/>
                <a:lumOff val="7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 rot="-5400000">
        <a:off x="1705806" y="5742586"/>
        <a:ext cx="96464" cy="93785"/>
      </dsp:txXfrm>
    </dsp:sp>
    <dsp:sp modelId="{9795CB97-5289-4CA7-B2F8-40600669E5A3}">
      <dsp:nvSpPr>
        <dsp:cNvPr id="0" name=""/>
        <dsp:cNvSpPr/>
      </dsp:nvSpPr>
      <dsp:spPr>
        <a:xfrm>
          <a:off x="1039482" y="5898895"/>
          <a:ext cx="1429109" cy="357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99034"/>
                <a:satOff val="0"/>
                <a:lumOff val="8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9034"/>
                <a:satOff val="0"/>
                <a:lumOff val="8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9034"/>
                <a:satOff val="0"/>
                <a:lumOff val="8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1049946" y="5909359"/>
        <a:ext cx="1408181" cy="336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95F2-6B34-4C73-A461-4EE9FCA2B580}">
      <dsp:nvSpPr>
        <dsp:cNvPr id="0" name=""/>
        <dsp:cNvSpPr/>
      </dsp:nvSpPr>
      <dsp:spPr>
        <a:xfrm>
          <a:off x="1166355" y="2003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b="1" kern="1200">
            <a:solidFill>
              <a:schemeClr val="tx1"/>
            </a:solidFill>
          </a:endParaRPr>
        </a:p>
      </dsp:txBody>
      <dsp:txXfrm>
        <a:off x="1238736" y="245107"/>
        <a:ext cx="9229" cy="1847"/>
      </dsp:txXfrm>
    </dsp:sp>
    <dsp:sp modelId="{8B58B2B4-72DF-4CE6-B4A5-3D2482DF5840}">
      <dsp:nvSpPr>
        <dsp:cNvPr id="0" name=""/>
        <dsp:cNvSpPr/>
      </dsp:nvSpPr>
      <dsp:spPr>
        <a:xfrm>
          <a:off x="365576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</a:t>
          </a:r>
          <a:r>
            <a:rPr lang="it-IT" sz="900" b="1" kern="1200" dirty="0" err="1">
              <a:solidFill>
                <a:schemeClr val="tx1"/>
              </a:solidFill>
            </a:rPr>
            <a:t>get_on</a:t>
          </a:r>
          <a:r>
            <a:rPr lang="it-IT" sz="900" b="1" kern="1200" dirty="0">
              <a:solidFill>
                <a:schemeClr val="tx1"/>
              </a:solidFill>
            </a:rPr>
            <a:t> f1 t1)</a:t>
          </a:r>
        </a:p>
      </dsp:txBody>
      <dsp:txXfrm>
        <a:off x="365576" y="5257"/>
        <a:ext cx="802578" cy="481547"/>
      </dsp:txXfrm>
    </dsp:sp>
    <dsp:sp modelId="{ADBC4805-8055-4E55-A94D-1F69F030B3CF}">
      <dsp:nvSpPr>
        <dsp:cNvPr id="0" name=""/>
        <dsp:cNvSpPr/>
      </dsp:nvSpPr>
      <dsp:spPr>
        <a:xfrm>
          <a:off x="2153526" y="2003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"/>
              <a:satOff val="0"/>
              <a:lumOff val="3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45107"/>
        <a:ext cx="9229" cy="1847"/>
      </dsp:txXfrm>
    </dsp:sp>
    <dsp:sp modelId="{14A6DD15-9F96-4302-B1B2-1D80ADAA23E0}">
      <dsp:nvSpPr>
        <dsp:cNvPr id="0" name=""/>
        <dsp:cNvSpPr/>
      </dsp:nvSpPr>
      <dsp:spPr>
        <a:xfrm>
          <a:off x="1352748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"/>
                <a:satOff val="0"/>
                <a:lumOff val="3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"/>
                <a:satOff val="0"/>
                <a:lumOff val="3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"/>
                <a:satOff val="0"/>
                <a:lumOff val="3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(goto f1 t1 farm s1)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352748" y="5257"/>
        <a:ext cx="802578" cy="481547"/>
      </dsp:txXfrm>
    </dsp:sp>
    <dsp:sp modelId="{B6C38DAF-494C-4260-8B69-D74C21AB362D}">
      <dsp:nvSpPr>
        <dsp:cNvPr id="0" name=""/>
        <dsp:cNvSpPr/>
      </dsp:nvSpPr>
      <dsp:spPr>
        <a:xfrm>
          <a:off x="766866" y="48500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05695"/>
              <a:satOff val="0"/>
              <a:lumOff val="6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561077"/>
        <a:ext cx="99147" cy="1847"/>
      </dsp:txXfrm>
    </dsp:sp>
    <dsp:sp modelId="{4534AC01-DEB0-49F5-BA77-B5C5017D0C67}">
      <dsp:nvSpPr>
        <dsp:cNvPr id="0" name=""/>
        <dsp:cNvSpPr/>
      </dsp:nvSpPr>
      <dsp:spPr>
        <a:xfrm>
          <a:off x="2339919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5073"/>
                <a:satOff val="0"/>
                <a:lumOff val="7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5073"/>
                <a:satOff val="0"/>
                <a:lumOff val="7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5073"/>
                <a:satOff val="0"/>
                <a:lumOff val="7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2339919" y="5257"/>
        <a:ext cx="802578" cy="481547"/>
      </dsp:txXfrm>
    </dsp:sp>
    <dsp:sp modelId="{19076F5E-772A-4862-AE68-D128D90FA8F8}">
      <dsp:nvSpPr>
        <dsp:cNvPr id="0" name=""/>
        <dsp:cNvSpPr/>
      </dsp:nvSpPr>
      <dsp:spPr>
        <a:xfrm>
          <a:off x="1166355" y="8664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911247"/>
        <a:ext cx="9229" cy="1847"/>
      </dsp:txXfrm>
    </dsp:sp>
    <dsp:sp modelId="{9741B1E7-85E3-425D-84CE-7F466CE133B5}">
      <dsp:nvSpPr>
        <dsp:cNvPr id="0" name=""/>
        <dsp:cNvSpPr/>
      </dsp:nvSpPr>
      <dsp:spPr>
        <a:xfrm>
          <a:off x="365576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2609"/>
                <a:satOff val="0"/>
                <a:lumOff val="115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2609"/>
                <a:satOff val="0"/>
                <a:lumOff val="115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2609"/>
                <a:satOff val="0"/>
                <a:lumOff val="115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s1 eggplant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65576" y="671397"/>
        <a:ext cx="802578" cy="481547"/>
      </dsp:txXfrm>
    </dsp:sp>
    <dsp:sp modelId="{09833F28-377F-476E-ADFC-F277A9DCCA3B}">
      <dsp:nvSpPr>
        <dsp:cNvPr id="0" name=""/>
        <dsp:cNvSpPr/>
      </dsp:nvSpPr>
      <dsp:spPr>
        <a:xfrm>
          <a:off x="2153526" y="8664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911247"/>
        <a:ext cx="9229" cy="1847"/>
      </dsp:txXfrm>
    </dsp:sp>
    <dsp:sp modelId="{AFE44D2E-1A67-49DD-B907-35CB47AFF15C}">
      <dsp:nvSpPr>
        <dsp:cNvPr id="0" name=""/>
        <dsp:cNvSpPr/>
      </dsp:nvSpPr>
      <dsp:spPr>
        <a:xfrm>
          <a:off x="1352748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0145"/>
                <a:satOff val="0"/>
                <a:lumOff val="154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0145"/>
                <a:satOff val="0"/>
                <a:lumOff val="154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0145"/>
                <a:satOff val="0"/>
                <a:lumOff val="154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s1 apple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352748" y="671397"/>
        <a:ext cx="802578" cy="481547"/>
      </dsp:txXfrm>
    </dsp:sp>
    <dsp:sp modelId="{052BD135-4F7B-4F9A-9736-0CFB410350F1}">
      <dsp:nvSpPr>
        <dsp:cNvPr id="0" name=""/>
        <dsp:cNvSpPr/>
      </dsp:nvSpPr>
      <dsp:spPr>
        <a:xfrm>
          <a:off x="766866" y="115114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4237"/>
              <a:satOff val="0"/>
              <a:lumOff val="162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1227217"/>
        <a:ext cx="99147" cy="1847"/>
      </dsp:txXfrm>
    </dsp:sp>
    <dsp:sp modelId="{4AED9A51-ACFF-4D0A-B659-4E86090F4993}">
      <dsp:nvSpPr>
        <dsp:cNvPr id="0" name=""/>
        <dsp:cNvSpPr/>
      </dsp:nvSpPr>
      <dsp:spPr>
        <a:xfrm>
          <a:off x="2339919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2339919" y="671397"/>
        <a:ext cx="802578" cy="481547"/>
      </dsp:txXfrm>
    </dsp:sp>
    <dsp:sp modelId="{16120A60-3FB2-476B-B533-60A9B30273A7}">
      <dsp:nvSpPr>
        <dsp:cNvPr id="0" name=""/>
        <dsp:cNvSpPr/>
      </dsp:nvSpPr>
      <dsp:spPr>
        <a:xfrm>
          <a:off x="1166355" y="15325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1577387"/>
        <a:ext cx="9229" cy="1847"/>
      </dsp:txXfrm>
    </dsp:sp>
    <dsp:sp modelId="{86E5059F-6855-4EB1-B14D-E3A3FDA45278}">
      <dsp:nvSpPr>
        <dsp:cNvPr id="0" name=""/>
        <dsp:cNvSpPr/>
      </dsp:nvSpPr>
      <dsp:spPr>
        <a:xfrm>
          <a:off x="365576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5218"/>
                <a:satOff val="0"/>
                <a:lumOff val="231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5218"/>
                <a:satOff val="0"/>
                <a:lumOff val="231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5218"/>
                <a:satOff val="0"/>
                <a:lumOff val="231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(goto f1 t1 s1 g1)</a:t>
          </a:r>
        </a:p>
      </dsp:txBody>
      <dsp:txXfrm>
        <a:off x="365576" y="1337537"/>
        <a:ext cx="802578" cy="481547"/>
      </dsp:txXfrm>
    </dsp:sp>
    <dsp:sp modelId="{2A33ECC5-98AF-4426-8D41-F5112109BF9B}">
      <dsp:nvSpPr>
        <dsp:cNvPr id="0" name=""/>
        <dsp:cNvSpPr/>
      </dsp:nvSpPr>
      <dsp:spPr>
        <a:xfrm>
          <a:off x="2153526" y="15325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69931"/>
              <a:satOff val="0"/>
              <a:lumOff val="227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1577387"/>
        <a:ext cx="9229" cy="1847"/>
      </dsp:txXfrm>
    </dsp:sp>
    <dsp:sp modelId="{B92DB35B-80CB-4BCD-8DA7-3936A82FCDAF}">
      <dsp:nvSpPr>
        <dsp:cNvPr id="0" name=""/>
        <dsp:cNvSpPr/>
      </dsp:nvSpPr>
      <dsp:spPr>
        <a:xfrm>
          <a:off x="1352748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2754"/>
                <a:satOff val="0"/>
                <a:lumOff val="27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2754"/>
                <a:satOff val="0"/>
                <a:lumOff val="27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2754"/>
                <a:satOff val="0"/>
                <a:lumOff val="27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1352748" y="1337537"/>
        <a:ext cx="802578" cy="481547"/>
      </dsp:txXfrm>
    </dsp:sp>
    <dsp:sp modelId="{C28269D8-17E2-4B5E-BD3A-5B2BE2884405}">
      <dsp:nvSpPr>
        <dsp:cNvPr id="0" name=""/>
        <dsp:cNvSpPr/>
      </dsp:nvSpPr>
      <dsp:spPr>
        <a:xfrm>
          <a:off x="766866" y="181728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1893357"/>
        <a:ext cx="99147" cy="1847"/>
      </dsp:txXfrm>
    </dsp:sp>
    <dsp:sp modelId="{54992081-AE28-43C4-8309-F5FE4CA3E7AD}">
      <dsp:nvSpPr>
        <dsp:cNvPr id="0" name=""/>
        <dsp:cNvSpPr/>
      </dsp:nvSpPr>
      <dsp:spPr>
        <a:xfrm>
          <a:off x="2339919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0290"/>
                <a:satOff val="0"/>
                <a:lumOff val="309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0290"/>
                <a:satOff val="0"/>
                <a:lumOff val="309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0290"/>
                <a:satOff val="0"/>
                <a:lumOff val="309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(get_gas f1 g1 t1)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339919" y="1337537"/>
        <a:ext cx="802578" cy="481547"/>
      </dsp:txXfrm>
    </dsp:sp>
    <dsp:sp modelId="{18A95053-0934-4BB9-B8AC-7958E6A379D4}">
      <dsp:nvSpPr>
        <dsp:cNvPr id="0" name=""/>
        <dsp:cNvSpPr/>
      </dsp:nvSpPr>
      <dsp:spPr>
        <a:xfrm>
          <a:off x="1166355" y="219873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2243527"/>
        <a:ext cx="9229" cy="1847"/>
      </dsp:txXfrm>
    </dsp:sp>
    <dsp:sp modelId="{C23ECA5B-68F0-40D0-BD8C-230E8988024F}">
      <dsp:nvSpPr>
        <dsp:cNvPr id="0" name=""/>
        <dsp:cNvSpPr/>
      </dsp:nvSpPr>
      <dsp:spPr>
        <a:xfrm>
          <a:off x="365576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7827"/>
                <a:satOff val="0"/>
                <a:lumOff val="347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7827"/>
                <a:satOff val="0"/>
                <a:lumOff val="347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7827"/>
                <a:satOff val="0"/>
                <a:lumOff val="347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365576" y="2003677"/>
        <a:ext cx="802578" cy="481547"/>
      </dsp:txXfrm>
    </dsp:sp>
    <dsp:sp modelId="{AE6E2B64-C6F0-41BE-A9CE-FC3AAE74754E}">
      <dsp:nvSpPr>
        <dsp:cNvPr id="0" name=""/>
        <dsp:cNvSpPr/>
      </dsp:nvSpPr>
      <dsp:spPr>
        <a:xfrm>
          <a:off x="2153526" y="219873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3"/>
              <a:satOff val="0"/>
              <a:lumOff val="325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243527"/>
        <a:ext cx="9229" cy="1847"/>
      </dsp:txXfrm>
    </dsp:sp>
    <dsp:sp modelId="{26A9979E-99E7-4FDA-B644-76FFE448E5AC}">
      <dsp:nvSpPr>
        <dsp:cNvPr id="0" name=""/>
        <dsp:cNvSpPr/>
      </dsp:nvSpPr>
      <dsp:spPr>
        <a:xfrm>
          <a:off x="1352748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g1 s1)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352748" y="2003677"/>
        <a:ext cx="802578" cy="481547"/>
      </dsp:txXfrm>
    </dsp:sp>
    <dsp:sp modelId="{D2DE05D5-2493-4B6A-A32D-D259B38522E1}">
      <dsp:nvSpPr>
        <dsp:cNvPr id="0" name=""/>
        <dsp:cNvSpPr/>
      </dsp:nvSpPr>
      <dsp:spPr>
        <a:xfrm>
          <a:off x="766866" y="248342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81321"/>
              <a:satOff val="0"/>
              <a:lumOff val="357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2559497"/>
        <a:ext cx="99147" cy="1847"/>
      </dsp:txXfrm>
    </dsp:sp>
    <dsp:sp modelId="{8959FDFE-9918-4E03-94AB-89E991B7AEF8}">
      <dsp:nvSpPr>
        <dsp:cNvPr id="0" name=""/>
        <dsp:cNvSpPr/>
      </dsp:nvSpPr>
      <dsp:spPr>
        <a:xfrm>
          <a:off x="2339919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2899"/>
                <a:satOff val="0"/>
                <a:lumOff val="42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22899"/>
                <a:satOff val="0"/>
                <a:lumOff val="42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22899"/>
                <a:satOff val="0"/>
                <a:lumOff val="42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(goto f1 t1 s1 s2)</a:t>
          </a:r>
        </a:p>
      </dsp:txBody>
      <dsp:txXfrm>
        <a:off x="2339919" y="2003677"/>
        <a:ext cx="802578" cy="481547"/>
      </dsp:txXfrm>
    </dsp:sp>
    <dsp:sp modelId="{09FA4D89-05B9-4275-83BE-30271E2E95B8}">
      <dsp:nvSpPr>
        <dsp:cNvPr id="0" name=""/>
        <dsp:cNvSpPr/>
      </dsp:nvSpPr>
      <dsp:spPr>
        <a:xfrm>
          <a:off x="1166355" y="286487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2909667"/>
        <a:ext cx="9229" cy="1847"/>
      </dsp:txXfrm>
    </dsp:sp>
    <dsp:sp modelId="{818FEF14-5003-46E0-9A68-8940627CFE9A}">
      <dsp:nvSpPr>
        <dsp:cNvPr id="0" name=""/>
        <dsp:cNvSpPr/>
      </dsp:nvSpPr>
      <dsp:spPr>
        <a:xfrm>
          <a:off x="365576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0436"/>
                <a:satOff val="0"/>
                <a:lumOff val="463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0436"/>
                <a:satOff val="0"/>
                <a:lumOff val="463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0436"/>
                <a:satOff val="0"/>
                <a:lumOff val="463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365576" y="2669817"/>
        <a:ext cx="802578" cy="481547"/>
      </dsp:txXfrm>
    </dsp:sp>
    <dsp:sp modelId="{8E150021-3BA6-4D16-B07B-511BB2DBAAAC}">
      <dsp:nvSpPr>
        <dsp:cNvPr id="0" name=""/>
        <dsp:cNvSpPr/>
      </dsp:nvSpPr>
      <dsp:spPr>
        <a:xfrm>
          <a:off x="2153526" y="286487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81321"/>
              <a:satOff val="0"/>
              <a:lumOff val="357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909667"/>
        <a:ext cx="9229" cy="1847"/>
      </dsp:txXfrm>
    </dsp:sp>
    <dsp:sp modelId="{0BEA5E1F-0E0C-42B7-A9FA-5022C84474C0}">
      <dsp:nvSpPr>
        <dsp:cNvPr id="0" name=""/>
        <dsp:cNvSpPr/>
      </dsp:nvSpPr>
      <dsp:spPr>
        <a:xfrm>
          <a:off x="1352748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0436"/>
                <a:satOff val="0"/>
                <a:lumOff val="463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0436"/>
                <a:satOff val="0"/>
                <a:lumOff val="463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0436"/>
                <a:satOff val="0"/>
                <a:lumOff val="463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s2 eggplant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352748" y="2669817"/>
        <a:ext cx="802578" cy="481547"/>
      </dsp:txXfrm>
    </dsp:sp>
    <dsp:sp modelId="{09904B94-B9C7-4797-9DFD-4585DE063683}">
      <dsp:nvSpPr>
        <dsp:cNvPr id="0" name=""/>
        <dsp:cNvSpPr/>
      </dsp:nvSpPr>
      <dsp:spPr>
        <a:xfrm>
          <a:off x="766866" y="314956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3"/>
              <a:satOff val="0"/>
              <a:lumOff val="325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3225637"/>
        <a:ext cx="99147" cy="1847"/>
      </dsp:txXfrm>
    </dsp:sp>
    <dsp:sp modelId="{59C2BBF0-7D63-4AD0-A079-1D65B43DC027}">
      <dsp:nvSpPr>
        <dsp:cNvPr id="0" name=""/>
        <dsp:cNvSpPr/>
      </dsp:nvSpPr>
      <dsp:spPr>
        <a:xfrm>
          <a:off x="2339919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2899"/>
                <a:satOff val="0"/>
                <a:lumOff val="42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22899"/>
                <a:satOff val="0"/>
                <a:lumOff val="42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22899"/>
                <a:satOff val="0"/>
                <a:lumOff val="42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s2 apple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339919" y="2669817"/>
        <a:ext cx="802578" cy="481547"/>
      </dsp:txXfrm>
    </dsp:sp>
    <dsp:sp modelId="{7F6EC0FE-EDAC-49B0-91D7-16E44E7FF4FF}">
      <dsp:nvSpPr>
        <dsp:cNvPr id="0" name=""/>
        <dsp:cNvSpPr/>
      </dsp:nvSpPr>
      <dsp:spPr>
        <a:xfrm>
          <a:off x="1166355" y="35310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3575807"/>
        <a:ext cx="9229" cy="1847"/>
      </dsp:txXfrm>
    </dsp:sp>
    <dsp:sp modelId="{F535EF79-2B24-419C-A6BD-71B5454F39B5}">
      <dsp:nvSpPr>
        <dsp:cNvPr id="0" name=""/>
        <dsp:cNvSpPr/>
      </dsp:nvSpPr>
      <dsp:spPr>
        <a:xfrm>
          <a:off x="365576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365576" y="3335958"/>
        <a:ext cx="802578" cy="481547"/>
      </dsp:txXfrm>
    </dsp:sp>
    <dsp:sp modelId="{7ADA7453-9137-4FF7-AD61-0A0ED2919CD5}">
      <dsp:nvSpPr>
        <dsp:cNvPr id="0" name=""/>
        <dsp:cNvSpPr/>
      </dsp:nvSpPr>
      <dsp:spPr>
        <a:xfrm>
          <a:off x="2153526" y="35310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3575807"/>
        <a:ext cx="9229" cy="1847"/>
      </dsp:txXfrm>
    </dsp:sp>
    <dsp:sp modelId="{EA345649-36DE-49B2-A55B-2743D62B1373}">
      <dsp:nvSpPr>
        <dsp:cNvPr id="0" name=""/>
        <dsp:cNvSpPr/>
      </dsp:nvSpPr>
      <dsp:spPr>
        <a:xfrm>
          <a:off x="1352748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7827"/>
                <a:satOff val="0"/>
                <a:lumOff val="347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7827"/>
                <a:satOff val="0"/>
                <a:lumOff val="347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7827"/>
                <a:satOff val="0"/>
                <a:lumOff val="347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s2 d1)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352748" y="3335958"/>
        <a:ext cx="802578" cy="481547"/>
      </dsp:txXfrm>
    </dsp:sp>
    <dsp:sp modelId="{57981D7B-E958-4BEB-B40F-F881EDF122C2}">
      <dsp:nvSpPr>
        <dsp:cNvPr id="0" name=""/>
        <dsp:cNvSpPr/>
      </dsp:nvSpPr>
      <dsp:spPr>
        <a:xfrm>
          <a:off x="766866" y="381570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69931"/>
              <a:satOff val="0"/>
              <a:lumOff val="227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3891777"/>
        <a:ext cx="99147" cy="1847"/>
      </dsp:txXfrm>
    </dsp:sp>
    <dsp:sp modelId="{C9219BE0-3DA7-43FA-A438-F9ECB39B3A2D}">
      <dsp:nvSpPr>
        <dsp:cNvPr id="0" name=""/>
        <dsp:cNvSpPr/>
      </dsp:nvSpPr>
      <dsp:spPr>
        <a:xfrm>
          <a:off x="2339919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0290"/>
                <a:satOff val="0"/>
                <a:lumOff val="309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0290"/>
                <a:satOff val="0"/>
                <a:lumOff val="309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0290"/>
                <a:satOff val="0"/>
                <a:lumOff val="309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2339919" y="3335958"/>
        <a:ext cx="802578" cy="481547"/>
      </dsp:txXfrm>
    </dsp:sp>
    <dsp:sp modelId="{FA1E5C16-6F3D-46C7-8083-CBC7630E01F9}">
      <dsp:nvSpPr>
        <dsp:cNvPr id="0" name=""/>
        <dsp:cNvSpPr/>
      </dsp:nvSpPr>
      <dsp:spPr>
        <a:xfrm>
          <a:off x="1166355" y="41971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4241947"/>
        <a:ext cx="9229" cy="1847"/>
      </dsp:txXfrm>
    </dsp:sp>
    <dsp:sp modelId="{9ABA3A3E-4BA3-4FB9-BBB9-BFF0F27C3221}">
      <dsp:nvSpPr>
        <dsp:cNvPr id="0" name=""/>
        <dsp:cNvSpPr/>
      </dsp:nvSpPr>
      <dsp:spPr>
        <a:xfrm>
          <a:off x="365576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2754"/>
                <a:satOff val="0"/>
                <a:lumOff val="27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2754"/>
                <a:satOff val="0"/>
                <a:lumOff val="27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2754"/>
                <a:satOff val="0"/>
                <a:lumOff val="27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d1 s4)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65576" y="4002098"/>
        <a:ext cx="802578" cy="481547"/>
      </dsp:txXfrm>
    </dsp:sp>
    <dsp:sp modelId="{0E0550E5-DCB2-4379-A71C-1071C16C8A02}">
      <dsp:nvSpPr>
        <dsp:cNvPr id="0" name=""/>
        <dsp:cNvSpPr/>
      </dsp:nvSpPr>
      <dsp:spPr>
        <a:xfrm>
          <a:off x="2153526" y="41971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4237"/>
              <a:satOff val="0"/>
              <a:lumOff val="162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4241947"/>
        <a:ext cx="9229" cy="1847"/>
      </dsp:txXfrm>
    </dsp:sp>
    <dsp:sp modelId="{1112959F-8E44-4229-8A4B-BBA1F10AD9F7}">
      <dsp:nvSpPr>
        <dsp:cNvPr id="0" name=""/>
        <dsp:cNvSpPr/>
      </dsp:nvSpPr>
      <dsp:spPr>
        <a:xfrm>
          <a:off x="1352748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5218"/>
                <a:satOff val="0"/>
                <a:lumOff val="231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5218"/>
                <a:satOff val="0"/>
                <a:lumOff val="231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5218"/>
                <a:satOff val="0"/>
                <a:lumOff val="231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1352748" y="4002098"/>
        <a:ext cx="802578" cy="481547"/>
      </dsp:txXfrm>
    </dsp:sp>
    <dsp:sp modelId="{F6B8F884-5860-4368-9897-702917F93C64}">
      <dsp:nvSpPr>
        <dsp:cNvPr id="0" name=""/>
        <dsp:cNvSpPr/>
      </dsp:nvSpPr>
      <dsp:spPr>
        <a:xfrm>
          <a:off x="766866" y="448184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4557917"/>
        <a:ext cx="99147" cy="1847"/>
      </dsp:txXfrm>
    </dsp:sp>
    <dsp:sp modelId="{FD60F356-A7B7-49AF-8D7B-49F6730048E7}">
      <dsp:nvSpPr>
        <dsp:cNvPr id="0" name=""/>
        <dsp:cNvSpPr/>
      </dsp:nvSpPr>
      <dsp:spPr>
        <a:xfrm>
          <a:off x="2339919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s4 pumpkin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339919" y="4002098"/>
        <a:ext cx="802578" cy="481547"/>
      </dsp:txXfrm>
    </dsp:sp>
    <dsp:sp modelId="{57009CFD-A0AE-4AF3-880E-042EDA8D051A}">
      <dsp:nvSpPr>
        <dsp:cNvPr id="0" name=""/>
        <dsp:cNvSpPr/>
      </dsp:nvSpPr>
      <dsp:spPr>
        <a:xfrm>
          <a:off x="1166355" y="48632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4908087"/>
        <a:ext cx="9229" cy="1847"/>
      </dsp:txXfrm>
    </dsp:sp>
    <dsp:sp modelId="{481E6022-5321-41FB-84CF-8B9E6631EFAA}">
      <dsp:nvSpPr>
        <dsp:cNvPr id="0" name=""/>
        <dsp:cNvSpPr/>
      </dsp:nvSpPr>
      <dsp:spPr>
        <a:xfrm>
          <a:off x="365576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0145"/>
                <a:satOff val="0"/>
                <a:lumOff val="154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0145"/>
                <a:satOff val="0"/>
                <a:lumOff val="154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0145"/>
                <a:satOff val="0"/>
                <a:lumOff val="154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s4 banana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65576" y="4668238"/>
        <a:ext cx="802578" cy="481547"/>
      </dsp:txXfrm>
    </dsp:sp>
    <dsp:sp modelId="{D8174170-0529-4ED5-86DF-DA78237B30E9}">
      <dsp:nvSpPr>
        <dsp:cNvPr id="0" name=""/>
        <dsp:cNvSpPr/>
      </dsp:nvSpPr>
      <dsp:spPr>
        <a:xfrm>
          <a:off x="2153526" y="48632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05695"/>
              <a:satOff val="0"/>
              <a:lumOff val="6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4908087"/>
        <a:ext cx="9229" cy="1847"/>
      </dsp:txXfrm>
    </dsp:sp>
    <dsp:sp modelId="{32436458-F767-4B8B-AD85-C86F3913A6BA}">
      <dsp:nvSpPr>
        <dsp:cNvPr id="0" name=""/>
        <dsp:cNvSpPr/>
      </dsp:nvSpPr>
      <dsp:spPr>
        <a:xfrm>
          <a:off x="1352748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2609"/>
                <a:satOff val="0"/>
                <a:lumOff val="115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2609"/>
                <a:satOff val="0"/>
                <a:lumOff val="115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2609"/>
                <a:satOff val="0"/>
                <a:lumOff val="115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1352748" y="4668238"/>
        <a:ext cx="802578" cy="481547"/>
      </dsp:txXfrm>
    </dsp:sp>
    <dsp:sp modelId="{8D1F5C2D-897B-49BD-BC43-51347B112D90}">
      <dsp:nvSpPr>
        <dsp:cNvPr id="0" name=""/>
        <dsp:cNvSpPr/>
      </dsp:nvSpPr>
      <dsp:spPr>
        <a:xfrm>
          <a:off x="766866" y="514798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"/>
              <a:satOff val="0"/>
              <a:lumOff val="3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5224057"/>
        <a:ext cx="99147" cy="1847"/>
      </dsp:txXfrm>
    </dsp:sp>
    <dsp:sp modelId="{DAA08DF7-444A-4917-8CF3-58FD78F3BF4D}">
      <dsp:nvSpPr>
        <dsp:cNvPr id="0" name=""/>
        <dsp:cNvSpPr/>
      </dsp:nvSpPr>
      <dsp:spPr>
        <a:xfrm>
          <a:off x="2339919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5073"/>
                <a:satOff val="0"/>
                <a:lumOff val="7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5073"/>
                <a:satOff val="0"/>
                <a:lumOff val="7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5073"/>
                <a:satOff val="0"/>
                <a:lumOff val="7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s4 d1)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339919" y="4668238"/>
        <a:ext cx="802578" cy="481547"/>
      </dsp:txXfrm>
    </dsp:sp>
    <dsp:sp modelId="{67E9472F-3CA6-4ED0-8BD7-2951D0DCA1B8}">
      <dsp:nvSpPr>
        <dsp:cNvPr id="0" name=""/>
        <dsp:cNvSpPr/>
      </dsp:nvSpPr>
      <dsp:spPr>
        <a:xfrm>
          <a:off x="365576" y="533437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"/>
                <a:satOff val="0"/>
                <a:lumOff val="3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"/>
                <a:satOff val="0"/>
                <a:lumOff val="3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"/>
                <a:satOff val="0"/>
                <a:lumOff val="3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365576" y="5334378"/>
        <a:ext cx="802578" cy="4815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CDC4E-599E-4E30-8BC7-C3364262CEC7}">
      <dsp:nvSpPr>
        <dsp:cNvPr id="0" name=""/>
        <dsp:cNvSpPr/>
      </dsp:nvSpPr>
      <dsp:spPr>
        <a:xfrm>
          <a:off x="839598" y="100074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b="1" kern="1200">
            <a:solidFill>
              <a:schemeClr val="tx1"/>
            </a:solidFill>
          </a:endParaRPr>
        </a:p>
      </dsp:txBody>
      <dsp:txXfrm>
        <a:off x="915926" y="1045499"/>
        <a:ext cx="9644" cy="1930"/>
      </dsp:txXfrm>
    </dsp:sp>
    <dsp:sp modelId="{33CAE533-793D-4E5A-9D9B-FDE02C922BB2}">
      <dsp:nvSpPr>
        <dsp:cNvPr id="0" name=""/>
        <dsp:cNvSpPr/>
      </dsp:nvSpPr>
      <dsp:spPr>
        <a:xfrm>
          <a:off x="2706" y="79485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</a:t>
          </a:r>
          <a:r>
            <a:rPr lang="it-IT" sz="900" b="1" kern="1200" dirty="0" err="1">
              <a:solidFill>
                <a:schemeClr val="tx1"/>
              </a:solidFill>
            </a:rPr>
            <a:t>get_on</a:t>
          </a:r>
          <a:r>
            <a:rPr lang="it-IT" sz="900" b="1" kern="1200" dirty="0">
              <a:solidFill>
                <a:schemeClr val="tx1"/>
              </a:solidFill>
            </a:rPr>
            <a:t> f1 t1)</a:t>
          </a:r>
        </a:p>
      </dsp:txBody>
      <dsp:txXfrm>
        <a:off x="2706" y="794857"/>
        <a:ext cx="838692" cy="503215"/>
      </dsp:txXfrm>
    </dsp:sp>
    <dsp:sp modelId="{5FD0051F-2022-432E-B757-2A7968E3882C}">
      <dsp:nvSpPr>
        <dsp:cNvPr id="0" name=""/>
        <dsp:cNvSpPr/>
      </dsp:nvSpPr>
      <dsp:spPr>
        <a:xfrm>
          <a:off x="1871190" y="100074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975"/>
              <a:satOff val="0"/>
              <a:lumOff val="28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1045499"/>
        <a:ext cx="9644" cy="1930"/>
      </dsp:txXfrm>
    </dsp:sp>
    <dsp:sp modelId="{5C6F647A-4A9A-471B-B453-CF91D6F1EC04}">
      <dsp:nvSpPr>
        <dsp:cNvPr id="0" name=""/>
        <dsp:cNvSpPr/>
      </dsp:nvSpPr>
      <dsp:spPr>
        <a:xfrm>
          <a:off x="1034298" y="79485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443"/>
                <a:satOff val="0"/>
                <a:lumOff val="34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443"/>
                <a:satOff val="0"/>
                <a:lumOff val="34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443"/>
                <a:satOff val="0"/>
                <a:lumOff val="34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(goto f1 t1 farm s1)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034298" y="794857"/>
        <a:ext cx="838692" cy="503215"/>
      </dsp:txXfrm>
    </dsp:sp>
    <dsp:sp modelId="{DCBC9A1C-1E9D-4F61-B192-19D2BB8F09BC}">
      <dsp:nvSpPr>
        <dsp:cNvPr id="0" name=""/>
        <dsp:cNvSpPr/>
      </dsp:nvSpPr>
      <dsp:spPr>
        <a:xfrm>
          <a:off x="2902782" y="100074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93951"/>
              <a:satOff val="0"/>
              <a:lumOff val="57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1045499"/>
        <a:ext cx="9644" cy="1930"/>
      </dsp:txXfrm>
    </dsp:sp>
    <dsp:sp modelId="{032133CF-9158-4618-B75E-9AA6DAB02057}">
      <dsp:nvSpPr>
        <dsp:cNvPr id="0" name=""/>
        <dsp:cNvSpPr/>
      </dsp:nvSpPr>
      <dsp:spPr>
        <a:xfrm>
          <a:off x="2065890" y="79485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84886"/>
                <a:satOff val="0"/>
                <a:lumOff val="69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84886"/>
                <a:satOff val="0"/>
                <a:lumOff val="69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84886"/>
                <a:satOff val="0"/>
                <a:lumOff val="69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2065890" y="794857"/>
        <a:ext cx="838692" cy="503215"/>
      </dsp:txXfrm>
    </dsp:sp>
    <dsp:sp modelId="{6E2B03C1-535E-4E70-98B5-BE0E362DB177}">
      <dsp:nvSpPr>
        <dsp:cNvPr id="0" name=""/>
        <dsp:cNvSpPr/>
      </dsp:nvSpPr>
      <dsp:spPr>
        <a:xfrm>
          <a:off x="422052" y="1296273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40926"/>
              <a:satOff val="0"/>
              <a:lumOff val="8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1376457"/>
        <a:ext cx="155039" cy="1930"/>
      </dsp:txXfrm>
    </dsp:sp>
    <dsp:sp modelId="{AD4BE296-7435-4FDE-838D-D5B3825BDBD9}">
      <dsp:nvSpPr>
        <dsp:cNvPr id="0" name=""/>
        <dsp:cNvSpPr/>
      </dsp:nvSpPr>
      <dsp:spPr>
        <a:xfrm>
          <a:off x="3097482" y="79485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27329"/>
                <a:satOff val="0"/>
                <a:lumOff val="103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27329"/>
                <a:satOff val="0"/>
                <a:lumOff val="103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27329"/>
                <a:satOff val="0"/>
                <a:lumOff val="103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s1 apple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097482" y="794857"/>
        <a:ext cx="838692" cy="503215"/>
      </dsp:txXfrm>
    </dsp:sp>
    <dsp:sp modelId="{B811F798-D6EB-4494-B493-771CD89D3AA0}">
      <dsp:nvSpPr>
        <dsp:cNvPr id="0" name=""/>
        <dsp:cNvSpPr/>
      </dsp:nvSpPr>
      <dsp:spPr>
        <a:xfrm>
          <a:off x="839598" y="169686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87902"/>
              <a:satOff val="0"/>
              <a:lumOff val="115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1741614"/>
        <a:ext cx="9644" cy="1930"/>
      </dsp:txXfrm>
    </dsp:sp>
    <dsp:sp modelId="{DC8FF9B7-9A79-45EE-A366-867A6F9E07E7}">
      <dsp:nvSpPr>
        <dsp:cNvPr id="0" name=""/>
        <dsp:cNvSpPr/>
      </dsp:nvSpPr>
      <dsp:spPr>
        <a:xfrm>
          <a:off x="2706" y="149097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s1 eggplant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706" y="1490972"/>
        <a:ext cx="838692" cy="503215"/>
      </dsp:txXfrm>
    </dsp:sp>
    <dsp:sp modelId="{8F6B3DF0-BCDD-437D-805C-5E7DB3996FE3}">
      <dsp:nvSpPr>
        <dsp:cNvPr id="0" name=""/>
        <dsp:cNvSpPr/>
      </dsp:nvSpPr>
      <dsp:spPr>
        <a:xfrm>
          <a:off x="1871190" y="169686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34877"/>
              <a:satOff val="0"/>
              <a:lumOff val="144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1741614"/>
        <a:ext cx="9644" cy="1930"/>
      </dsp:txXfrm>
    </dsp:sp>
    <dsp:sp modelId="{49522454-7FD9-4B4F-87AC-3976A7B90D43}">
      <dsp:nvSpPr>
        <dsp:cNvPr id="0" name=""/>
        <dsp:cNvSpPr/>
      </dsp:nvSpPr>
      <dsp:spPr>
        <a:xfrm>
          <a:off x="1034298" y="149097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12216"/>
                <a:satOff val="0"/>
                <a:lumOff val="172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12216"/>
                <a:satOff val="0"/>
                <a:lumOff val="172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12216"/>
                <a:satOff val="0"/>
                <a:lumOff val="172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1034298" y="1490972"/>
        <a:ext cx="838692" cy="503215"/>
      </dsp:txXfrm>
    </dsp:sp>
    <dsp:sp modelId="{B2B35582-2C37-4FDA-B42A-3346462D1C71}">
      <dsp:nvSpPr>
        <dsp:cNvPr id="0" name=""/>
        <dsp:cNvSpPr/>
      </dsp:nvSpPr>
      <dsp:spPr>
        <a:xfrm>
          <a:off x="2902782" y="169686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81853"/>
              <a:satOff val="0"/>
              <a:lumOff val="173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1741614"/>
        <a:ext cx="9644" cy="1930"/>
      </dsp:txXfrm>
    </dsp:sp>
    <dsp:sp modelId="{6F609D38-4AF7-4EB2-84F4-601EFAA09959}">
      <dsp:nvSpPr>
        <dsp:cNvPr id="0" name=""/>
        <dsp:cNvSpPr/>
      </dsp:nvSpPr>
      <dsp:spPr>
        <a:xfrm>
          <a:off x="2065890" y="149097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4659"/>
                <a:satOff val="0"/>
                <a:lumOff val="20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4659"/>
                <a:satOff val="0"/>
                <a:lumOff val="20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4659"/>
                <a:satOff val="0"/>
                <a:lumOff val="20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(goto f1 t1 s1 g1)</a:t>
          </a:r>
        </a:p>
      </dsp:txBody>
      <dsp:txXfrm>
        <a:off x="2065890" y="1490972"/>
        <a:ext cx="838692" cy="503215"/>
      </dsp:txXfrm>
    </dsp:sp>
    <dsp:sp modelId="{03CAC853-411F-41EA-AEE6-4C557841575C}">
      <dsp:nvSpPr>
        <dsp:cNvPr id="0" name=""/>
        <dsp:cNvSpPr/>
      </dsp:nvSpPr>
      <dsp:spPr>
        <a:xfrm>
          <a:off x="422052" y="1992388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28828"/>
              <a:satOff val="0"/>
              <a:lumOff val="202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2072572"/>
        <a:ext cx="155039" cy="1930"/>
      </dsp:txXfrm>
    </dsp:sp>
    <dsp:sp modelId="{A3C4CBCF-3109-4EE7-8254-CBCF69A745B4}">
      <dsp:nvSpPr>
        <dsp:cNvPr id="0" name=""/>
        <dsp:cNvSpPr/>
      </dsp:nvSpPr>
      <dsp:spPr>
        <a:xfrm>
          <a:off x="3097482" y="149097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3097482" y="1490972"/>
        <a:ext cx="838692" cy="503215"/>
      </dsp:txXfrm>
    </dsp:sp>
    <dsp:sp modelId="{18E70A28-6857-403F-A93A-42BC3D06BB01}">
      <dsp:nvSpPr>
        <dsp:cNvPr id="0" name=""/>
        <dsp:cNvSpPr/>
      </dsp:nvSpPr>
      <dsp:spPr>
        <a:xfrm>
          <a:off x="839598" y="239297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75803"/>
              <a:satOff val="0"/>
              <a:lumOff val="23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2437729"/>
        <a:ext cx="9644" cy="1930"/>
      </dsp:txXfrm>
    </dsp:sp>
    <dsp:sp modelId="{7129B740-DF11-4FB9-8BAD-3FC270DA4573}">
      <dsp:nvSpPr>
        <dsp:cNvPr id="0" name=""/>
        <dsp:cNvSpPr/>
      </dsp:nvSpPr>
      <dsp:spPr>
        <a:xfrm>
          <a:off x="2706" y="218708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(get_gas f1 g1 t1)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706" y="2187087"/>
        <a:ext cx="838692" cy="503215"/>
      </dsp:txXfrm>
    </dsp:sp>
    <dsp:sp modelId="{F3D17053-972A-46B0-A34C-9E80A573C12A}">
      <dsp:nvSpPr>
        <dsp:cNvPr id="0" name=""/>
        <dsp:cNvSpPr/>
      </dsp:nvSpPr>
      <dsp:spPr>
        <a:xfrm>
          <a:off x="1871190" y="239297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2437729"/>
        <a:ext cx="9644" cy="1930"/>
      </dsp:txXfrm>
    </dsp:sp>
    <dsp:sp modelId="{EB3E727C-A1CF-450F-8104-468CE5544290}">
      <dsp:nvSpPr>
        <dsp:cNvPr id="0" name=""/>
        <dsp:cNvSpPr/>
      </dsp:nvSpPr>
      <dsp:spPr>
        <a:xfrm>
          <a:off x="1034298" y="218708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1988"/>
                <a:satOff val="0"/>
                <a:lumOff val="310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1988"/>
                <a:satOff val="0"/>
                <a:lumOff val="310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1988"/>
                <a:satOff val="0"/>
                <a:lumOff val="310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1034298" y="2187087"/>
        <a:ext cx="838692" cy="503215"/>
      </dsp:txXfrm>
    </dsp:sp>
    <dsp:sp modelId="{F598B2A8-A1DA-4890-B383-8FEC6A0495D8}">
      <dsp:nvSpPr>
        <dsp:cNvPr id="0" name=""/>
        <dsp:cNvSpPr/>
      </dsp:nvSpPr>
      <dsp:spPr>
        <a:xfrm>
          <a:off x="2902782" y="2392975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9754"/>
              <a:satOff val="0"/>
              <a:lumOff val="289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2437729"/>
        <a:ext cx="9644" cy="1930"/>
      </dsp:txXfrm>
    </dsp:sp>
    <dsp:sp modelId="{3428B1E7-FDBA-446B-BFB3-20160BB2DF24}">
      <dsp:nvSpPr>
        <dsp:cNvPr id="0" name=""/>
        <dsp:cNvSpPr/>
      </dsp:nvSpPr>
      <dsp:spPr>
        <a:xfrm>
          <a:off x="2065890" y="218708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4431"/>
                <a:satOff val="0"/>
                <a:lumOff val="34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4431"/>
                <a:satOff val="0"/>
                <a:lumOff val="34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4431"/>
                <a:satOff val="0"/>
                <a:lumOff val="34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g1 s1)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65890" y="2187087"/>
        <a:ext cx="838692" cy="503215"/>
      </dsp:txXfrm>
    </dsp:sp>
    <dsp:sp modelId="{97FC08A8-35D4-47A8-A944-113A4E9982E4}">
      <dsp:nvSpPr>
        <dsp:cNvPr id="0" name=""/>
        <dsp:cNvSpPr/>
      </dsp:nvSpPr>
      <dsp:spPr>
        <a:xfrm>
          <a:off x="422052" y="2688502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16730"/>
              <a:satOff val="0"/>
              <a:lumOff val="31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2768687"/>
        <a:ext cx="155039" cy="1930"/>
      </dsp:txXfrm>
    </dsp:sp>
    <dsp:sp modelId="{3175639C-9F38-4D6D-BA70-EA469A2D37BE}">
      <dsp:nvSpPr>
        <dsp:cNvPr id="0" name=""/>
        <dsp:cNvSpPr/>
      </dsp:nvSpPr>
      <dsp:spPr>
        <a:xfrm>
          <a:off x="3097482" y="218708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66874"/>
                <a:satOff val="0"/>
                <a:lumOff val="379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66874"/>
                <a:satOff val="0"/>
                <a:lumOff val="379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66874"/>
                <a:satOff val="0"/>
                <a:lumOff val="379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(goto f1 t1 s1 s2)</a:t>
          </a:r>
        </a:p>
      </dsp:txBody>
      <dsp:txXfrm>
        <a:off x="3097482" y="2187087"/>
        <a:ext cx="838692" cy="503215"/>
      </dsp:txXfrm>
    </dsp:sp>
    <dsp:sp modelId="{E7534803-B498-4BF9-8668-B2AC70A98A1D}">
      <dsp:nvSpPr>
        <dsp:cNvPr id="0" name=""/>
        <dsp:cNvSpPr/>
      </dsp:nvSpPr>
      <dsp:spPr>
        <a:xfrm>
          <a:off x="839598" y="308909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63705"/>
              <a:satOff val="0"/>
              <a:lumOff val="346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3133844"/>
        <a:ext cx="9644" cy="1930"/>
      </dsp:txXfrm>
    </dsp:sp>
    <dsp:sp modelId="{5B5830EE-488D-437D-9931-3E8EBA0EDB6D}">
      <dsp:nvSpPr>
        <dsp:cNvPr id="0" name=""/>
        <dsp:cNvSpPr/>
      </dsp:nvSpPr>
      <dsp:spPr>
        <a:xfrm>
          <a:off x="2706" y="288320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2706" y="2883202"/>
        <a:ext cx="838692" cy="503215"/>
      </dsp:txXfrm>
    </dsp:sp>
    <dsp:sp modelId="{BA177530-76A5-4D0A-93AC-944C2AFE2267}">
      <dsp:nvSpPr>
        <dsp:cNvPr id="0" name=""/>
        <dsp:cNvSpPr/>
      </dsp:nvSpPr>
      <dsp:spPr>
        <a:xfrm>
          <a:off x="1871190" y="308909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10680"/>
              <a:satOff val="0"/>
              <a:lumOff val="37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3133844"/>
        <a:ext cx="9644" cy="1930"/>
      </dsp:txXfrm>
    </dsp:sp>
    <dsp:sp modelId="{74E026DE-BEE2-4CA5-A21F-D28030511214}">
      <dsp:nvSpPr>
        <dsp:cNvPr id="0" name=""/>
        <dsp:cNvSpPr/>
      </dsp:nvSpPr>
      <dsp:spPr>
        <a:xfrm>
          <a:off x="1034298" y="288320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51761"/>
                <a:satOff val="0"/>
                <a:lumOff val="448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51761"/>
                <a:satOff val="0"/>
                <a:lumOff val="448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51761"/>
                <a:satOff val="0"/>
                <a:lumOff val="448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s2 apple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034298" y="2883202"/>
        <a:ext cx="838692" cy="503215"/>
      </dsp:txXfrm>
    </dsp:sp>
    <dsp:sp modelId="{4EBFE45E-C809-4830-9D2C-1910A5F7C6E1}">
      <dsp:nvSpPr>
        <dsp:cNvPr id="0" name=""/>
        <dsp:cNvSpPr/>
      </dsp:nvSpPr>
      <dsp:spPr>
        <a:xfrm>
          <a:off x="2902782" y="3089090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10680"/>
              <a:satOff val="0"/>
              <a:lumOff val="37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3133844"/>
        <a:ext cx="9644" cy="1930"/>
      </dsp:txXfrm>
    </dsp:sp>
    <dsp:sp modelId="{4BF00190-9FD9-40F4-9BF2-19BD48C2BF51}">
      <dsp:nvSpPr>
        <dsp:cNvPr id="0" name=""/>
        <dsp:cNvSpPr/>
      </dsp:nvSpPr>
      <dsp:spPr>
        <a:xfrm>
          <a:off x="2065890" y="288320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s2 eggplant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65890" y="2883202"/>
        <a:ext cx="838692" cy="503215"/>
      </dsp:txXfrm>
    </dsp:sp>
    <dsp:sp modelId="{4D5B9863-E1D5-483A-BD04-D8F69B087B20}">
      <dsp:nvSpPr>
        <dsp:cNvPr id="0" name=""/>
        <dsp:cNvSpPr/>
      </dsp:nvSpPr>
      <dsp:spPr>
        <a:xfrm>
          <a:off x="422052" y="3384617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63705"/>
              <a:satOff val="0"/>
              <a:lumOff val="346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3464802"/>
        <a:ext cx="155039" cy="1930"/>
      </dsp:txXfrm>
    </dsp:sp>
    <dsp:sp modelId="{E977C22C-4717-4050-A71E-833B67790D7C}">
      <dsp:nvSpPr>
        <dsp:cNvPr id="0" name=""/>
        <dsp:cNvSpPr/>
      </dsp:nvSpPr>
      <dsp:spPr>
        <a:xfrm>
          <a:off x="3097482" y="2883202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51761"/>
                <a:satOff val="0"/>
                <a:lumOff val="448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51761"/>
                <a:satOff val="0"/>
                <a:lumOff val="448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51761"/>
                <a:satOff val="0"/>
                <a:lumOff val="448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3097482" y="2883202"/>
        <a:ext cx="838692" cy="503215"/>
      </dsp:txXfrm>
    </dsp:sp>
    <dsp:sp modelId="{5127B11F-8A1B-4EA1-8EEC-738CCC2CD569}">
      <dsp:nvSpPr>
        <dsp:cNvPr id="0" name=""/>
        <dsp:cNvSpPr/>
      </dsp:nvSpPr>
      <dsp:spPr>
        <a:xfrm>
          <a:off x="839598" y="378520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16730"/>
              <a:satOff val="0"/>
              <a:lumOff val="31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3829959"/>
        <a:ext cx="9644" cy="1930"/>
      </dsp:txXfrm>
    </dsp:sp>
    <dsp:sp modelId="{C7F2F964-29C0-42AB-A029-BEC532CA675E}">
      <dsp:nvSpPr>
        <dsp:cNvPr id="0" name=""/>
        <dsp:cNvSpPr/>
      </dsp:nvSpPr>
      <dsp:spPr>
        <a:xfrm>
          <a:off x="2706" y="357931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(goto f1 t1 s2 s4)</a:t>
          </a:r>
        </a:p>
      </dsp:txBody>
      <dsp:txXfrm>
        <a:off x="2706" y="3579317"/>
        <a:ext cx="838692" cy="503215"/>
      </dsp:txXfrm>
    </dsp:sp>
    <dsp:sp modelId="{BC2A420D-5BDF-497B-A3C7-9FFD711A9FBF}">
      <dsp:nvSpPr>
        <dsp:cNvPr id="0" name=""/>
        <dsp:cNvSpPr/>
      </dsp:nvSpPr>
      <dsp:spPr>
        <a:xfrm>
          <a:off x="1871190" y="378520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9754"/>
              <a:satOff val="0"/>
              <a:lumOff val="289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3829959"/>
        <a:ext cx="9644" cy="1930"/>
      </dsp:txXfrm>
    </dsp:sp>
    <dsp:sp modelId="{925970C8-0ACB-4DE3-B127-DF3452E5E75F}">
      <dsp:nvSpPr>
        <dsp:cNvPr id="0" name=""/>
        <dsp:cNvSpPr/>
      </dsp:nvSpPr>
      <dsp:spPr>
        <a:xfrm>
          <a:off x="1034298" y="357931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66874"/>
                <a:satOff val="0"/>
                <a:lumOff val="379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66874"/>
                <a:satOff val="0"/>
                <a:lumOff val="379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66874"/>
                <a:satOff val="0"/>
                <a:lumOff val="379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1034298" y="3579317"/>
        <a:ext cx="838692" cy="503215"/>
      </dsp:txXfrm>
    </dsp:sp>
    <dsp:sp modelId="{42DC6C22-3FD9-486D-B89B-7E0F60D16B88}">
      <dsp:nvSpPr>
        <dsp:cNvPr id="0" name=""/>
        <dsp:cNvSpPr/>
      </dsp:nvSpPr>
      <dsp:spPr>
        <a:xfrm>
          <a:off x="2902782" y="378520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3829959"/>
        <a:ext cx="9644" cy="1930"/>
      </dsp:txXfrm>
    </dsp:sp>
    <dsp:sp modelId="{1AEDF844-F48C-4CC6-9960-EF3C5AF7ED17}">
      <dsp:nvSpPr>
        <dsp:cNvPr id="0" name=""/>
        <dsp:cNvSpPr/>
      </dsp:nvSpPr>
      <dsp:spPr>
        <a:xfrm>
          <a:off x="2065890" y="357931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4431"/>
                <a:satOff val="0"/>
                <a:lumOff val="34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4431"/>
                <a:satOff val="0"/>
                <a:lumOff val="34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4431"/>
                <a:satOff val="0"/>
                <a:lumOff val="34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s4 banana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65890" y="3579317"/>
        <a:ext cx="838692" cy="503215"/>
      </dsp:txXfrm>
    </dsp:sp>
    <dsp:sp modelId="{5D594A3D-2C6A-4936-886D-B2382EA164A0}">
      <dsp:nvSpPr>
        <dsp:cNvPr id="0" name=""/>
        <dsp:cNvSpPr/>
      </dsp:nvSpPr>
      <dsp:spPr>
        <a:xfrm>
          <a:off x="422052" y="4080732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75803"/>
              <a:satOff val="0"/>
              <a:lumOff val="23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4160916"/>
        <a:ext cx="155039" cy="1930"/>
      </dsp:txXfrm>
    </dsp:sp>
    <dsp:sp modelId="{7D10F394-ACDF-4E44-8932-0B465FBBC8CC}">
      <dsp:nvSpPr>
        <dsp:cNvPr id="0" name=""/>
        <dsp:cNvSpPr/>
      </dsp:nvSpPr>
      <dsp:spPr>
        <a:xfrm>
          <a:off x="3097482" y="3579317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1988"/>
                <a:satOff val="0"/>
                <a:lumOff val="310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1988"/>
                <a:satOff val="0"/>
                <a:lumOff val="310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1988"/>
                <a:satOff val="0"/>
                <a:lumOff val="310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3097482" y="3579317"/>
        <a:ext cx="838692" cy="503215"/>
      </dsp:txXfrm>
    </dsp:sp>
    <dsp:sp modelId="{E1921035-3747-4267-B6A9-92112D137F14}">
      <dsp:nvSpPr>
        <dsp:cNvPr id="0" name=""/>
        <dsp:cNvSpPr/>
      </dsp:nvSpPr>
      <dsp:spPr>
        <a:xfrm>
          <a:off x="839598" y="4481319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28828"/>
              <a:satOff val="0"/>
              <a:lumOff val="202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4526074"/>
        <a:ext cx="9644" cy="1930"/>
      </dsp:txXfrm>
    </dsp:sp>
    <dsp:sp modelId="{5D169E08-BAB9-41C9-AFEF-A6EFD1D37BC4}">
      <dsp:nvSpPr>
        <dsp:cNvPr id="0" name=""/>
        <dsp:cNvSpPr/>
      </dsp:nvSpPr>
      <dsp:spPr>
        <a:xfrm>
          <a:off x="2706" y="4275431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s4 d1)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706" y="4275431"/>
        <a:ext cx="838692" cy="503215"/>
      </dsp:txXfrm>
    </dsp:sp>
    <dsp:sp modelId="{3B942C48-2F1A-4CA7-88F6-92E75663C482}">
      <dsp:nvSpPr>
        <dsp:cNvPr id="0" name=""/>
        <dsp:cNvSpPr/>
      </dsp:nvSpPr>
      <dsp:spPr>
        <a:xfrm>
          <a:off x="1871190" y="4481319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81853"/>
              <a:satOff val="0"/>
              <a:lumOff val="173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4526074"/>
        <a:ext cx="9644" cy="1930"/>
      </dsp:txXfrm>
    </dsp:sp>
    <dsp:sp modelId="{A405E574-B23D-4AC2-A4D1-53F281833526}">
      <dsp:nvSpPr>
        <dsp:cNvPr id="0" name=""/>
        <dsp:cNvSpPr/>
      </dsp:nvSpPr>
      <dsp:spPr>
        <a:xfrm>
          <a:off x="1034298" y="4275431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1034298" y="4275431"/>
        <a:ext cx="838692" cy="503215"/>
      </dsp:txXfrm>
    </dsp:sp>
    <dsp:sp modelId="{9056B9CC-43A4-412F-869C-3B7B9CD3C78A}">
      <dsp:nvSpPr>
        <dsp:cNvPr id="0" name=""/>
        <dsp:cNvSpPr/>
      </dsp:nvSpPr>
      <dsp:spPr>
        <a:xfrm>
          <a:off x="2902782" y="4481319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34877"/>
              <a:satOff val="0"/>
              <a:lumOff val="144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4526074"/>
        <a:ext cx="9644" cy="1930"/>
      </dsp:txXfrm>
    </dsp:sp>
    <dsp:sp modelId="{4CAD6D31-D3C5-40E7-AA9A-C26000A2FC2A}">
      <dsp:nvSpPr>
        <dsp:cNvPr id="0" name=""/>
        <dsp:cNvSpPr/>
      </dsp:nvSpPr>
      <dsp:spPr>
        <a:xfrm>
          <a:off x="2065890" y="4275431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4659"/>
                <a:satOff val="0"/>
                <a:lumOff val="20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4659"/>
                <a:satOff val="0"/>
                <a:lumOff val="20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4659"/>
                <a:satOff val="0"/>
                <a:lumOff val="20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d1 s4)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65890" y="4275431"/>
        <a:ext cx="838692" cy="503215"/>
      </dsp:txXfrm>
    </dsp:sp>
    <dsp:sp modelId="{96B28121-D491-4A85-B1C1-24AC3FCAD87D}">
      <dsp:nvSpPr>
        <dsp:cNvPr id="0" name=""/>
        <dsp:cNvSpPr/>
      </dsp:nvSpPr>
      <dsp:spPr>
        <a:xfrm>
          <a:off x="422052" y="4776847"/>
          <a:ext cx="3094775" cy="162299"/>
        </a:xfrm>
        <a:custGeom>
          <a:avLst/>
          <a:gdLst/>
          <a:ahLst/>
          <a:cxnLst/>
          <a:rect l="0" t="0" r="0" b="0"/>
          <a:pathLst>
            <a:path>
              <a:moveTo>
                <a:pt x="3094775" y="0"/>
              </a:moveTo>
              <a:lnTo>
                <a:pt x="3094775" y="98249"/>
              </a:lnTo>
              <a:lnTo>
                <a:pt x="0" y="98249"/>
              </a:lnTo>
              <a:lnTo>
                <a:pt x="0" y="162299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87902"/>
              <a:satOff val="0"/>
              <a:lumOff val="115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891920" y="4857031"/>
        <a:ext cx="155039" cy="1930"/>
      </dsp:txXfrm>
    </dsp:sp>
    <dsp:sp modelId="{8B1F579A-DCC3-4C1C-BAF2-52F15867D94F}">
      <dsp:nvSpPr>
        <dsp:cNvPr id="0" name=""/>
        <dsp:cNvSpPr/>
      </dsp:nvSpPr>
      <dsp:spPr>
        <a:xfrm>
          <a:off x="3097482" y="4275431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12216"/>
                <a:satOff val="0"/>
                <a:lumOff val="172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12216"/>
                <a:satOff val="0"/>
                <a:lumOff val="172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12216"/>
                <a:satOff val="0"/>
                <a:lumOff val="172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3097482" y="4275431"/>
        <a:ext cx="838692" cy="503215"/>
      </dsp:txXfrm>
    </dsp:sp>
    <dsp:sp modelId="{9A15067B-088D-4591-BEDD-F1215394BBC2}">
      <dsp:nvSpPr>
        <dsp:cNvPr id="0" name=""/>
        <dsp:cNvSpPr/>
      </dsp:nvSpPr>
      <dsp:spPr>
        <a:xfrm>
          <a:off x="839598" y="517743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40926"/>
              <a:satOff val="0"/>
              <a:lumOff val="8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915926" y="5222189"/>
        <a:ext cx="9644" cy="1930"/>
      </dsp:txXfrm>
    </dsp:sp>
    <dsp:sp modelId="{87A458BF-3065-4F05-9B55-FA83F8686F27}">
      <dsp:nvSpPr>
        <dsp:cNvPr id="0" name=""/>
        <dsp:cNvSpPr/>
      </dsp:nvSpPr>
      <dsp:spPr>
        <a:xfrm>
          <a:off x="2706" y="4971546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(collect_good s4 pumpkin t1 f1)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706" y="4971546"/>
        <a:ext cx="838692" cy="503215"/>
      </dsp:txXfrm>
    </dsp:sp>
    <dsp:sp modelId="{75DBD096-B79B-4BBF-8D92-BC59248CA0FF}">
      <dsp:nvSpPr>
        <dsp:cNvPr id="0" name=""/>
        <dsp:cNvSpPr/>
      </dsp:nvSpPr>
      <dsp:spPr>
        <a:xfrm>
          <a:off x="1871190" y="517743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93951"/>
              <a:satOff val="0"/>
              <a:lumOff val="57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947518" y="5222189"/>
        <a:ext cx="9644" cy="1930"/>
      </dsp:txXfrm>
    </dsp:sp>
    <dsp:sp modelId="{2369362B-C2BF-4B4D-AB9B-82A4D33BE2B4}">
      <dsp:nvSpPr>
        <dsp:cNvPr id="0" name=""/>
        <dsp:cNvSpPr/>
      </dsp:nvSpPr>
      <dsp:spPr>
        <a:xfrm>
          <a:off x="1034298" y="4971546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27329"/>
                <a:satOff val="0"/>
                <a:lumOff val="103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27329"/>
                <a:satOff val="0"/>
                <a:lumOff val="103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27329"/>
                <a:satOff val="0"/>
                <a:lumOff val="103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(get_on f1 t1)</a:t>
          </a:r>
        </a:p>
      </dsp:txBody>
      <dsp:txXfrm>
        <a:off x="1034298" y="4971546"/>
        <a:ext cx="838692" cy="503215"/>
      </dsp:txXfrm>
    </dsp:sp>
    <dsp:sp modelId="{2FA51E54-8CD7-4248-999D-C5A7515B4838}">
      <dsp:nvSpPr>
        <dsp:cNvPr id="0" name=""/>
        <dsp:cNvSpPr/>
      </dsp:nvSpPr>
      <dsp:spPr>
        <a:xfrm>
          <a:off x="2902782" y="5177434"/>
          <a:ext cx="162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299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975"/>
              <a:satOff val="0"/>
              <a:lumOff val="28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979109" y="5222189"/>
        <a:ext cx="9644" cy="1930"/>
      </dsp:txXfrm>
    </dsp:sp>
    <dsp:sp modelId="{D77CB01D-E950-42E7-BB77-A1DE5256813E}">
      <dsp:nvSpPr>
        <dsp:cNvPr id="0" name=""/>
        <dsp:cNvSpPr/>
      </dsp:nvSpPr>
      <dsp:spPr>
        <a:xfrm>
          <a:off x="2065890" y="4971546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84886"/>
                <a:satOff val="0"/>
                <a:lumOff val="69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84886"/>
                <a:satOff val="0"/>
                <a:lumOff val="69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84886"/>
                <a:satOff val="0"/>
                <a:lumOff val="69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</a:rPr>
            <a:t>(goto f1 t1 s4 d1)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65890" y="4971546"/>
        <a:ext cx="838692" cy="503215"/>
      </dsp:txXfrm>
    </dsp:sp>
    <dsp:sp modelId="{D5ACCCE1-2043-4324-A8E2-812CE8F47DFC}">
      <dsp:nvSpPr>
        <dsp:cNvPr id="0" name=""/>
        <dsp:cNvSpPr/>
      </dsp:nvSpPr>
      <dsp:spPr>
        <a:xfrm>
          <a:off x="3097482" y="4971546"/>
          <a:ext cx="838692" cy="50321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443"/>
                <a:satOff val="0"/>
                <a:lumOff val="34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443"/>
                <a:satOff val="0"/>
                <a:lumOff val="34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443"/>
                <a:satOff val="0"/>
                <a:lumOff val="34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3097482" y="4971546"/>
        <a:ext cx="838692" cy="5032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2DB93-9817-4FCE-B2FE-C15B8FEC69DA}">
      <dsp:nvSpPr>
        <dsp:cNvPr id="0" name=""/>
        <dsp:cNvSpPr/>
      </dsp:nvSpPr>
      <dsp:spPr>
        <a:xfrm>
          <a:off x="1166355" y="2003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b="1" kern="1200">
            <a:solidFill>
              <a:schemeClr val="tx1"/>
            </a:solidFill>
            <a:latin typeface="+mj-lt"/>
          </a:endParaRPr>
        </a:p>
      </dsp:txBody>
      <dsp:txXfrm>
        <a:off x="1238736" y="245107"/>
        <a:ext cx="9229" cy="1847"/>
      </dsp:txXfrm>
    </dsp:sp>
    <dsp:sp modelId="{0615B8BC-4D12-4FA5-8B4C-B2F4557B213B}">
      <dsp:nvSpPr>
        <dsp:cNvPr id="0" name=""/>
        <dsp:cNvSpPr/>
      </dsp:nvSpPr>
      <dsp:spPr>
        <a:xfrm>
          <a:off x="365576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</a:t>
          </a:r>
          <a:r>
            <a:rPr lang="it-IT" sz="900" b="1" kern="1200" dirty="0" err="1">
              <a:solidFill>
                <a:schemeClr val="tx1"/>
              </a:solidFill>
              <a:latin typeface="+mj-lt"/>
            </a:rPr>
            <a:t>get_on</a:t>
          </a:r>
          <a:r>
            <a:rPr lang="it-IT" sz="900" b="1" kern="1200" dirty="0">
              <a:solidFill>
                <a:schemeClr val="tx1"/>
              </a:solidFill>
              <a:latin typeface="+mj-lt"/>
            </a:rPr>
            <a:t> f1 t1)</a:t>
          </a:r>
        </a:p>
      </dsp:txBody>
      <dsp:txXfrm>
        <a:off x="365576" y="5257"/>
        <a:ext cx="802578" cy="481547"/>
      </dsp:txXfrm>
    </dsp:sp>
    <dsp:sp modelId="{37DE9386-7355-4A59-9782-4DBD4F25AE7D}">
      <dsp:nvSpPr>
        <dsp:cNvPr id="0" name=""/>
        <dsp:cNvSpPr/>
      </dsp:nvSpPr>
      <dsp:spPr>
        <a:xfrm>
          <a:off x="2153526" y="2003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"/>
              <a:satOff val="0"/>
              <a:lumOff val="3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45107"/>
        <a:ext cx="9229" cy="1847"/>
      </dsp:txXfrm>
    </dsp:sp>
    <dsp:sp modelId="{B3103A6B-F547-4387-B97C-C762FC1ADCA7}">
      <dsp:nvSpPr>
        <dsp:cNvPr id="0" name=""/>
        <dsp:cNvSpPr/>
      </dsp:nvSpPr>
      <dsp:spPr>
        <a:xfrm>
          <a:off x="1352748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"/>
                <a:satOff val="0"/>
                <a:lumOff val="3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"/>
                <a:satOff val="0"/>
                <a:lumOff val="3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"/>
                <a:satOff val="0"/>
                <a:lumOff val="3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(goto f1 t1 farm s1)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1352748" y="5257"/>
        <a:ext cx="802578" cy="481547"/>
      </dsp:txXfrm>
    </dsp:sp>
    <dsp:sp modelId="{41E70A92-FA72-412F-9788-6C291CC7DA42}">
      <dsp:nvSpPr>
        <dsp:cNvPr id="0" name=""/>
        <dsp:cNvSpPr/>
      </dsp:nvSpPr>
      <dsp:spPr>
        <a:xfrm>
          <a:off x="766866" y="48500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05695"/>
              <a:satOff val="0"/>
              <a:lumOff val="6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561077"/>
        <a:ext cx="99147" cy="1847"/>
      </dsp:txXfrm>
    </dsp:sp>
    <dsp:sp modelId="{4C344464-1E03-4DAF-8543-566FA34C514D}">
      <dsp:nvSpPr>
        <dsp:cNvPr id="0" name=""/>
        <dsp:cNvSpPr/>
      </dsp:nvSpPr>
      <dsp:spPr>
        <a:xfrm>
          <a:off x="2339919" y="525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5073"/>
                <a:satOff val="0"/>
                <a:lumOff val="7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5073"/>
                <a:satOff val="0"/>
                <a:lumOff val="7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5073"/>
                <a:satOff val="0"/>
                <a:lumOff val="7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(get_off f1 t1)</a:t>
          </a:r>
        </a:p>
      </dsp:txBody>
      <dsp:txXfrm>
        <a:off x="2339919" y="5257"/>
        <a:ext cx="802578" cy="481547"/>
      </dsp:txXfrm>
    </dsp:sp>
    <dsp:sp modelId="{9156D75E-4B24-45F8-842A-4218B75CAA66}">
      <dsp:nvSpPr>
        <dsp:cNvPr id="0" name=""/>
        <dsp:cNvSpPr/>
      </dsp:nvSpPr>
      <dsp:spPr>
        <a:xfrm>
          <a:off x="1166355" y="8664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911247"/>
        <a:ext cx="9229" cy="1847"/>
      </dsp:txXfrm>
    </dsp:sp>
    <dsp:sp modelId="{E0C5BEE5-8871-4D1F-99C1-DE6D77B26559}">
      <dsp:nvSpPr>
        <dsp:cNvPr id="0" name=""/>
        <dsp:cNvSpPr/>
      </dsp:nvSpPr>
      <dsp:spPr>
        <a:xfrm>
          <a:off x="365576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2609"/>
                <a:satOff val="0"/>
                <a:lumOff val="115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2609"/>
                <a:satOff val="0"/>
                <a:lumOff val="115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2609"/>
                <a:satOff val="0"/>
                <a:lumOff val="115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s1 apple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365576" y="671397"/>
        <a:ext cx="802578" cy="481547"/>
      </dsp:txXfrm>
    </dsp:sp>
    <dsp:sp modelId="{054B7FFC-0968-42BC-B7B3-BC9946B21F9A}">
      <dsp:nvSpPr>
        <dsp:cNvPr id="0" name=""/>
        <dsp:cNvSpPr/>
      </dsp:nvSpPr>
      <dsp:spPr>
        <a:xfrm>
          <a:off x="2153526" y="8664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911247"/>
        <a:ext cx="9229" cy="1847"/>
      </dsp:txXfrm>
    </dsp:sp>
    <dsp:sp modelId="{A21012C4-C220-4839-BC74-5E598D946F4D}">
      <dsp:nvSpPr>
        <dsp:cNvPr id="0" name=""/>
        <dsp:cNvSpPr/>
      </dsp:nvSpPr>
      <dsp:spPr>
        <a:xfrm>
          <a:off x="1352748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0145"/>
                <a:satOff val="0"/>
                <a:lumOff val="154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0145"/>
                <a:satOff val="0"/>
                <a:lumOff val="154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0145"/>
                <a:satOff val="0"/>
                <a:lumOff val="154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s1 eggplant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1352748" y="671397"/>
        <a:ext cx="802578" cy="481547"/>
      </dsp:txXfrm>
    </dsp:sp>
    <dsp:sp modelId="{EC84B4E4-2FA6-4971-A80F-7C64CAB3D06D}">
      <dsp:nvSpPr>
        <dsp:cNvPr id="0" name=""/>
        <dsp:cNvSpPr/>
      </dsp:nvSpPr>
      <dsp:spPr>
        <a:xfrm>
          <a:off x="766866" y="115114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4237"/>
              <a:satOff val="0"/>
              <a:lumOff val="162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1227217"/>
        <a:ext cx="99147" cy="1847"/>
      </dsp:txXfrm>
    </dsp:sp>
    <dsp:sp modelId="{277EBD59-E8A2-416B-971B-012CFD9B6DBA}">
      <dsp:nvSpPr>
        <dsp:cNvPr id="0" name=""/>
        <dsp:cNvSpPr/>
      </dsp:nvSpPr>
      <dsp:spPr>
        <a:xfrm>
          <a:off x="2339919" y="67139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(get_on f1 t1)</a:t>
          </a:r>
        </a:p>
      </dsp:txBody>
      <dsp:txXfrm>
        <a:off x="2339919" y="671397"/>
        <a:ext cx="802578" cy="481547"/>
      </dsp:txXfrm>
    </dsp:sp>
    <dsp:sp modelId="{8ADF9763-E8B1-4B42-A7CF-8A82E8272888}">
      <dsp:nvSpPr>
        <dsp:cNvPr id="0" name=""/>
        <dsp:cNvSpPr/>
      </dsp:nvSpPr>
      <dsp:spPr>
        <a:xfrm>
          <a:off x="1166355" y="15325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1577387"/>
        <a:ext cx="9229" cy="1847"/>
      </dsp:txXfrm>
    </dsp:sp>
    <dsp:sp modelId="{653F1EBA-F656-421B-8760-F1072CDE66C4}">
      <dsp:nvSpPr>
        <dsp:cNvPr id="0" name=""/>
        <dsp:cNvSpPr/>
      </dsp:nvSpPr>
      <dsp:spPr>
        <a:xfrm>
          <a:off x="365576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5218"/>
                <a:satOff val="0"/>
                <a:lumOff val="231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5218"/>
                <a:satOff val="0"/>
                <a:lumOff val="231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5218"/>
                <a:satOff val="0"/>
                <a:lumOff val="231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(goto f1 t1 s1 g1)</a:t>
          </a:r>
        </a:p>
      </dsp:txBody>
      <dsp:txXfrm>
        <a:off x="365576" y="1337537"/>
        <a:ext cx="802578" cy="481547"/>
      </dsp:txXfrm>
    </dsp:sp>
    <dsp:sp modelId="{0B313D40-3BCC-4B08-BA90-3DCB5DC1026C}">
      <dsp:nvSpPr>
        <dsp:cNvPr id="0" name=""/>
        <dsp:cNvSpPr/>
      </dsp:nvSpPr>
      <dsp:spPr>
        <a:xfrm>
          <a:off x="2153526" y="15325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69931"/>
              <a:satOff val="0"/>
              <a:lumOff val="227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1577387"/>
        <a:ext cx="9229" cy="1847"/>
      </dsp:txXfrm>
    </dsp:sp>
    <dsp:sp modelId="{3AD428EF-4537-4714-AF38-EEFDE64664B4}">
      <dsp:nvSpPr>
        <dsp:cNvPr id="0" name=""/>
        <dsp:cNvSpPr/>
      </dsp:nvSpPr>
      <dsp:spPr>
        <a:xfrm>
          <a:off x="1352748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2754"/>
                <a:satOff val="0"/>
                <a:lumOff val="27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2754"/>
                <a:satOff val="0"/>
                <a:lumOff val="27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2754"/>
                <a:satOff val="0"/>
                <a:lumOff val="27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(get_off f1 t1)</a:t>
          </a:r>
        </a:p>
      </dsp:txBody>
      <dsp:txXfrm>
        <a:off x="1352748" y="1337537"/>
        <a:ext cx="802578" cy="481547"/>
      </dsp:txXfrm>
    </dsp:sp>
    <dsp:sp modelId="{2E9D0A1A-D23A-4819-9C38-8FA3A306D252}">
      <dsp:nvSpPr>
        <dsp:cNvPr id="0" name=""/>
        <dsp:cNvSpPr/>
      </dsp:nvSpPr>
      <dsp:spPr>
        <a:xfrm>
          <a:off x="766866" y="181728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1893357"/>
        <a:ext cx="99147" cy="1847"/>
      </dsp:txXfrm>
    </dsp:sp>
    <dsp:sp modelId="{4606FAA1-DDB1-490F-9ED6-A8C9FAA8138A}">
      <dsp:nvSpPr>
        <dsp:cNvPr id="0" name=""/>
        <dsp:cNvSpPr/>
      </dsp:nvSpPr>
      <dsp:spPr>
        <a:xfrm>
          <a:off x="2339919" y="133753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0290"/>
                <a:satOff val="0"/>
                <a:lumOff val="309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0290"/>
                <a:satOff val="0"/>
                <a:lumOff val="309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0290"/>
                <a:satOff val="0"/>
                <a:lumOff val="309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(get_gas f1 g1 t1)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2339919" y="1337537"/>
        <a:ext cx="802578" cy="481547"/>
      </dsp:txXfrm>
    </dsp:sp>
    <dsp:sp modelId="{73FAB2A8-E534-48C1-B012-549B613549A6}">
      <dsp:nvSpPr>
        <dsp:cNvPr id="0" name=""/>
        <dsp:cNvSpPr/>
      </dsp:nvSpPr>
      <dsp:spPr>
        <a:xfrm>
          <a:off x="1166355" y="219873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2243527"/>
        <a:ext cx="9229" cy="1847"/>
      </dsp:txXfrm>
    </dsp:sp>
    <dsp:sp modelId="{2D70C5CE-58F8-445F-A259-90A693F3BC6D}">
      <dsp:nvSpPr>
        <dsp:cNvPr id="0" name=""/>
        <dsp:cNvSpPr/>
      </dsp:nvSpPr>
      <dsp:spPr>
        <a:xfrm>
          <a:off x="365576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7827"/>
                <a:satOff val="0"/>
                <a:lumOff val="347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7827"/>
                <a:satOff val="0"/>
                <a:lumOff val="347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7827"/>
                <a:satOff val="0"/>
                <a:lumOff val="347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(get_on f1 t1)</a:t>
          </a:r>
        </a:p>
      </dsp:txBody>
      <dsp:txXfrm>
        <a:off x="365576" y="2003677"/>
        <a:ext cx="802578" cy="481547"/>
      </dsp:txXfrm>
    </dsp:sp>
    <dsp:sp modelId="{B50FA741-4F1A-46A7-8ED0-A861AA854DB3}">
      <dsp:nvSpPr>
        <dsp:cNvPr id="0" name=""/>
        <dsp:cNvSpPr/>
      </dsp:nvSpPr>
      <dsp:spPr>
        <a:xfrm>
          <a:off x="2153526" y="219873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3"/>
              <a:satOff val="0"/>
              <a:lumOff val="325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243527"/>
        <a:ext cx="9229" cy="1847"/>
      </dsp:txXfrm>
    </dsp:sp>
    <dsp:sp modelId="{89F44700-C873-48BB-8306-058D0D56395C}">
      <dsp:nvSpPr>
        <dsp:cNvPr id="0" name=""/>
        <dsp:cNvSpPr/>
      </dsp:nvSpPr>
      <dsp:spPr>
        <a:xfrm>
          <a:off x="1352748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  <a:latin typeface="+mj-lt"/>
            </a:rPr>
            <a:t>(goto f1 t1 g1 s1)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1352748" y="2003677"/>
        <a:ext cx="802578" cy="481547"/>
      </dsp:txXfrm>
    </dsp:sp>
    <dsp:sp modelId="{C151966F-47CE-4D2E-B637-ECD50B4DC67C}">
      <dsp:nvSpPr>
        <dsp:cNvPr id="0" name=""/>
        <dsp:cNvSpPr/>
      </dsp:nvSpPr>
      <dsp:spPr>
        <a:xfrm>
          <a:off x="766866" y="2483424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81321"/>
              <a:satOff val="0"/>
              <a:lumOff val="357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2559497"/>
        <a:ext cx="99147" cy="1847"/>
      </dsp:txXfrm>
    </dsp:sp>
    <dsp:sp modelId="{5638CC0C-39A0-44D8-AA6F-FAC5A90D3983}">
      <dsp:nvSpPr>
        <dsp:cNvPr id="0" name=""/>
        <dsp:cNvSpPr/>
      </dsp:nvSpPr>
      <dsp:spPr>
        <a:xfrm>
          <a:off x="2339919" y="200367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2899"/>
                <a:satOff val="0"/>
                <a:lumOff val="42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22899"/>
                <a:satOff val="0"/>
                <a:lumOff val="42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22899"/>
                <a:satOff val="0"/>
                <a:lumOff val="42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(goto f1 t1 s1 s2)</a:t>
          </a:r>
        </a:p>
      </dsp:txBody>
      <dsp:txXfrm>
        <a:off x="2339919" y="2003677"/>
        <a:ext cx="802578" cy="481547"/>
      </dsp:txXfrm>
    </dsp:sp>
    <dsp:sp modelId="{F7342BD3-3C1F-461B-9B36-B8F00AC88724}">
      <dsp:nvSpPr>
        <dsp:cNvPr id="0" name=""/>
        <dsp:cNvSpPr/>
      </dsp:nvSpPr>
      <dsp:spPr>
        <a:xfrm>
          <a:off x="1166355" y="286487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2909667"/>
        <a:ext cx="9229" cy="1847"/>
      </dsp:txXfrm>
    </dsp:sp>
    <dsp:sp modelId="{1532A8A1-1949-4E3C-879A-02258F1056ED}">
      <dsp:nvSpPr>
        <dsp:cNvPr id="0" name=""/>
        <dsp:cNvSpPr/>
      </dsp:nvSpPr>
      <dsp:spPr>
        <a:xfrm>
          <a:off x="365576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0436"/>
                <a:satOff val="0"/>
                <a:lumOff val="463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0436"/>
                <a:satOff val="0"/>
                <a:lumOff val="463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0436"/>
                <a:satOff val="0"/>
                <a:lumOff val="463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(get_off f1 t1)</a:t>
          </a:r>
        </a:p>
      </dsp:txBody>
      <dsp:txXfrm>
        <a:off x="365576" y="2669817"/>
        <a:ext cx="802578" cy="481547"/>
      </dsp:txXfrm>
    </dsp:sp>
    <dsp:sp modelId="{3DB29642-05D2-4F21-8539-9328297E173D}">
      <dsp:nvSpPr>
        <dsp:cNvPr id="0" name=""/>
        <dsp:cNvSpPr/>
      </dsp:nvSpPr>
      <dsp:spPr>
        <a:xfrm>
          <a:off x="2153526" y="286487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81321"/>
              <a:satOff val="0"/>
              <a:lumOff val="357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2909667"/>
        <a:ext cx="9229" cy="1847"/>
      </dsp:txXfrm>
    </dsp:sp>
    <dsp:sp modelId="{5708E230-4BEE-49D6-97A7-A3901FC3C32C}">
      <dsp:nvSpPr>
        <dsp:cNvPr id="0" name=""/>
        <dsp:cNvSpPr/>
      </dsp:nvSpPr>
      <dsp:spPr>
        <a:xfrm>
          <a:off x="1352748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0436"/>
                <a:satOff val="0"/>
                <a:lumOff val="463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0436"/>
                <a:satOff val="0"/>
                <a:lumOff val="463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0436"/>
                <a:satOff val="0"/>
                <a:lumOff val="463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s2 apple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1352748" y="2669817"/>
        <a:ext cx="802578" cy="481547"/>
      </dsp:txXfrm>
    </dsp:sp>
    <dsp:sp modelId="{8DC52AC7-2AEF-4AFB-BAD1-3AB763764BF1}">
      <dsp:nvSpPr>
        <dsp:cNvPr id="0" name=""/>
        <dsp:cNvSpPr/>
      </dsp:nvSpPr>
      <dsp:spPr>
        <a:xfrm>
          <a:off x="766866" y="314956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3"/>
              <a:satOff val="0"/>
              <a:lumOff val="325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3225637"/>
        <a:ext cx="99147" cy="1847"/>
      </dsp:txXfrm>
    </dsp:sp>
    <dsp:sp modelId="{7FB6A46D-5014-49CF-8D99-2FCF226C1AD0}">
      <dsp:nvSpPr>
        <dsp:cNvPr id="0" name=""/>
        <dsp:cNvSpPr/>
      </dsp:nvSpPr>
      <dsp:spPr>
        <a:xfrm>
          <a:off x="2339919" y="2669817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22899"/>
                <a:satOff val="0"/>
                <a:lumOff val="42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22899"/>
                <a:satOff val="0"/>
                <a:lumOff val="42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22899"/>
                <a:satOff val="0"/>
                <a:lumOff val="42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s2 eggplant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2339919" y="2669817"/>
        <a:ext cx="802578" cy="481547"/>
      </dsp:txXfrm>
    </dsp:sp>
    <dsp:sp modelId="{E2BFE4D3-91B5-46C7-8A2B-E364F5E6E6CA}">
      <dsp:nvSpPr>
        <dsp:cNvPr id="0" name=""/>
        <dsp:cNvSpPr/>
      </dsp:nvSpPr>
      <dsp:spPr>
        <a:xfrm>
          <a:off x="1166355" y="35310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3575807"/>
        <a:ext cx="9229" cy="1847"/>
      </dsp:txXfrm>
    </dsp:sp>
    <dsp:sp modelId="{B6A5B4FD-55EE-4678-A2C0-6C826DBB9653}">
      <dsp:nvSpPr>
        <dsp:cNvPr id="0" name=""/>
        <dsp:cNvSpPr/>
      </dsp:nvSpPr>
      <dsp:spPr>
        <a:xfrm>
          <a:off x="365576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(get_on f1 t1)</a:t>
          </a:r>
        </a:p>
      </dsp:txBody>
      <dsp:txXfrm>
        <a:off x="365576" y="3335958"/>
        <a:ext cx="802578" cy="481547"/>
      </dsp:txXfrm>
    </dsp:sp>
    <dsp:sp modelId="{CC3CFFDB-B1A0-4109-83D3-D85981CCDC90}">
      <dsp:nvSpPr>
        <dsp:cNvPr id="0" name=""/>
        <dsp:cNvSpPr/>
      </dsp:nvSpPr>
      <dsp:spPr>
        <a:xfrm>
          <a:off x="2153526" y="353101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3575807"/>
        <a:ext cx="9229" cy="1847"/>
      </dsp:txXfrm>
    </dsp:sp>
    <dsp:sp modelId="{BCB5C254-B0FD-4B22-A67D-73C85196CC22}">
      <dsp:nvSpPr>
        <dsp:cNvPr id="0" name=""/>
        <dsp:cNvSpPr/>
      </dsp:nvSpPr>
      <dsp:spPr>
        <a:xfrm>
          <a:off x="1352748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27827"/>
                <a:satOff val="0"/>
                <a:lumOff val="347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27827"/>
                <a:satOff val="0"/>
                <a:lumOff val="347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27827"/>
                <a:satOff val="0"/>
                <a:lumOff val="347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  <a:latin typeface="+mj-lt"/>
            </a:rPr>
            <a:t>(goto f1 t1 s2 d1)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1352748" y="3335958"/>
        <a:ext cx="802578" cy="481547"/>
      </dsp:txXfrm>
    </dsp:sp>
    <dsp:sp modelId="{164EFB0E-E53B-4607-BA2E-F5FA717D214C}">
      <dsp:nvSpPr>
        <dsp:cNvPr id="0" name=""/>
        <dsp:cNvSpPr/>
      </dsp:nvSpPr>
      <dsp:spPr>
        <a:xfrm>
          <a:off x="766866" y="381570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69931"/>
              <a:satOff val="0"/>
              <a:lumOff val="227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3891777"/>
        <a:ext cx="99147" cy="1847"/>
      </dsp:txXfrm>
    </dsp:sp>
    <dsp:sp modelId="{6E0B77F4-E1A7-498A-994B-2D50605252F3}">
      <dsp:nvSpPr>
        <dsp:cNvPr id="0" name=""/>
        <dsp:cNvSpPr/>
      </dsp:nvSpPr>
      <dsp:spPr>
        <a:xfrm>
          <a:off x="2339919" y="333595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0290"/>
                <a:satOff val="0"/>
                <a:lumOff val="309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80290"/>
                <a:satOff val="0"/>
                <a:lumOff val="309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80290"/>
                <a:satOff val="0"/>
                <a:lumOff val="309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(release d1 t1 f1)</a:t>
          </a:r>
        </a:p>
      </dsp:txBody>
      <dsp:txXfrm>
        <a:off x="2339919" y="3335958"/>
        <a:ext cx="802578" cy="481547"/>
      </dsp:txXfrm>
    </dsp:sp>
    <dsp:sp modelId="{CAD89030-6A32-4439-B07A-D04D3F01F6D1}">
      <dsp:nvSpPr>
        <dsp:cNvPr id="0" name=""/>
        <dsp:cNvSpPr/>
      </dsp:nvSpPr>
      <dsp:spPr>
        <a:xfrm>
          <a:off x="1166355" y="41971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4241947"/>
        <a:ext cx="9229" cy="1847"/>
      </dsp:txXfrm>
    </dsp:sp>
    <dsp:sp modelId="{B08F3117-3655-40AF-BDC7-CAA9494BA207}">
      <dsp:nvSpPr>
        <dsp:cNvPr id="0" name=""/>
        <dsp:cNvSpPr/>
      </dsp:nvSpPr>
      <dsp:spPr>
        <a:xfrm>
          <a:off x="365576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2754"/>
                <a:satOff val="0"/>
                <a:lumOff val="27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2754"/>
                <a:satOff val="0"/>
                <a:lumOff val="27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2754"/>
                <a:satOff val="0"/>
                <a:lumOff val="27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  <a:latin typeface="+mj-lt"/>
            </a:rPr>
            <a:t>(goto f1 t1 d1 s4)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365576" y="4002098"/>
        <a:ext cx="802578" cy="481547"/>
      </dsp:txXfrm>
    </dsp:sp>
    <dsp:sp modelId="{99C7722C-F424-4C26-AD8D-3095F306683F}">
      <dsp:nvSpPr>
        <dsp:cNvPr id="0" name=""/>
        <dsp:cNvSpPr/>
      </dsp:nvSpPr>
      <dsp:spPr>
        <a:xfrm>
          <a:off x="2153526" y="419715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4237"/>
              <a:satOff val="0"/>
              <a:lumOff val="1626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4241947"/>
        <a:ext cx="9229" cy="1847"/>
      </dsp:txXfrm>
    </dsp:sp>
    <dsp:sp modelId="{755227D2-A85B-4BBA-923A-15A9DE68E87B}">
      <dsp:nvSpPr>
        <dsp:cNvPr id="0" name=""/>
        <dsp:cNvSpPr/>
      </dsp:nvSpPr>
      <dsp:spPr>
        <a:xfrm>
          <a:off x="1352748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5218"/>
                <a:satOff val="0"/>
                <a:lumOff val="231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5218"/>
                <a:satOff val="0"/>
                <a:lumOff val="231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5218"/>
                <a:satOff val="0"/>
                <a:lumOff val="231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(get_off f1 t1)</a:t>
          </a:r>
        </a:p>
      </dsp:txBody>
      <dsp:txXfrm>
        <a:off x="1352748" y="4002098"/>
        <a:ext cx="802578" cy="481547"/>
      </dsp:txXfrm>
    </dsp:sp>
    <dsp:sp modelId="{BC7C9A4C-278E-41EB-AB2C-109B70147C37}">
      <dsp:nvSpPr>
        <dsp:cNvPr id="0" name=""/>
        <dsp:cNvSpPr/>
      </dsp:nvSpPr>
      <dsp:spPr>
        <a:xfrm>
          <a:off x="766866" y="448184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4557917"/>
        <a:ext cx="99147" cy="1847"/>
      </dsp:txXfrm>
    </dsp:sp>
    <dsp:sp modelId="{2A8CB820-AC19-4934-ADCC-E51EFA9F6361}">
      <dsp:nvSpPr>
        <dsp:cNvPr id="0" name=""/>
        <dsp:cNvSpPr/>
      </dsp:nvSpPr>
      <dsp:spPr>
        <a:xfrm>
          <a:off x="2339919" y="400209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s4 pumpkin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2339919" y="4002098"/>
        <a:ext cx="802578" cy="481547"/>
      </dsp:txXfrm>
    </dsp:sp>
    <dsp:sp modelId="{FB0CCE99-921D-4822-ADFF-C0F4E24BCEF7}">
      <dsp:nvSpPr>
        <dsp:cNvPr id="0" name=""/>
        <dsp:cNvSpPr/>
      </dsp:nvSpPr>
      <dsp:spPr>
        <a:xfrm>
          <a:off x="1166355" y="48632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238736" y="4908087"/>
        <a:ext cx="9229" cy="1847"/>
      </dsp:txXfrm>
    </dsp:sp>
    <dsp:sp modelId="{83B1CCB0-1AA0-4C98-B794-B86E6C1B2FC9}">
      <dsp:nvSpPr>
        <dsp:cNvPr id="0" name=""/>
        <dsp:cNvSpPr/>
      </dsp:nvSpPr>
      <dsp:spPr>
        <a:xfrm>
          <a:off x="365576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0145"/>
                <a:satOff val="0"/>
                <a:lumOff val="154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0145"/>
                <a:satOff val="0"/>
                <a:lumOff val="154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0145"/>
                <a:satOff val="0"/>
                <a:lumOff val="154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+mj-lt"/>
            </a:rPr>
            <a:t>(collect_good s4 banana t1 f1)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365576" y="4668238"/>
        <a:ext cx="802578" cy="481547"/>
      </dsp:txXfrm>
    </dsp:sp>
    <dsp:sp modelId="{D0DCC555-BFDC-40F1-B581-013BE3ACC7CC}">
      <dsp:nvSpPr>
        <dsp:cNvPr id="0" name=""/>
        <dsp:cNvSpPr/>
      </dsp:nvSpPr>
      <dsp:spPr>
        <a:xfrm>
          <a:off x="2153526" y="4863291"/>
          <a:ext cx="153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3993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05695"/>
              <a:satOff val="0"/>
              <a:lumOff val="65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225908" y="4908087"/>
        <a:ext cx="9229" cy="1847"/>
      </dsp:txXfrm>
    </dsp:sp>
    <dsp:sp modelId="{A574C83B-D595-4E1C-9CCE-720207EF7FB7}">
      <dsp:nvSpPr>
        <dsp:cNvPr id="0" name=""/>
        <dsp:cNvSpPr/>
      </dsp:nvSpPr>
      <dsp:spPr>
        <a:xfrm>
          <a:off x="1352748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2609"/>
                <a:satOff val="0"/>
                <a:lumOff val="115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2609"/>
                <a:satOff val="0"/>
                <a:lumOff val="115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2609"/>
                <a:satOff val="0"/>
                <a:lumOff val="115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(get_on f1 t1)</a:t>
          </a:r>
        </a:p>
      </dsp:txBody>
      <dsp:txXfrm>
        <a:off x="1352748" y="4668238"/>
        <a:ext cx="802578" cy="481547"/>
      </dsp:txXfrm>
    </dsp:sp>
    <dsp:sp modelId="{FA10F9E2-6F2D-44CB-9694-6A70B4F4B333}">
      <dsp:nvSpPr>
        <dsp:cNvPr id="0" name=""/>
        <dsp:cNvSpPr/>
      </dsp:nvSpPr>
      <dsp:spPr>
        <a:xfrm>
          <a:off x="766866" y="5147985"/>
          <a:ext cx="1974342" cy="153993"/>
        </a:xfrm>
        <a:custGeom>
          <a:avLst/>
          <a:gdLst/>
          <a:ahLst/>
          <a:cxnLst/>
          <a:rect l="0" t="0" r="0" b="0"/>
          <a:pathLst>
            <a:path>
              <a:moveTo>
                <a:pt x="1974342" y="0"/>
              </a:moveTo>
              <a:lnTo>
                <a:pt x="1974342" y="94096"/>
              </a:lnTo>
              <a:lnTo>
                <a:pt x="0" y="94096"/>
              </a:lnTo>
              <a:lnTo>
                <a:pt x="0" y="153993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2847"/>
              <a:satOff val="0"/>
              <a:lumOff val="3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704463" y="5224057"/>
        <a:ext cx="99147" cy="1847"/>
      </dsp:txXfrm>
    </dsp:sp>
    <dsp:sp modelId="{2F8DA2F9-77EF-41ED-837E-0597AC288110}">
      <dsp:nvSpPr>
        <dsp:cNvPr id="0" name=""/>
        <dsp:cNvSpPr/>
      </dsp:nvSpPr>
      <dsp:spPr>
        <a:xfrm>
          <a:off x="2339919" y="466823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5073"/>
                <a:satOff val="0"/>
                <a:lumOff val="7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5073"/>
                <a:satOff val="0"/>
                <a:lumOff val="7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5073"/>
                <a:satOff val="0"/>
                <a:lumOff val="7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1" kern="1200" dirty="0">
              <a:solidFill>
                <a:schemeClr val="tx1"/>
              </a:solidFill>
              <a:latin typeface="+mj-lt"/>
            </a:rPr>
            <a:t>(goto f1 t1 s4 d1)</a:t>
          </a:r>
          <a:endParaRPr lang="it-IT" sz="900" b="1" kern="1200" dirty="0">
            <a:solidFill>
              <a:schemeClr val="tx1"/>
            </a:solidFill>
            <a:latin typeface="+mj-lt"/>
          </a:endParaRPr>
        </a:p>
      </dsp:txBody>
      <dsp:txXfrm>
        <a:off x="2339919" y="4668238"/>
        <a:ext cx="802578" cy="481547"/>
      </dsp:txXfrm>
    </dsp:sp>
    <dsp:sp modelId="{A527D50C-6FF8-4280-BAA1-B7C3D9734A60}">
      <dsp:nvSpPr>
        <dsp:cNvPr id="0" name=""/>
        <dsp:cNvSpPr/>
      </dsp:nvSpPr>
      <dsp:spPr>
        <a:xfrm>
          <a:off x="365576" y="5334378"/>
          <a:ext cx="802578" cy="48154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"/>
                <a:satOff val="0"/>
                <a:lumOff val="3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"/>
                <a:satOff val="0"/>
                <a:lumOff val="3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"/>
                <a:satOff val="0"/>
                <a:lumOff val="3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b="1" kern="1200" dirty="0">
              <a:solidFill>
                <a:schemeClr val="tx1"/>
              </a:solidFill>
              <a:latin typeface="+mj-lt"/>
            </a:rPr>
            <a:t>(release d1 t1 f1)</a:t>
          </a:r>
        </a:p>
      </dsp:txBody>
      <dsp:txXfrm>
        <a:off x="365576" y="5334378"/>
        <a:ext cx="802578" cy="481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CDC4E-599E-4E30-8BC7-C3364262CEC7}">
      <dsp:nvSpPr>
        <dsp:cNvPr id="0" name=""/>
        <dsp:cNvSpPr/>
      </dsp:nvSpPr>
      <dsp:spPr>
        <a:xfrm>
          <a:off x="1117762" y="308766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353202"/>
        <a:ext cx="12840" cy="2568"/>
      </dsp:txXfrm>
    </dsp:sp>
    <dsp:sp modelId="{33CAE533-793D-4E5A-9D9B-FDE02C922BB2}">
      <dsp:nvSpPr>
        <dsp:cNvPr id="0" name=""/>
        <dsp:cNvSpPr/>
      </dsp:nvSpPr>
      <dsp:spPr>
        <a:xfrm>
          <a:off x="2966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</a:t>
          </a:r>
          <a:r>
            <a:rPr lang="it-IT" sz="1100" b="1" kern="1200" dirty="0" err="1">
              <a:solidFill>
                <a:schemeClr val="tx1"/>
              </a:solidFill>
            </a:rPr>
            <a:t>get_on</a:t>
          </a:r>
          <a:r>
            <a:rPr lang="it-IT" sz="1100" b="1" kern="1200" dirty="0">
              <a:solidFill>
                <a:schemeClr val="tx1"/>
              </a:solidFill>
            </a:rPr>
            <a:t> f1 t1)</a:t>
          </a:r>
        </a:p>
      </dsp:txBody>
      <dsp:txXfrm>
        <a:off x="2966" y="19507"/>
        <a:ext cx="1116595" cy="669957"/>
      </dsp:txXfrm>
    </dsp:sp>
    <dsp:sp modelId="{4B720E09-6F2B-420A-AE96-563406910C07}">
      <dsp:nvSpPr>
        <dsp:cNvPr id="0" name=""/>
        <dsp:cNvSpPr/>
      </dsp:nvSpPr>
      <dsp:spPr>
        <a:xfrm>
          <a:off x="2491174" y="308766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70463"/>
              <a:satOff val="0"/>
              <a:lumOff val="43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353202"/>
        <a:ext cx="12840" cy="2568"/>
      </dsp:txXfrm>
    </dsp:sp>
    <dsp:sp modelId="{2E8E3AB7-2D31-4A2F-838F-71145C96AB4F}">
      <dsp:nvSpPr>
        <dsp:cNvPr id="0" name=""/>
        <dsp:cNvSpPr/>
      </dsp:nvSpPr>
      <dsp:spPr>
        <a:xfrm>
          <a:off x="1376379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2548"/>
                <a:satOff val="0"/>
                <a:lumOff val="50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62548"/>
                <a:satOff val="0"/>
                <a:lumOff val="50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62548"/>
                <a:satOff val="0"/>
                <a:lumOff val="50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</a:t>
          </a:r>
          <a:r>
            <a:rPr lang="en-US" sz="1100" b="1" kern="1200" dirty="0" err="1">
              <a:solidFill>
                <a:schemeClr val="tx1"/>
              </a:solidFill>
            </a:rPr>
            <a:t>goto</a:t>
          </a:r>
          <a:r>
            <a:rPr lang="en-US" sz="1100" b="1" kern="1200" dirty="0">
              <a:solidFill>
                <a:schemeClr val="tx1"/>
              </a:solidFill>
            </a:rPr>
            <a:t> f1 t1 farm s1)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376379" y="19507"/>
        <a:ext cx="1116595" cy="669957"/>
      </dsp:txXfrm>
    </dsp:sp>
    <dsp:sp modelId="{1640C113-80AC-4F53-9671-B97924495406}">
      <dsp:nvSpPr>
        <dsp:cNvPr id="0" name=""/>
        <dsp:cNvSpPr/>
      </dsp:nvSpPr>
      <dsp:spPr>
        <a:xfrm>
          <a:off x="561264" y="687665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40926"/>
              <a:satOff val="0"/>
              <a:lumOff val="8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799489"/>
        <a:ext cx="137940" cy="2568"/>
      </dsp:txXfrm>
    </dsp:sp>
    <dsp:sp modelId="{C593E214-FEE6-454D-A1D1-705460571C02}">
      <dsp:nvSpPr>
        <dsp:cNvPr id="0" name=""/>
        <dsp:cNvSpPr/>
      </dsp:nvSpPr>
      <dsp:spPr>
        <a:xfrm>
          <a:off x="2749791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25096"/>
                <a:satOff val="0"/>
                <a:lumOff val="101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25096"/>
                <a:satOff val="0"/>
                <a:lumOff val="101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25096"/>
                <a:satOff val="0"/>
                <a:lumOff val="101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s1 s2)</a:t>
          </a:r>
        </a:p>
      </dsp:txBody>
      <dsp:txXfrm>
        <a:off x="2749791" y="19507"/>
        <a:ext cx="1116595" cy="669957"/>
      </dsp:txXfrm>
    </dsp:sp>
    <dsp:sp modelId="{449511AC-6CB6-4BFC-B587-6592C787DC32}">
      <dsp:nvSpPr>
        <dsp:cNvPr id="0" name=""/>
        <dsp:cNvSpPr/>
      </dsp:nvSpPr>
      <dsp:spPr>
        <a:xfrm>
          <a:off x="1117762" y="123554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1279976"/>
        <a:ext cx="12840" cy="2568"/>
      </dsp:txXfrm>
    </dsp:sp>
    <dsp:sp modelId="{E9A6935A-6E14-4EF4-B9E5-139F290757F7}">
      <dsp:nvSpPr>
        <dsp:cNvPr id="0" name=""/>
        <dsp:cNvSpPr/>
      </dsp:nvSpPr>
      <dsp:spPr>
        <a:xfrm>
          <a:off x="2966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87643"/>
                <a:satOff val="0"/>
                <a:lumOff val="152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87643"/>
                <a:satOff val="0"/>
                <a:lumOff val="152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87643"/>
                <a:satOff val="0"/>
                <a:lumOff val="152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</a:t>
          </a:r>
          <a:r>
            <a:rPr lang="it-IT" sz="1100" b="1" kern="1200" dirty="0" err="1">
              <a:solidFill>
                <a:schemeClr val="tx1"/>
              </a:solidFill>
            </a:rPr>
            <a:t>get_off</a:t>
          </a:r>
          <a:r>
            <a:rPr lang="it-IT" sz="1100" b="1" kern="1200" dirty="0">
              <a:solidFill>
                <a:schemeClr val="tx1"/>
              </a:solidFill>
            </a:rPr>
            <a:t> f1 t1)</a:t>
          </a:r>
        </a:p>
      </dsp:txBody>
      <dsp:txXfrm>
        <a:off x="2966" y="946282"/>
        <a:ext cx="1116595" cy="669957"/>
      </dsp:txXfrm>
    </dsp:sp>
    <dsp:sp modelId="{8D674AEE-72C2-4CBF-B362-448B95CCA13E}">
      <dsp:nvSpPr>
        <dsp:cNvPr id="0" name=""/>
        <dsp:cNvSpPr/>
      </dsp:nvSpPr>
      <dsp:spPr>
        <a:xfrm>
          <a:off x="2491174" y="123554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81853"/>
              <a:satOff val="0"/>
              <a:lumOff val="173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1279976"/>
        <a:ext cx="12840" cy="2568"/>
      </dsp:txXfrm>
    </dsp:sp>
    <dsp:sp modelId="{5F0E37A0-0E35-457D-BEE0-F0E2A9795673}">
      <dsp:nvSpPr>
        <dsp:cNvPr id="0" name=""/>
        <dsp:cNvSpPr/>
      </dsp:nvSpPr>
      <dsp:spPr>
        <a:xfrm>
          <a:off x="1376379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0191"/>
                <a:satOff val="0"/>
                <a:lumOff val="203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0191"/>
                <a:satOff val="0"/>
                <a:lumOff val="203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0191"/>
                <a:satOff val="0"/>
                <a:lumOff val="203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</a:t>
          </a:r>
          <a:r>
            <a:rPr lang="en-US" sz="1100" b="1" kern="1200" dirty="0" err="1">
              <a:solidFill>
                <a:schemeClr val="tx1"/>
              </a:solidFill>
            </a:rPr>
            <a:t>collect_good</a:t>
          </a:r>
          <a:r>
            <a:rPr lang="en-US" sz="1100" b="1" kern="1200">
              <a:solidFill>
                <a:schemeClr val="tx1"/>
              </a:solidFill>
            </a:rPr>
            <a:t> s2 apple t1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376379" y="946282"/>
        <a:ext cx="1116595" cy="669957"/>
      </dsp:txXfrm>
    </dsp:sp>
    <dsp:sp modelId="{3D65C082-29FD-4C8B-94D0-0577DBA8E323}">
      <dsp:nvSpPr>
        <dsp:cNvPr id="0" name=""/>
        <dsp:cNvSpPr/>
      </dsp:nvSpPr>
      <dsp:spPr>
        <a:xfrm>
          <a:off x="561264" y="1614439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52316"/>
              <a:satOff val="0"/>
              <a:lumOff val="216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1726264"/>
        <a:ext cx="137940" cy="2568"/>
      </dsp:txXfrm>
    </dsp:sp>
    <dsp:sp modelId="{2B5AA900-4B1F-49C7-9C57-35711911A8A5}">
      <dsp:nvSpPr>
        <dsp:cNvPr id="0" name=""/>
        <dsp:cNvSpPr/>
      </dsp:nvSpPr>
      <dsp:spPr>
        <a:xfrm>
          <a:off x="2749791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12739"/>
                <a:satOff val="0"/>
                <a:lumOff val="254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12739"/>
                <a:satOff val="0"/>
                <a:lumOff val="254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12739"/>
                <a:satOff val="0"/>
                <a:lumOff val="254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2749791" y="946282"/>
        <a:ext cx="1116595" cy="669957"/>
      </dsp:txXfrm>
    </dsp:sp>
    <dsp:sp modelId="{8DD5383B-1F7D-41AC-9606-79DF2DC29557}">
      <dsp:nvSpPr>
        <dsp:cNvPr id="0" name=""/>
        <dsp:cNvSpPr/>
      </dsp:nvSpPr>
      <dsp:spPr>
        <a:xfrm>
          <a:off x="1117762" y="2162315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2206751"/>
        <a:ext cx="12840" cy="2568"/>
      </dsp:txXfrm>
    </dsp:sp>
    <dsp:sp modelId="{7EECD820-4B2E-472C-B1DD-322204C1FB3E}">
      <dsp:nvSpPr>
        <dsp:cNvPr id="0" name=""/>
        <dsp:cNvSpPr/>
      </dsp:nvSpPr>
      <dsp:spPr>
        <a:xfrm>
          <a:off x="2966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5287"/>
                <a:satOff val="0"/>
                <a:lumOff val="30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5287"/>
                <a:satOff val="0"/>
                <a:lumOff val="30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5287"/>
                <a:satOff val="0"/>
                <a:lumOff val="30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f1 t1 s2 d1)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966" y="1873056"/>
        <a:ext cx="1116595" cy="669957"/>
      </dsp:txXfrm>
    </dsp:sp>
    <dsp:sp modelId="{7004C95E-D1C5-48FE-AD44-168107FCB114}">
      <dsp:nvSpPr>
        <dsp:cNvPr id="0" name=""/>
        <dsp:cNvSpPr/>
      </dsp:nvSpPr>
      <dsp:spPr>
        <a:xfrm>
          <a:off x="2491174" y="2162315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93242"/>
              <a:satOff val="0"/>
              <a:lumOff val="303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2206751"/>
        <a:ext cx="12840" cy="2568"/>
      </dsp:txXfrm>
    </dsp:sp>
    <dsp:sp modelId="{8BE93486-1B90-4A33-B936-660A761A3CF5}">
      <dsp:nvSpPr>
        <dsp:cNvPr id="0" name=""/>
        <dsp:cNvSpPr/>
      </dsp:nvSpPr>
      <dsp:spPr>
        <a:xfrm>
          <a:off x="1376379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37834"/>
                <a:satOff val="0"/>
                <a:lumOff val="355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37834"/>
                <a:satOff val="0"/>
                <a:lumOff val="355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37834"/>
                <a:satOff val="0"/>
                <a:lumOff val="355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(release d1 t1 f1)</a:t>
          </a:r>
        </a:p>
      </dsp:txBody>
      <dsp:txXfrm>
        <a:off x="1376379" y="1873056"/>
        <a:ext cx="1116595" cy="669957"/>
      </dsp:txXfrm>
    </dsp:sp>
    <dsp:sp modelId="{5FBE8E0B-EDF6-4C5D-B817-ED09173C34DD}">
      <dsp:nvSpPr>
        <dsp:cNvPr id="0" name=""/>
        <dsp:cNvSpPr/>
      </dsp:nvSpPr>
      <dsp:spPr>
        <a:xfrm>
          <a:off x="561264" y="2541214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63705"/>
              <a:satOff val="0"/>
              <a:lumOff val="346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2653038"/>
        <a:ext cx="137940" cy="2568"/>
      </dsp:txXfrm>
    </dsp:sp>
    <dsp:sp modelId="{99EB81B8-8549-4536-B8FA-357DACA66754}">
      <dsp:nvSpPr>
        <dsp:cNvPr id="0" name=""/>
        <dsp:cNvSpPr/>
      </dsp:nvSpPr>
      <dsp:spPr>
        <a:xfrm>
          <a:off x="2749791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0382"/>
                <a:satOff val="0"/>
                <a:lumOff val="40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0382"/>
                <a:satOff val="0"/>
                <a:lumOff val="40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0382"/>
                <a:satOff val="0"/>
                <a:lumOff val="40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f1 t1 d1 s2)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1873056"/>
        <a:ext cx="1116595" cy="669957"/>
      </dsp:txXfrm>
    </dsp:sp>
    <dsp:sp modelId="{064FF645-2E74-4811-AEEC-27C3532D84CB}">
      <dsp:nvSpPr>
        <dsp:cNvPr id="0" name=""/>
        <dsp:cNvSpPr/>
      </dsp:nvSpPr>
      <dsp:spPr>
        <a:xfrm>
          <a:off x="1117762" y="308909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3133525"/>
        <a:ext cx="12840" cy="2568"/>
      </dsp:txXfrm>
    </dsp:sp>
    <dsp:sp modelId="{A16DD03B-BA83-4654-956B-DBADA50CDF67}">
      <dsp:nvSpPr>
        <dsp:cNvPr id="0" name=""/>
        <dsp:cNvSpPr/>
      </dsp:nvSpPr>
      <dsp:spPr>
        <a:xfrm>
          <a:off x="2966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2930"/>
                <a:satOff val="0"/>
                <a:lumOff val="457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2930"/>
                <a:satOff val="0"/>
                <a:lumOff val="457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2930"/>
                <a:satOff val="0"/>
                <a:lumOff val="457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2966" y="2799831"/>
        <a:ext cx="1116595" cy="669957"/>
      </dsp:txXfrm>
    </dsp:sp>
    <dsp:sp modelId="{9DAEA2F6-266D-495D-AAF4-199EAAB3601E}">
      <dsp:nvSpPr>
        <dsp:cNvPr id="0" name=""/>
        <dsp:cNvSpPr/>
      </dsp:nvSpPr>
      <dsp:spPr>
        <a:xfrm>
          <a:off x="2491174" y="308909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63705"/>
              <a:satOff val="0"/>
              <a:lumOff val="346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3133525"/>
        <a:ext cx="12840" cy="2568"/>
      </dsp:txXfrm>
    </dsp:sp>
    <dsp:sp modelId="{8D858033-D7C6-461C-A5F0-912872C329F6}">
      <dsp:nvSpPr>
        <dsp:cNvPr id="0" name=""/>
        <dsp:cNvSpPr/>
      </dsp:nvSpPr>
      <dsp:spPr>
        <a:xfrm>
          <a:off x="1376379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2930"/>
                <a:satOff val="0"/>
                <a:lumOff val="457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2930"/>
                <a:satOff val="0"/>
                <a:lumOff val="457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2930"/>
                <a:satOff val="0"/>
                <a:lumOff val="457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s2 eggplant t1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376379" y="2799831"/>
        <a:ext cx="1116595" cy="669957"/>
      </dsp:txXfrm>
    </dsp:sp>
    <dsp:sp modelId="{3DDEF909-652D-450B-BFE9-DFCFD16C2A3D}">
      <dsp:nvSpPr>
        <dsp:cNvPr id="0" name=""/>
        <dsp:cNvSpPr/>
      </dsp:nvSpPr>
      <dsp:spPr>
        <a:xfrm>
          <a:off x="561264" y="3467988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93242"/>
              <a:satOff val="0"/>
              <a:lumOff val="303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3579813"/>
        <a:ext cx="137940" cy="2568"/>
      </dsp:txXfrm>
    </dsp:sp>
    <dsp:sp modelId="{7A968562-88D6-43CA-9C14-85B486090B97}">
      <dsp:nvSpPr>
        <dsp:cNvPr id="0" name=""/>
        <dsp:cNvSpPr/>
      </dsp:nvSpPr>
      <dsp:spPr>
        <a:xfrm>
          <a:off x="2749791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0382"/>
                <a:satOff val="0"/>
                <a:lumOff val="40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0382"/>
                <a:satOff val="0"/>
                <a:lumOff val="40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0382"/>
                <a:satOff val="0"/>
                <a:lumOff val="40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2749791" y="2799831"/>
        <a:ext cx="1116595" cy="669957"/>
      </dsp:txXfrm>
    </dsp:sp>
    <dsp:sp modelId="{65CAA4DC-88EE-45A2-A0C4-5EE142CACA21}">
      <dsp:nvSpPr>
        <dsp:cNvPr id="0" name=""/>
        <dsp:cNvSpPr/>
      </dsp:nvSpPr>
      <dsp:spPr>
        <a:xfrm>
          <a:off x="1117762" y="4015864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4060300"/>
        <a:ext cx="12840" cy="2568"/>
      </dsp:txXfrm>
    </dsp:sp>
    <dsp:sp modelId="{D97B2A0C-E876-47A7-9039-0F7DEA02977B}">
      <dsp:nvSpPr>
        <dsp:cNvPr id="0" name=""/>
        <dsp:cNvSpPr/>
      </dsp:nvSpPr>
      <dsp:spPr>
        <a:xfrm>
          <a:off x="2966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37834"/>
                <a:satOff val="0"/>
                <a:lumOff val="355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37834"/>
                <a:satOff val="0"/>
                <a:lumOff val="355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37834"/>
                <a:satOff val="0"/>
                <a:lumOff val="355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s2 s1)</a:t>
          </a:r>
        </a:p>
      </dsp:txBody>
      <dsp:txXfrm>
        <a:off x="2966" y="3726605"/>
        <a:ext cx="1116595" cy="669957"/>
      </dsp:txXfrm>
    </dsp:sp>
    <dsp:sp modelId="{84C626A8-B326-4A7D-A9C8-2ED8EF724E4C}">
      <dsp:nvSpPr>
        <dsp:cNvPr id="0" name=""/>
        <dsp:cNvSpPr/>
      </dsp:nvSpPr>
      <dsp:spPr>
        <a:xfrm>
          <a:off x="2491174" y="4015864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52316"/>
              <a:satOff val="0"/>
              <a:lumOff val="216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4060300"/>
        <a:ext cx="12840" cy="2568"/>
      </dsp:txXfrm>
    </dsp:sp>
    <dsp:sp modelId="{794FA47D-3074-4964-BF5B-603D0390DFD3}">
      <dsp:nvSpPr>
        <dsp:cNvPr id="0" name=""/>
        <dsp:cNvSpPr/>
      </dsp:nvSpPr>
      <dsp:spPr>
        <a:xfrm>
          <a:off x="1376379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5287"/>
                <a:satOff val="0"/>
                <a:lumOff val="30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5287"/>
                <a:satOff val="0"/>
                <a:lumOff val="30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5287"/>
                <a:satOff val="0"/>
                <a:lumOff val="30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1376379" y="3726605"/>
        <a:ext cx="1116595" cy="669957"/>
      </dsp:txXfrm>
    </dsp:sp>
    <dsp:sp modelId="{01F36004-CA0B-4FA0-B278-6B8DF0343973}">
      <dsp:nvSpPr>
        <dsp:cNvPr id="0" name=""/>
        <dsp:cNvSpPr/>
      </dsp:nvSpPr>
      <dsp:spPr>
        <a:xfrm>
          <a:off x="561264" y="4394763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81853"/>
              <a:satOff val="0"/>
              <a:lumOff val="173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4506587"/>
        <a:ext cx="137940" cy="2568"/>
      </dsp:txXfrm>
    </dsp:sp>
    <dsp:sp modelId="{C123E271-3DCE-4C80-82B8-C15EA333809C}">
      <dsp:nvSpPr>
        <dsp:cNvPr id="0" name=""/>
        <dsp:cNvSpPr/>
      </dsp:nvSpPr>
      <dsp:spPr>
        <a:xfrm>
          <a:off x="2749791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12739"/>
                <a:satOff val="0"/>
                <a:lumOff val="254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12739"/>
                <a:satOff val="0"/>
                <a:lumOff val="254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12739"/>
                <a:satOff val="0"/>
                <a:lumOff val="254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s1 eggplant t1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3726605"/>
        <a:ext cx="1116595" cy="669957"/>
      </dsp:txXfrm>
    </dsp:sp>
    <dsp:sp modelId="{BB1FE5E6-AB9F-46FF-BB7B-F79730BED8D0}">
      <dsp:nvSpPr>
        <dsp:cNvPr id="0" name=""/>
        <dsp:cNvSpPr/>
      </dsp:nvSpPr>
      <dsp:spPr>
        <a:xfrm>
          <a:off x="1117762" y="4942639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11389"/>
              <a:satOff val="0"/>
              <a:lumOff val="130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4987074"/>
        <a:ext cx="12840" cy="2568"/>
      </dsp:txXfrm>
    </dsp:sp>
    <dsp:sp modelId="{3BB1AC54-6F72-407E-9F41-1BB4F8F6E814}">
      <dsp:nvSpPr>
        <dsp:cNvPr id="0" name=""/>
        <dsp:cNvSpPr/>
      </dsp:nvSpPr>
      <dsp:spPr>
        <a:xfrm>
          <a:off x="2966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0191"/>
                <a:satOff val="0"/>
                <a:lumOff val="203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0191"/>
                <a:satOff val="0"/>
                <a:lumOff val="203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0191"/>
                <a:satOff val="0"/>
                <a:lumOff val="203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2966" y="4653380"/>
        <a:ext cx="1116595" cy="669957"/>
      </dsp:txXfrm>
    </dsp:sp>
    <dsp:sp modelId="{521388DC-13A5-4653-8DEA-F2C767423DDB}">
      <dsp:nvSpPr>
        <dsp:cNvPr id="0" name=""/>
        <dsp:cNvSpPr/>
      </dsp:nvSpPr>
      <dsp:spPr>
        <a:xfrm>
          <a:off x="2491174" y="4942639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40926"/>
              <a:satOff val="0"/>
              <a:lumOff val="8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2597862" y="4987074"/>
        <a:ext cx="12840" cy="2568"/>
      </dsp:txXfrm>
    </dsp:sp>
    <dsp:sp modelId="{FB804F0D-B743-4A87-944A-538BA26DB287}">
      <dsp:nvSpPr>
        <dsp:cNvPr id="0" name=""/>
        <dsp:cNvSpPr/>
      </dsp:nvSpPr>
      <dsp:spPr>
        <a:xfrm>
          <a:off x="1376379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87643"/>
                <a:satOff val="0"/>
                <a:lumOff val="152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87643"/>
                <a:satOff val="0"/>
                <a:lumOff val="152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87643"/>
                <a:satOff val="0"/>
                <a:lumOff val="152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s1 s2)</a:t>
          </a:r>
        </a:p>
      </dsp:txBody>
      <dsp:txXfrm>
        <a:off x="1376379" y="4653380"/>
        <a:ext cx="1116595" cy="669957"/>
      </dsp:txXfrm>
    </dsp:sp>
    <dsp:sp modelId="{1BC9586B-64E2-4D46-A1B5-160D9D434291}">
      <dsp:nvSpPr>
        <dsp:cNvPr id="0" name=""/>
        <dsp:cNvSpPr/>
      </dsp:nvSpPr>
      <dsp:spPr>
        <a:xfrm>
          <a:off x="561264" y="5321537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70463"/>
              <a:satOff val="0"/>
              <a:lumOff val="43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865706" y="5433362"/>
        <a:ext cx="137940" cy="2568"/>
      </dsp:txXfrm>
    </dsp:sp>
    <dsp:sp modelId="{4A2B4E36-30CB-4AE0-B5B0-E9B3C5D473B4}">
      <dsp:nvSpPr>
        <dsp:cNvPr id="0" name=""/>
        <dsp:cNvSpPr/>
      </dsp:nvSpPr>
      <dsp:spPr>
        <a:xfrm>
          <a:off x="2749791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25096"/>
                <a:satOff val="0"/>
                <a:lumOff val="101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25096"/>
                <a:satOff val="0"/>
                <a:lumOff val="101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25096"/>
                <a:satOff val="0"/>
                <a:lumOff val="101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f1 t1 s2 d1)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4653380"/>
        <a:ext cx="1116595" cy="669957"/>
      </dsp:txXfrm>
    </dsp:sp>
    <dsp:sp modelId="{CEB05B98-EE44-4B6A-9837-0AA6B15454A8}">
      <dsp:nvSpPr>
        <dsp:cNvPr id="0" name=""/>
        <dsp:cNvSpPr/>
      </dsp:nvSpPr>
      <dsp:spPr>
        <a:xfrm>
          <a:off x="2966" y="5580154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2548"/>
                <a:satOff val="0"/>
                <a:lumOff val="50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62548"/>
                <a:satOff val="0"/>
                <a:lumOff val="50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62548"/>
                <a:satOff val="0"/>
                <a:lumOff val="50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(release d1 t1 f1)</a:t>
          </a:r>
        </a:p>
      </dsp:txBody>
      <dsp:txXfrm>
        <a:off x="2966" y="5580154"/>
        <a:ext cx="1116595" cy="669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3431-98E3-4263-A5C5-199CE98BF596}">
      <dsp:nvSpPr>
        <dsp:cNvPr id="0" name=""/>
        <dsp:cNvSpPr/>
      </dsp:nvSpPr>
      <dsp:spPr>
        <a:xfrm>
          <a:off x="1035115" y="3843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1045643" y="14371"/>
        <a:ext cx="1416787" cy="338404"/>
      </dsp:txXfrm>
    </dsp:sp>
    <dsp:sp modelId="{B0508CC4-3A03-4210-8091-272570D392FE}">
      <dsp:nvSpPr>
        <dsp:cNvPr id="0" name=""/>
        <dsp:cNvSpPr/>
      </dsp:nvSpPr>
      <dsp:spPr>
        <a:xfrm rot="5400000">
          <a:off x="1686638" y="372290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385770"/>
        <a:ext cx="97055" cy="94358"/>
      </dsp:txXfrm>
    </dsp:sp>
    <dsp:sp modelId="{C72DD5B6-7FCD-4E71-B907-18ED4E0B558D}">
      <dsp:nvSpPr>
        <dsp:cNvPr id="0" name=""/>
        <dsp:cNvSpPr/>
      </dsp:nvSpPr>
      <dsp:spPr>
        <a:xfrm>
          <a:off x="1035115" y="543034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99034"/>
                <a:satOff val="0"/>
                <a:lumOff val="8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9034"/>
                <a:satOff val="0"/>
                <a:lumOff val="8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9034"/>
                <a:satOff val="0"/>
                <a:lumOff val="8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(goto f1 t1 farm s1)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045643" y="553562"/>
        <a:ext cx="1416787" cy="338404"/>
      </dsp:txXfrm>
    </dsp:sp>
    <dsp:sp modelId="{7E5EB6EA-A545-430E-B9DA-C41D5EE2A45A}">
      <dsp:nvSpPr>
        <dsp:cNvPr id="0" name=""/>
        <dsp:cNvSpPr/>
      </dsp:nvSpPr>
      <dsp:spPr>
        <a:xfrm rot="5400000">
          <a:off x="1686638" y="911482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15303"/>
                <a:satOff val="0"/>
                <a:lumOff val="7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115303"/>
                <a:satOff val="0"/>
                <a:lumOff val="7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115303"/>
                <a:satOff val="0"/>
                <a:lumOff val="7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924962"/>
        <a:ext cx="97055" cy="94358"/>
      </dsp:txXfrm>
    </dsp:sp>
    <dsp:sp modelId="{8A9177DB-9C3B-4972-9FF8-3F1608FFBBE6}">
      <dsp:nvSpPr>
        <dsp:cNvPr id="0" name=""/>
        <dsp:cNvSpPr/>
      </dsp:nvSpPr>
      <dsp:spPr>
        <a:xfrm>
          <a:off x="1035115" y="1082226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198068"/>
                <a:satOff val="0"/>
                <a:lumOff val="16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8068"/>
                <a:satOff val="0"/>
                <a:lumOff val="16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8068"/>
                <a:satOff val="0"/>
                <a:lumOff val="16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1045643" y="1092754"/>
        <a:ext cx="1416787" cy="338404"/>
      </dsp:txXfrm>
    </dsp:sp>
    <dsp:sp modelId="{170E39E8-7B4C-48D9-97B3-4DF2C93362E8}">
      <dsp:nvSpPr>
        <dsp:cNvPr id="0" name=""/>
        <dsp:cNvSpPr/>
      </dsp:nvSpPr>
      <dsp:spPr>
        <a:xfrm rot="5400000">
          <a:off x="1686638" y="1450673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30607"/>
                <a:satOff val="0"/>
                <a:lumOff val="14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230607"/>
                <a:satOff val="0"/>
                <a:lumOff val="14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230607"/>
                <a:satOff val="0"/>
                <a:lumOff val="14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1464153"/>
        <a:ext cx="97055" cy="94358"/>
      </dsp:txXfrm>
    </dsp:sp>
    <dsp:sp modelId="{A0069DB6-DCC7-4943-828A-283CD5DB471E}">
      <dsp:nvSpPr>
        <dsp:cNvPr id="0" name=""/>
        <dsp:cNvSpPr/>
      </dsp:nvSpPr>
      <dsp:spPr>
        <a:xfrm>
          <a:off x="1035115" y="1621417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s1 eggplant t1 f1)</a:t>
          </a:r>
          <a:endParaRPr lang="it-IT" sz="1100" b="1" kern="1200" dirty="0">
            <a:solidFill>
              <a:schemeClr val="tx1"/>
            </a:solidFill>
            <a:latin typeface="+mn-lt"/>
          </a:endParaRPr>
        </a:p>
      </dsp:txBody>
      <dsp:txXfrm>
        <a:off x="1045643" y="1631945"/>
        <a:ext cx="1416787" cy="338404"/>
      </dsp:txXfrm>
    </dsp:sp>
    <dsp:sp modelId="{D9C9F987-0C7E-4F91-B6D4-036CFE9029F4}">
      <dsp:nvSpPr>
        <dsp:cNvPr id="0" name=""/>
        <dsp:cNvSpPr/>
      </dsp:nvSpPr>
      <dsp:spPr>
        <a:xfrm rot="5400000">
          <a:off x="1686638" y="1989865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45910"/>
                <a:satOff val="0"/>
                <a:lumOff val="212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345910"/>
                <a:satOff val="0"/>
                <a:lumOff val="212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345910"/>
                <a:satOff val="0"/>
                <a:lumOff val="212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2003345"/>
        <a:ext cx="97055" cy="94358"/>
      </dsp:txXfrm>
    </dsp:sp>
    <dsp:sp modelId="{4C60E544-70BF-40E3-A6AE-96C5243625E8}">
      <dsp:nvSpPr>
        <dsp:cNvPr id="0" name=""/>
        <dsp:cNvSpPr/>
      </dsp:nvSpPr>
      <dsp:spPr>
        <a:xfrm>
          <a:off x="1035115" y="2160608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s1 apple t1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045643" y="2171136"/>
        <a:ext cx="1416787" cy="338404"/>
      </dsp:txXfrm>
    </dsp:sp>
    <dsp:sp modelId="{FE88916E-A794-44BA-85C1-FEC1482B2AF5}">
      <dsp:nvSpPr>
        <dsp:cNvPr id="0" name=""/>
        <dsp:cNvSpPr/>
      </dsp:nvSpPr>
      <dsp:spPr>
        <a:xfrm rot="5400000">
          <a:off x="1686638" y="2529056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461213"/>
                <a:satOff val="0"/>
                <a:lumOff val="283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461213"/>
                <a:satOff val="0"/>
                <a:lumOff val="283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461213"/>
                <a:satOff val="0"/>
                <a:lumOff val="283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2542536"/>
        <a:ext cx="97055" cy="94358"/>
      </dsp:txXfrm>
    </dsp:sp>
    <dsp:sp modelId="{8F015EF9-70DC-4672-BF40-125E0CFE6DDE}">
      <dsp:nvSpPr>
        <dsp:cNvPr id="0" name=""/>
        <dsp:cNvSpPr/>
      </dsp:nvSpPr>
      <dsp:spPr>
        <a:xfrm>
          <a:off x="1035115" y="2699800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495170"/>
                <a:satOff val="0"/>
                <a:lumOff val="40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95170"/>
                <a:satOff val="0"/>
                <a:lumOff val="40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95170"/>
                <a:satOff val="0"/>
                <a:lumOff val="40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t1)</a:t>
          </a:r>
          <a:endParaRPr lang="it-IT" sz="1100" b="1" kern="1200" dirty="0">
            <a:solidFill>
              <a:schemeClr val="tx1"/>
            </a:solidFill>
            <a:latin typeface="+mn-lt"/>
          </a:endParaRPr>
        </a:p>
      </dsp:txBody>
      <dsp:txXfrm>
        <a:off x="1045643" y="2710328"/>
        <a:ext cx="1416787" cy="338404"/>
      </dsp:txXfrm>
    </dsp:sp>
    <dsp:sp modelId="{78F7EAFC-2AB0-4879-81D4-253752227EC5}">
      <dsp:nvSpPr>
        <dsp:cNvPr id="0" name=""/>
        <dsp:cNvSpPr/>
      </dsp:nvSpPr>
      <dsp:spPr>
        <a:xfrm rot="5400000">
          <a:off x="1686638" y="3068247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576517"/>
                <a:satOff val="0"/>
                <a:lumOff val="354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576517"/>
                <a:satOff val="0"/>
                <a:lumOff val="354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576517"/>
                <a:satOff val="0"/>
                <a:lumOff val="354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3081727"/>
        <a:ext cx="97055" cy="94358"/>
      </dsp:txXfrm>
    </dsp:sp>
    <dsp:sp modelId="{8E729D48-6034-422D-94F8-E590B1C1B85E}">
      <dsp:nvSpPr>
        <dsp:cNvPr id="0" name=""/>
        <dsp:cNvSpPr/>
      </dsp:nvSpPr>
      <dsp:spPr>
        <a:xfrm>
          <a:off x="1035115" y="3238991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(goto f1 t1 s1 s2)</a:t>
          </a:r>
        </a:p>
      </dsp:txBody>
      <dsp:txXfrm>
        <a:off x="1045643" y="3249519"/>
        <a:ext cx="1416787" cy="338404"/>
      </dsp:txXfrm>
    </dsp:sp>
    <dsp:sp modelId="{E2065CB5-9D51-4E0F-B037-A38C5D8AB7EC}">
      <dsp:nvSpPr>
        <dsp:cNvPr id="0" name=""/>
        <dsp:cNvSpPr/>
      </dsp:nvSpPr>
      <dsp:spPr>
        <a:xfrm rot="5400000">
          <a:off x="1686638" y="3607439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576517"/>
                <a:satOff val="0"/>
                <a:lumOff val="354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576517"/>
                <a:satOff val="0"/>
                <a:lumOff val="354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576517"/>
                <a:satOff val="0"/>
                <a:lumOff val="354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3620919"/>
        <a:ext cx="97055" cy="94358"/>
      </dsp:txXfrm>
    </dsp:sp>
    <dsp:sp modelId="{D4B682BD-F386-4C6B-8F7C-B696D1559B3B}">
      <dsp:nvSpPr>
        <dsp:cNvPr id="0" name=""/>
        <dsp:cNvSpPr/>
      </dsp:nvSpPr>
      <dsp:spPr>
        <a:xfrm>
          <a:off x="1035115" y="3778183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495170"/>
                <a:satOff val="0"/>
                <a:lumOff val="40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95170"/>
                <a:satOff val="0"/>
                <a:lumOff val="40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95170"/>
                <a:satOff val="0"/>
                <a:lumOff val="40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1045643" y="3788711"/>
        <a:ext cx="1416787" cy="338404"/>
      </dsp:txXfrm>
    </dsp:sp>
    <dsp:sp modelId="{46A5E74D-4278-44F3-A733-E2020171E55F}">
      <dsp:nvSpPr>
        <dsp:cNvPr id="0" name=""/>
        <dsp:cNvSpPr/>
      </dsp:nvSpPr>
      <dsp:spPr>
        <a:xfrm rot="5400000">
          <a:off x="1686638" y="4146630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461213"/>
                <a:satOff val="0"/>
                <a:lumOff val="283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461213"/>
                <a:satOff val="0"/>
                <a:lumOff val="283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461213"/>
                <a:satOff val="0"/>
                <a:lumOff val="283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4160110"/>
        <a:ext cx="97055" cy="94358"/>
      </dsp:txXfrm>
    </dsp:sp>
    <dsp:sp modelId="{48FD5505-A4F2-4D1E-A562-BB7BD783999F}">
      <dsp:nvSpPr>
        <dsp:cNvPr id="0" name=""/>
        <dsp:cNvSpPr/>
      </dsp:nvSpPr>
      <dsp:spPr>
        <a:xfrm>
          <a:off x="1035115" y="4317374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s2 eggplant t1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045643" y="4327902"/>
        <a:ext cx="1416787" cy="338404"/>
      </dsp:txXfrm>
    </dsp:sp>
    <dsp:sp modelId="{E13EFCE4-E0B0-4081-B233-2BD13873BFD4}">
      <dsp:nvSpPr>
        <dsp:cNvPr id="0" name=""/>
        <dsp:cNvSpPr/>
      </dsp:nvSpPr>
      <dsp:spPr>
        <a:xfrm rot="5400000">
          <a:off x="1686638" y="4685821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45910"/>
                <a:satOff val="0"/>
                <a:lumOff val="212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345910"/>
                <a:satOff val="0"/>
                <a:lumOff val="212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345910"/>
                <a:satOff val="0"/>
                <a:lumOff val="212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4699301"/>
        <a:ext cx="97055" cy="94358"/>
      </dsp:txXfrm>
    </dsp:sp>
    <dsp:sp modelId="{DFA7BEE3-29D6-4B63-B1C4-80FE6DE414E4}">
      <dsp:nvSpPr>
        <dsp:cNvPr id="0" name=""/>
        <dsp:cNvSpPr/>
      </dsp:nvSpPr>
      <dsp:spPr>
        <a:xfrm>
          <a:off x="1035115" y="4856565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1045643" y="4867093"/>
        <a:ext cx="1416787" cy="338404"/>
      </dsp:txXfrm>
    </dsp:sp>
    <dsp:sp modelId="{1EAE67B6-C83C-4E9D-859D-D204CDDC541A}">
      <dsp:nvSpPr>
        <dsp:cNvPr id="0" name=""/>
        <dsp:cNvSpPr/>
      </dsp:nvSpPr>
      <dsp:spPr>
        <a:xfrm rot="5400000">
          <a:off x="1686638" y="5225013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230607"/>
                <a:satOff val="0"/>
                <a:lumOff val="14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230607"/>
                <a:satOff val="0"/>
                <a:lumOff val="14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230607"/>
                <a:satOff val="0"/>
                <a:lumOff val="14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5238493"/>
        <a:ext cx="97055" cy="94358"/>
      </dsp:txXfrm>
    </dsp:sp>
    <dsp:sp modelId="{D53A4D89-5D7B-4670-B1AE-511A7E468E3B}">
      <dsp:nvSpPr>
        <dsp:cNvPr id="0" name=""/>
        <dsp:cNvSpPr/>
      </dsp:nvSpPr>
      <dsp:spPr>
        <a:xfrm>
          <a:off x="1035115" y="5395757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198068"/>
                <a:satOff val="0"/>
                <a:lumOff val="16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98068"/>
                <a:satOff val="0"/>
                <a:lumOff val="16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98068"/>
                <a:satOff val="0"/>
                <a:lumOff val="16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  <a:latin typeface="+mn-lt"/>
            </a:rPr>
            <a:t>(goto f1 t1 s2 d1)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045643" y="5406285"/>
        <a:ext cx="1416787" cy="338404"/>
      </dsp:txXfrm>
    </dsp:sp>
    <dsp:sp modelId="{BF0DF495-580D-40E5-9F4C-16F0498A5697}">
      <dsp:nvSpPr>
        <dsp:cNvPr id="0" name=""/>
        <dsp:cNvSpPr/>
      </dsp:nvSpPr>
      <dsp:spPr>
        <a:xfrm rot="5400000">
          <a:off x="1686638" y="5764204"/>
          <a:ext cx="134797" cy="1617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115303"/>
                <a:satOff val="0"/>
                <a:lumOff val="7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90000"/>
                <a:hueOff val="-115303"/>
                <a:satOff val="0"/>
                <a:lumOff val="7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90000"/>
                <a:hueOff val="-115303"/>
                <a:satOff val="0"/>
                <a:lumOff val="7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 rot="-5400000">
        <a:off x="1705510" y="5777684"/>
        <a:ext cx="97055" cy="94358"/>
      </dsp:txXfrm>
    </dsp:sp>
    <dsp:sp modelId="{E21339FA-56A9-44AA-93F2-F99286AC86F7}">
      <dsp:nvSpPr>
        <dsp:cNvPr id="0" name=""/>
        <dsp:cNvSpPr/>
      </dsp:nvSpPr>
      <dsp:spPr>
        <a:xfrm>
          <a:off x="1035115" y="5934948"/>
          <a:ext cx="1437843" cy="359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-99034"/>
                <a:satOff val="0"/>
                <a:lumOff val="8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99034"/>
                <a:satOff val="0"/>
                <a:lumOff val="8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99034"/>
                <a:satOff val="0"/>
                <a:lumOff val="8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(release d1 t1 f1)</a:t>
          </a:r>
        </a:p>
      </dsp:txBody>
      <dsp:txXfrm>
        <a:off x="1045643" y="5945476"/>
        <a:ext cx="1416787" cy="338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491D0-1C9C-4C78-B89E-CFAA2E5B18FA}">
      <dsp:nvSpPr>
        <dsp:cNvPr id="0" name=""/>
        <dsp:cNvSpPr/>
      </dsp:nvSpPr>
      <dsp:spPr>
        <a:xfrm>
          <a:off x="1444281" y="253683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535614" y="298279"/>
        <a:ext cx="11224" cy="2247"/>
      </dsp:txXfrm>
    </dsp:sp>
    <dsp:sp modelId="{81F29E7C-8991-441A-B3C4-19864F3D1E1D}">
      <dsp:nvSpPr>
        <dsp:cNvPr id="0" name=""/>
        <dsp:cNvSpPr/>
      </dsp:nvSpPr>
      <dsp:spPr>
        <a:xfrm>
          <a:off x="470038" y="6589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</a:t>
          </a:r>
          <a:r>
            <a:rPr lang="it-IT" sz="1100" b="1" kern="1200" dirty="0" err="1">
              <a:solidFill>
                <a:schemeClr val="tx1"/>
              </a:solidFill>
            </a:rPr>
            <a:t>get_on</a:t>
          </a:r>
          <a:r>
            <a:rPr lang="it-IT" sz="1100" b="1" kern="1200" dirty="0">
              <a:solidFill>
                <a:schemeClr val="tx1"/>
              </a:solidFill>
            </a:rPr>
            <a:t> f1 t2)</a:t>
          </a:r>
        </a:p>
      </dsp:txBody>
      <dsp:txXfrm>
        <a:off x="470038" y="6589"/>
        <a:ext cx="976043" cy="585626"/>
      </dsp:txXfrm>
    </dsp:sp>
    <dsp:sp modelId="{44EC7DB6-AB93-4F2E-AEF1-B20D5D480C63}">
      <dsp:nvSpPr>
        <dsp:cNvPr id="0" name=""/>
        <dsp:cNvSpPr/>
      </dsp:nvSpPr>
      <dsp:spPr>
        <a:xfrm>
          <a:off x="958060" y="590416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84556"/>
              <a:satOff val="0"/>
              <a:lumOff val="5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686237"/>
        <a:ext cx="61067" cy="2247"/>
      </dsp:txXfrm>
    </dsp:sp>
    <dsp:sp modelId="{045A5407-02DB-47DD-97D9-8F05565C95F9}">
      <dsp:nvSpPr>
        <dsp:cNvPr id="0" name=""/>
        <dsp:cNvSpPr/>
      </dsp:nvSpPr>
      <dsp:spPr>
        <a:xfrm>
          <a:off x="1670572" y="6589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4275"/>
                <a:satOff val="0"/>
                <a:lumOff val="6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4275"/>
                <a:satOff val="0"/>
                <a:lumOff val="6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4275"/>
                <a:satOff val="0"/>
                <a:lumOff val="6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(goto f1 t2 farm s1)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670572" y="6589"/>
        <a:ext cx="976043" cy="585626"/>
      </dsp:txXfrm>
    </dsp:sp>
    <dsp:sp modelId="{31C3F30B-7524-427D-BEEB-E05827240881}">
      <dsp:nvSpPr>
        <dsp:cNvPr id="0" name=""/>
        <dsp:cNvSpPr/>
      </dsp:nvSpPr>
      <dsp:spPr>
        <a:xfrm>
          <a:off x="1444281" y="1063799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69112"/>
              <a:satOff val="0"/>
              <a:lumOff val="104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1108395"/>
        <a:ext cx="11224" cy="2247"/>
      </dsp:txXfrm>
    </dsp:sp>
    <dsp:sp modelId="{83003255-C7A1-465E-A091-F8F664A63A62}">
      <dsp:nvSpPr>
        <dsp:cNvPr id="0" name=""/>
        <dsp:cNvSpPr/>
      </dsp:nvSpPr>
      <dsp:spPr>
        <a:xfrm>
          <a:off x="470038" y="816706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8551"/>
                <a:satOff val="0"/>
                <a:lumOff val="1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8551"/>
                <a:satOff val="0"/>
                <a:lumOff val="1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8551"/>
                <a:satOff val="0"/>
                <a:lumOff val="1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(get_off f1 t2)</a:t>
          </a:r>
        </a:p>
      </dsp:txBody>
      <dsp:txXfrm>
        <a:off x="470038" y="816706"/>
        <a:ext cx="976043" cy="585626"/>
      </dsp:txXfrm>
    </dsp:sp>
    <dsp:sp modelId="{E5FA507E-9BD3-4A90-A30F-90CC174E252E}">
      <dsp:nvSpPr>
        <dsp:cNvPr id="0" name=""/>
        <dsp:cNvSpPr/>
      </dsp:nvSpPr>
      <dsp:spPr>
        <a:xfrm>
          <a:off x="958060" y="1400532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1496354"/>
        <a:ext cx="61067" cy="2247"/>
      </dsp:txXfrm>
    </dsp:sp>
    <dsp:sp modelId="{2C3A3445-CD01-43DD-A985-E6D8A73F64B1}">
      <dsp:nvSpPr>
        <dsp:cNvPr id="0" name=""/>
        <dsp:cNvSpPr/>
      </dsp:nvSpPr>
      <dsp:spPr>
        <a:xfrm>
          <a:off x="1670572" y="816706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2826"/>
                <a:satOff val="0"/>
                <a:lumOff val="18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2826"/>
                <a:satOff val="0"/>
                <a:lumOff val="18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2826"/>
                <a:satOff val="0"/>
                <a:lumOff val="18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(collect_good s1 eggplant t2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670572" y="816706"/>
        <a:ext cx="976043" cy="585626"/>
      </dsp:txXfrm>
    </dsp:sp>
    <dsp:sp modelId="{46D93F46-0975-478D-A197-B398AA3E3D25}">
      <dsp:nvSpPr>
        <dsp:cNvPr id="0" name=""/>
        <dsp:cNvSpPr/>
      </dsp:nvSpPr>
      <dsp:spPr>
        <a:xfrm>
          <a:off x="1444281" y="1873915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8223"/>
              <a:satOff val="0"/>
              <a:lumOff val="208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1918512"/>
        <a:ext cx="11224" cy="2247"/>
      </dsp:txXfrm>
    </dsp:sp>
    <dsp:sp modelId="{71B3DFC1-F5FD-4EAD-9E56-5E22CD698A15}">
      <dsp:nvSpPr>
        <dsp:cNvPr id="0" name=""/>
        <dsp:cNvSpPr/>
      </dsp:nvSpPr>
      <dsp:spPr>
        <a:xfrm>
          <a:off x="470038" y="1626822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(collect_good s1 apple t2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470038" y="1626822"/>
        <a:ext cx="976043" cy="585626"/>
      </dsp:txXfrm>
    </dsp:sp>
    <dsp:sp modelId="{059F813E-FEDA-47C5-BC12-77435FA435B1}">
      <dsp:nvSpPr>
        <dsp:cNvPr id="0" name=""/>
        <dsp:cNvSpPr/>
      </dsp:nvSpPr>
      <dsp:spPr>
        <a:xfrm>
          <a:off x="958060" y="2210649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2306470"/>
        <a:ext cx="61067" cy="2247"/>
      </dsp:txXfrm>
    </dsp:sp>
    <dsp:sp modelId="{B49A03D1-7C31-4D4F-B716-4F097B17D0AF}">
      <dsp:nvSpPr>
        <dsp:cNvPr id="0" name=""/>
        <dsp:cNvSpPr/>
      </dsp:nvSpPr>
      <dsp:spPr>
        <a:xfrm>
          <a:off x="1670572" y="1626822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1377"/>
                <a:satOff val="0"/>
                <a:lumOff val="301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1377"/>
                <a:satOff val="0"/>
                <a:lumOff val="301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1377"/>
                <a:satOff val="0"/>
                <a:lumOff val="301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(get_on f1 t2)</a:t>
          </a:r>
        </a:p>
      </dsp:txBody>
      <dsp:txXfrm>
        <a:off x="1670572" y="1626822"/>
        <a:ext cx="976043" cy="585626"/>
      </dsp:txXfrm>
    </dsp:sp>
    <dsp:sp modelId="{8F59A5A2-5A44-4194-BFB5-861A096878B9}">
      <dsp:nvSpPr>
        <dsp:cNvPr id="0" name=""/>
        <dsp:cNvSpPr/>
      </dsp:nvSpPr>
      <dsp:spPr>
        <a:xfrm>
          <a:off x="1444281" y="2684032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2728628"/>
        <a:ext cx="11224" cy="2247"/>
      </dsp:txXfrm>
    </dsp:sp>
    <dsp:sp modelId="{93058A91-C82E-4E39-926E-144C51F88B61}">
      <dsp:nvSpPr>
        <dsp:cNvPr id="0" name=""/>
        <dsp:cNvSpPr/>
      </dsp:nvSpPr>
      <dsp:spPr>
        <a:xfrm>
          <a:off x="470038" y="2436939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45653"/>
                <a:satOff val="0"/>
                <a:lumOff val="362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45653"/>
                <a:satOff val="0"/>
                <a:lumOff val="362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45653"/>
                <a:satOff val="0"/>
                <a:lumOff val="362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(goto f1 t2 s1 s2)</a:t>
          </a:r>
        </a:p>
      </dsp:txBody>
      <dsp:txXfrm>
        <a:off x="470038" y="2436939"/>
        <a:ext cx="976043" cy="585626"/>
      </dsp:txXfrm>
    </dsp:sp>
    <dsp:sp modelId="{AD4072F7-B6C4-40CF-AE88-4A3E94DA256B}">
      <dsp:nvSpPr>
        <dsp:cNvPr id="0" name=""/>
        <dsp:cNvSpPr/>
      </dsp:nvSpPr>
      <dsp:spPr>
        <a:xfrm>
          <a:off x="958060" y="3020765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1890"/>
              <a:satOff val="0"/>
              <a:lumOff val="364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3116586"/>
        <a:ext cx="61067" cy="2247"/>
      </dsp:txXfrm>
    </dsp:sp>
    <dsp:sp modelId="{4F965457-AC48-48B6-9920-0837D658DE01}">
      <dsp:nvSpPr>
        <dsp:cNvPr id="0" name=""/>
        <dsp:cNvSpPr/>
      </dsp:nvSpPr>
      <dsp:spPr>
        <a:xfrm>
          <a:off x="1670572" y="2436939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19928"/>
                <a:satOff val="0"/>
                <a:lumOff val="42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19928"/>
                <a:satOff val="0"/>
                <a:lumOff val="42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19928"/>
                <a:satOff val="0"/>
                <a:lumOff val="42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tx1"/>
              </a:solidFill>
            </a:rPr>
            <a:t>(goto f1 t2 s2 d1)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670572" y="2436939"/>
        <a:ext cx="976043" cy="585626"/>
      </dsp:txXfrm>
    </dsp:sp>
    <dsp:sp modelId="{856B8DC5-0FE1-4E99-AF6D-5DADEDA10151}">
      <dsp:nvSpPr>
        <dsp:cNvPr id="0" name=""/>
        <dsp:cNvSpPr/>
      </dsp:nvSpPr>
      <dsp:spPr>
        <a:xfrm>
          <a:off x="1444281" y="3494148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1890"/>
              <a:satOff val="0"/>
              <a:lumOff val="364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3538745"/>
        <a:ext cx="11224" cy="2247"/>
      </dsp:txXfrm>
    </dsp:sp>
    <dsp:sp modelId="{E786BF2D-011B-4637-BD7C-4E9616560206}">
      <dsp:nvSpPr>
        <dsp:cNvPr id="0" name=""/>
        <dsp:cNvSpPr/>
      </dsp:nvSpPr>
      <dsp:spPr>
        <a:xfrm>
          <a:off x="470038" y="3247055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(release d1 t2 f1)</a:t>
          </a:r>
        </a:p>
      </dsp:txBody>
      <dsp:txXfrm>
        <a:off x="470038" y="3247055"/>
        <a:ext cx="976043" cy="585626"/>
      </dsp:txXfrm>
    </dsp:sp>
    <dsp:sp modelId="{A555D078-6EFD-40CB-B16A-D6EA3005AF78}">
      <dsp:nvSpPr>
        <dsp:cNvPr id="0" name=""/>
        <dsp:cNvSpPr/>
      </dsp:nvSpPr>
      <dsp:spPr>
        <a:xfrm>
          <a:off x="958060" y="3830881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3926703"/>
        <a:ext cx="61067" cy="2247"/>
      </dsp:txXfrm>
    </dsp:sp>
    <dsp:sp modelId="{7FCC6D60-CAFC-4FF8-A597-707117B36284}">
      <dsp:nvSpPr>
        <dsp:cNvPr id="0" name=""/>
        <dsp:cNvSpPr/>
      </dsp:nvSpPr>
      <dsp:spPr>
        <a:xfrm>
          <a:off x="1670572" y="3247055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19928"/>
                <a:satOff val="0"/>
                <a:lumOff val="42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19928"/>
                <a:satOff val="0"/>
                <a:lumOff val="42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19928"/>
                <a:satOff val="0"/>
                <a:lumOff val="42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tx1"/>
              </a:solidFill>
            </a:rPr>
            <a:t>(goto f1 t2 d1 s2)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670572" y="3247055"/>
        <a:ext cx="976043" cy="585626"/>
      </dsp:txXfrm>
    </dsp:sp>
    <dsp:sp modelId="{EC0E5563-7B18-45B2-9E12-72769D870545}">
      <dsp:nvSpPr>
        <dsp:cNvPr id="0" name=""/>
        <dsp:cNvSpPr/>
      </dsp:nvSpPr>
      <dsp:spPr>
        <a:xfrm>
          <a:off x="1444281" y="4304265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4348861"/>
        <a:ext cx="11224" cy="2247"/>
      </dsp:txXfrm>
    </dsp:sp>
    <dsp:sp modelId="{B88D895D-ADBA-4D8B-92D7-D023E66117E0}">
      <dsp:nvSpPr>
        <dsp:cNvPr id="0" name=""/>
        <dsp:cNvSpPr/>
      </dsp:nvSpPr>
      <dsp:spPr>
        <a:xfrm>
          <a:off x="470038" y="4057171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45653"/>
                <a:satOff val="0"/>
                <a:lumOff val="362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45653"/>
                <a:satOff val="0"/>
                <a:lumOff val="362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45653"/>
                <a:satOff val="0"/>
                <a:lumOff val="362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(get_off f1 t2)</a:t>
          </a:r>
        </a:p>
      </dsp:txBody>
      <dsp:txXfrm>
        <a:off x="470038" y="4057171"/>
        <a:ext cx="976043" cy="585626"/>
      </dsp:txXfrm>
    </dsp:sp>
    <dsp:sp modelId="{067B59DC-51D2-4EF6-A302-3ECB94550FD4}">
      <dsp:nvSpPr>
        <dsp:cNvPr id="0" name=""/>
        <dsp:cNvSpPr/>
      </dsp:nvSpPr>
      <dsp:spPr>
        <a:xfrm>
          <a:off x="958060" y="4640998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8223"/>
              <a:satOff val="0"/>
              <a:lumOff val="208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4736819"/>
        <a:ext cx="61067" cy="2247"/>
      </dsp:txXfrm>
    </dsp:sp>
    <dsp:sp modelId="{7211FC1D-010D-42F2-B48C-7A2DE198A6AA}">
      <dsp:nvSpPr>
        <dsp:cNvPr id="0" name=""/>
        <dsp:cNvSpPr/>
      </dsp:nvSpPr>
      <dsp:spPr>
        <a:xfrm>
          <a:off x="1670572" y="4057171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1377"/>
                <a:satOff val="0"/>
                <a:lumOff val="301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1377"/>
                <a:satOff val="0"/>
                <a:lumOff val="301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1377"/>
                <a:satOff val="0"/>
                <a:lumOff val="301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(collect_good s2 apple t2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1670572" y="4057171"/>
        <a:ext cx="976043" cy="585626"/>
      </dsp:txXfrm>
    </dsp:sp>
    <dsp:sp modelId="{59AEBF96-D235-40B2-BE9F-0EC0D2EBF857}">
      <dsp:nvSpPr>
        <dsp:cNvPr id="0" name=""/>
        <dsp:cNvSpPr/>
      </dsp:nvSpPr>
      <dsp:spPr>
        <a:xfrm>
          <a:off x="1444281" y="5114381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5158978"/>
        <a:ext cx="11224" cy="2247"/>
      </dsp:txXfrm>
    </dsp:sp>
    <dsp:sp modelId="{DFD5D022-4EF6-487E-86F9-1CBEBE7A9F9B}">
      <dsp:nvSpPr>
        <dsp:cNvPr id="0" name=""/>
        <dsp:cNvSpPr/>
      </dsp:nvSpPr>
      <dsp:spPr>
        <a:xfrm>
          <a:off x="470038" y="4867288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(collect_good s2 eggplant t2 f1)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470038" y="4867288"/>
        <a:ext cx="976043" cy="585626"/>
      </dsp:txXfrm>
    </dsp:sp>
    <dsp:sp modelId="{5D334EAA-AAC5-46DB-AAFC-22341063BFAE}">
      <dsp:nvSpPr>
        <dsp:cNvPr id="0" name=""/>
        <dsp:cNvSpPr/>
      </dsp:nvSpPr>
      <dsp:spPr>
        <a:xfrm>
          <a:off x="958060" y="5451114"/>
          <a:ext cx="1200533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3" y="0"/>
              </a:moveTo>
              <a:lnTo>
                <a:pt x="1200533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69112"/>
              <a:satOff val="0"/>
              <a:lumOff val="104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27793" y="5546936"/>
        <a:ext cx="61067" cy="2247"/>
      </dsp:txXfrm>
    </dsp:sp>
    <dsp:sp modelId="{7B3B67D3-A571-497A-BCB6-24D5BD8995B3}">
      <dsp:nvSpPr>
        <dsp:cNvPr id="0" name=""/>
        <dsp:cNvSpPr/>
      </dsp:nvSpPr>
      <dsp:spPr>
        <a:xfrm>
          <a:off x="1670572" y="4867288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2826"/>
                <a:satOff val="0"/>
                <a:lumOff val="18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2826"/>
                <a:satOff val="0"/>
                <a:lumOff val="18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2826"/>
                <a:satOff val="0"/>
                <a:lumOff val="18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(get_on f1 t2)</a:t>
          </a:r>
        </a:p>
      </dsp:txBody>
      <dsp:txXfrm>
        <a:off x="1670572" y="4867288"/>
        <a:ext cx="976043" cy="585626"/>
      </dsp:txXfrm>
    </dsp:sp>
    <dsp:sp modelId="{1DA605A4-61A4-441C-B767-01457C7F38FD}">
      <dsp:nvSpPr>
        <dsp:cNvPr id="0" name=""/>
        <dsp:cNvSpPr/>
      </dsp:nvSpPr>
      <dsp:spPr>
        <a:xfrm>
          <a:off x="1444281" y="5924497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84556"/>
              <a:satOff val="0"/>
              <a:lumOff val="5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535614" y="5969094"/>
        <a:ext cx="11224" cy="2247"/>
      </dsp:txXfrm>
    </dsp:sp>
    <dsp:sp modelId="{C2932975-31F9-4C97-8C29-C01763BD6E37}">
      <dsp:nvSpPr>
        <dsp:cNvPr id="0" name=""/>
        <dsp:cNvSpPr/>
      </dsp:nvSpPr>
      <dsp:spPr>
        <a:xfrm>
          <a:off x="470038" y="5677404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8551"/>
                <a:satOff val="0"/>
                <a:lumOff val="1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8551"/>
                <a:satOff val="0"/>
                <a:lumOff val="1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8551"/>
                <a:satOff val="0"/>
                <a:lumOff val="1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tx1"/>
              </a:solidFill>
            </a:rPr>
            <a:t>(goto f1 t2 s2 d1)</a:t>
          </a:r>
          <a:endParaRPr lang="it-IT" sz="1100" b="1" kern="1200" dirty="0">
            <a:solidFill>
              <a:schemeClr val="tx1"/>
            </a:solidFill>
          </a:endParaRPr>
        </a:p>
      </dsp:txBody>
      <dsp:txXfrm>
        <a:off x="470038" y="5677404"/>
        <a:ext cx="976043" cy="585626"/>
      </dsp:txXfrm>
    </dsp:sp>
    <dsp:sp modelId="{F76A15D2-214B-4A01-BF5D-4E92076B7B8E}">
      <dsp:nvSpPr>
        <dsp:cNvPr id="0" name=""/>
        <dsp:cNvSpPr/>
      </dsp:nvSpPr>
      <dsp:spPr>
        <a:xfrm>
          <a:off x="1670572" y="5677404"/>
          <a:ext cx="976043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4275"/>
                <a:satOff val="0"/>
                <a:lumOff val="6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4275"/>
                <a:satOff val="0"/>
                <a:lumOff val="6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4275"/>
                <a:satOff val="0"/>
                <a:lumOff val="6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>
              <a:solidFill>
                <a:schemeClr val="tx1"/>
              </a:solidFill>
            </a:rPr>
            <a:t>(release d1 t2 f1)</a:t>
          </a:r>
        </a:p>
      </dsp:txBody>
      <dsp:txXfrm>
        <a:off x="1670572" y="5677404"/>
        <a:ext cx="976043" cy="5856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8C21F-F267-4E34-BF83-F81CCC625C8E}">
      <dsp:nvSpPr>
        <dsp:cNvPr id="0" name=""/>
        <dsp:cNvSpPr/>
      </dsp:nvSpPr>
      <dsp:spPr>
        <a:xfrm>
          <a:off x="1117762" y="308766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</a:endParaRPr>
        </a:p>
      </dsp:txBody>
      <dsp:txXfrm>
        <a:off x="1224450" y="353202"/>
        <a:ext cx="12840" cy="2568"/>
      </dsp:txXfrm>
    </dsp:sp>
    <dsp:sp modelId="{AEC1BF9D-54E4-4CA6-BCC2-6FE466C97B96}">
      <dsp:nvSpPr>
        <dsp:cNvPr id="0" name=""/>
        <dsp:cNvSpPr/>
      </dsp:nvSpPr>
      <dsp:spPr>
        <a:xfrm>
          <a:off x="2966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f2 t2)</a:t>
          </a:r>
        </a:p>
      </dsp:txBody>
      <dsp:txXfrm>
        <a:off x="2966" y="19507"/>
        <a:ext cx="1116595" cy="669957"/>
      </dsp:txXfrm>
    </dsp:sp>
    <dsp:sp modelId="{2F2B68AA-253C-45B5-9EDF-C001D467F034}">
      <dsp:nvSpPr>
        <dsp:cNvPr id="0" name=""/>
        <dsp:cNvSpPr/>
      </dsp:nvSpPr>
      <dsp:spPr>
        <a:xfrm>
          <a:off x="2491174" y="308766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6755"/>
              <a:satOff val="0"/>
              <a:lumOff val="41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353202"/>
        <a:ext cx="12840" cy="2568"/>
      </dsp:txXfrm>
    </dsp:sp>
    <dsp:sp modelId="{B4DC70F4-40CD-4F26-B0BE-2700BA2295C2}">
      <dsp:nvSpPr>
        <dsp:cNvPr id="0" name=""/>
        <dsp:cNvSpPr/>
      </dsp:nvSpPr>
      <dsp:spPr>
        <a:xfrm>
          <a:off x="1376379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"/>
                <a:satOff val="0"/>
                <a:lumOff val="4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"/>
                <a:satOff val="0"/>
                <a:lumOff val="4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"/>
                <a:satOff val="0"/>
                <a:lumOff val="4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(goto f2 t2 farm s1)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376379" y="19507"/>
        <a:ext cx="1116595" cy="669957"/>
      </dsp:txXfrm>
    </dsp:sp>
    <dsp:sp modelId="{5F5B3ED2-D1EA-409B-8AB5-E34F9A6CC2D3}">
      <dsp:nvSpPr>
        <dsp:cNvPr id="0" name=""/>
        <dsp:cNvSpPr/>
      </dsp:nvSpPr>
      <dsp:spPr>
        <a:xfrm>
          <a:off x="561264" y="687665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33509"/>
              <a:satOff val="0"/>
              <a:lumOff val="82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799489"/>
        <a:ext cx="137940" cy="2568"/>
      </dsp:txXfrm>
    </dsp:sp>
    <dsp:sp modelId="{4B35A5E1-0D28-47CB-B307-0F25A5239478}">
      <dsp:nvSpPr>
        <dsp:cNvPr id="0" name=""/>
        <dsp:cNvSpPr/>
      </dsp:nvSpPr>
      <dsp:spPr>
        <a:xfrm>
          <a:off x="2749791" y="19507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8841"/>
                <a:satOff val="0"/>
                <a:lumOff val="9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8841"/>
                <a:satOff val="0"/>
                <a:lumOff val="9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8841"/>
                <a:satOff val="0"/>
                <a:lumOff val="9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f2 t2 s1 s2)</a:t>
          </a:r>
        </a:p>
      </dsp:txBody>
      <dsp:txXfrm>
        <a:off x="2749791" y="19507"/>
        <a:ext cx="1116595" cy="669957"/>
      </dsp:txXfrm>
    </dsp:sp>
    <dsp:sp modelId="{32DAD013-2626-40B3-B41F-8236438A28CB}">
      <dsp:nvSpPr>
        <dsp:cNvPr id="0" name=""/>
        <dsp:cNvSpPr/>
      </dsp:nvSpPr>
      <dsp:spPr>
        <a:xfrm>
          <a:off x="1117762" y="123554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00264"/>
              <a:satOff val="0"/>
              <a:lumOff val="12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1279976"/>
        <a:ext cx="12840" cy="2568"/>
      </dsp:txXfrm>
    </dsp:sp>
    <dsp:sp modelId="{E8FC4FF4-3B32-471D-8225-85DCD0D21B64}">
      <dsp:nvSpPr>
        <dsp:cNvPr id="0" name=""/>
        <dsp:cNvSpPr/>
      </dsp:nvSpPr>
      <dsp:spPr>
        <a:xfrm>
          <a:off x="2966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78261"/>
                <a:satOff val="0"/>
                <a:lumOff val="14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78261"/>
                <a:satOff val="0"/>
                <a:lumOff val="14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78261"/>
                <a:satOff val="0"/>
                <a:lumOff val="14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2966" y="946282"/>
        <a:ext cx="1116595" cy="669957"/>
      </dsp:txXfrm>
    </dsp:sp>
    <dsp:sp modelId="{050695AA-A176-4F3B-A4DF-F90899A25F06}">
      <dsp:nvSpPr>
        <dsp:cNvPr id="0" name=""/>
        <dsp:cNvSpPr/>
      </dsp:nvSpPr>
      <dsp:spPr>
        <a:xfrm>
          <a:off x="2491174" y="123554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7018"/>
              <a:satOff val="0"/>
              <a:lumOff val="164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1279976"/>
        <a:ext cx="12840" cy="2568"/>
      </dsp:txXfrm>
    </dsp:sp>
    <dsp:sp modelId="{60E7DE8D-0786-4533-8EEA-B73B86DC8893}">
      <dsp:nvSpPr>
        <dsp:cNvPr id="0" name=""/>
        <dsp:cNvSpPr/>
      </dsp:nvSpPr>
      <dsp:spPr>
        <a:xfrm>
          <a:off x="1376379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(goto f1 t1 farm s1)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376379" y="946282"/>
        <a:ext cx="1116595" cy="669957"/>
      </dsp:txXfrm>
    </dsp:sp>
    <dsp:sp modelId="{139CA74E-3A09-44E6-B9D0-1B70587316B0}">
      <dsp:nvSpPr>
        <dsp:cNvPr id="0" name=""/>
        <dsp:cNvSpPr/>
      </dsp:nvSpPr>
      <dsp:spPr>
        <a:xfrm>
          <a:off x="561264" y="1614439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3773"/>
              <a:satOff val="0"/>
              <a:lumOff val="205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1726264"/>
        <a:ext cx="137940" cy="2568"/>
      </dsp:txXfrm>
    </dsp:sp>
    <dsp:sp modelId="{A4D7612D-B955-45DD-92BD-F0D191A5BBC3}">
      <dsp:nvSpPr>
        <dsp:cNvPr id="0" name=""/>
        <dsp:cNvSpPr/>
      </dsp:nvSpPr>
      <dsp:spPr>
        <a:xfrm>
          <a:off x="2749791" y="946282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s1 s2)</a:t>
          </a:r>
        </a:p>
      </dsp:txBody>
      <dsp:txXfrm>
        <a:off x="2749791" y="946282"/>
        <a:ext cx="1116595" cy="669957"/>
      </dsp:txXfrm>
    </dsp:sp>
    <dsp:sp modelId="{CC52BD84-FD17-4919-B618-A32D493ACB88}">
      <dsp:nvSpPr>
        <dsp:cNvPr id="0" name=""/>
        <dsp:cNvSpPr/>
      </dsp:nvSpPr>
      <dsp:spPr>
        <a:xfrm>
          <a:off x="1117762" y="2162315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00527"/>
              <a:satOff val="0"/>
              <a:lumOff val="246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2206751"/>
        <a:ext cx="12840" cy="2568"/>
      </dsp:txXfrm>
    </dsp:sp>
    <dsp:sp modelId="{CBD0E3B3-12EE-4936-B279-08B1808B4130}">
      <dsp:nvSpPr>
        <dsp:cNvPr id="0" name=""/>
        <dsp:cNvSpPr/>
      </dsp:nvSpPr>
      <dsp:spPr>
        <a:xfrm>
          <a:off x="2966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56522"/>
                <a:satOff val="0"/>
                <a:lumOff val="289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56522"/>
                <a:satOff val="0"/>
                <a:lumOff val="289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56522"/>
                <a:satOff val="0"/>
                <a:lumOff val="289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2966" y="1873056"/>
        <a:ext cx="1116595" cy="669957"/>
      </dsp:txXfrm>
    </dsp:sp>
    <dsp:sp modelId="{8C239855-7706-4227-B453-939534E5B6F7}">
      <dsp:nvSpPr>
        <dsp:cNvPr id="0" name=""/>
        <dsp:cNvSpPr/>
      </dsp:nvSpPr>
      <dsp:spPr>
        <a:xfrm>
          <a:off x="2491174" y="2162315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7282"/>
              <a:satOff val="0"/>
              <a:lumOff val="2876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2206751"/>
        <a:ext cx="12840" cy="2568"/>
      </dsp:txXfrm>
    </dsp:sp>
    <dsp:sp modelId="{58D6A9D4-5482-47C1-B07C-7E50D7BAD9DB}">
      <dsp:nvSpPr>
        <dsp:cNvPr id="0" name=""/>
        <dsp:cNvSpPr/>
      </dsp:nvSpPr>
      <dsp:spPr>
        <a:xfrm>
          <a:off x="1376379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15943"/>
                <a:satOff val="0"/>
                <a:lumOff val="338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15943"/>
                <a:satOff val="0"/>
                <a:lumOff val="338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15943"/>
                <a:satOff val="0"/>
                <a:lumOff val="338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s2 apple t2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376379" y="1873056"/>
        <a:ext cx="1116595" cy="669957"/>
      </dsp:txXfrm>
    </dsp:sp>
    <dsp:sp modelId="{DA6C85B2-3568-4F97-9793-9C1700C169C4}">
      <dsp:nvSpPr>
        <dsp:cNvPr id="0" name=""/>
        <dsp:cNvSpPr/>
      </dsp:nvSpPr>
      <dsp:spPr>
        <a:xfrm>
          <a:off x="561264" y="2541214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34036"/>
              <a:satOff val="0"/>
              <a:lumOff val="328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2653038"/>
        <a:ext cx="137940" cy="2568"/>
      </dsp:txXfrm>
    </dsp:sp>
    <dsp:sp modelId="{3F9E5E00-C428-4D48-9611-F4502F8D2501}">
      <dsp:nvSpPr>
        <dsp:cNvPr id="0" name=""/>
        <dsp:cNvSpPr/>
      </dsp:nvSpPr>
      <dsp:spPr>
        <a:xfrm>
          <a:off x="2749791" y="1873056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s2 eggplant t2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1873056"/>
        <a:ext cx="1116595" cy="669957"/>
      </dsp:txXfrm>
    </dsp:sp>
    <dsp:sp modelId="{43D32E2E-FAE0-492C-8C19-0A1AEE99FF5F}">
      <dsp:nvSpPr>
        <dsp:cNvPr id="0" name=""/>
        <dsp:cNvSpPr/>
      </dsp:nvSpPr>
      <dsp:spPr>
        <a:xfrm>
          <a:off x="1117762" y="308909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00791"/>
              <a:satOff val="0"/>
              <a:lumOff val="36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3133525"/>
        <a:ext cx="12840" cy="2568"/>
      </dsp:txXfrm>
    </dsp:sp>
    <dsp:sp modelId="{B6A8358B-91B6-427F-AA67-39EAD5FED8AD}">
      <dsp:nvSpPr>
        <dsp:cNvPr id="0" name=""/>
        <dsp:cNvSpPr/>
      </dsp:nvSpPr>
      <dsp:spPr>
        <a:xfrm>
          <a:off x="2966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34783"/>
                <a:satOff val="0"/>
                <a:lumOff val="434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34783"/>
                <a:satOff val="0"/>
                <a:lumOff val="434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34783"/>
                <a:satOff val="0"/>
                <a:lumOff val="434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f2 t2 s2 d1)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966" y="2799831"/>
        <a:ext cx="1116595" cy="669957"/>
      </dsp:txXfrm>
    </dsp:sp>
    <dsp:sp modelId="{8CB586D8-EDB5-4C72-8343-124BD92B3A38}">
      <dsp:nvSpPr>
        <dsp:cNvPr id="0" name=""/>
        <dsp:cNvSpPr/>
      </dsp:nvSpPr>
      <dsp:spPr>
        <a:xfrm>
          <a:off x="2491174" y="3089090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00791"/>
              <a:satOff val="0"/>
              <a:lumOff val="36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3133525"/>
        <a:ext cx="12840" cy="2568"/>
      </dsp:txXfrm>
    </dsp:sp>
    <dsp:sp modelId="{8C02ADB1-A5DA-4E88-9E0C-F56B01CE9EB1}">
      <dsp:nvSpPr>
        <dsp:cNvPr id="0" name=""/>
        <dsp:cNvSpPr/>
      </dsp:nvSpPr>
      <dsp:spPr>
        <a:xfrm>
          <a:off x="1376379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1376379" y="2799831"/>
        <a:ext cx="1116595" cy="669957"/>
      </dsp:txXfrm>
    </dsp:sp>
    <dsp:sp modelId="{8E7B8D7A-526A-4639-B79F-CF51878FE2FA}">
      <dsp:nvSpPr>
        <dsp:cNvPr id="0" name=""/>
        <dsp:cNvSpPr/>
      </dsp:nvSpPr>
      <dsp:spPr>
        <a:xfrm>
          <a:off x="561264" y="3467988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34036"/>
              <a:satOff val="0"/>
              <a:lumOff val="328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3579813"/>
        <a:ext cx="137940" cy="2568"/>
      </dsp:txXfrm>
    </dsp:sp>
    <dsp:sp modelId="{65A440F0-FFD0-41B0-BE79-508E12F37B2C}">
      <dsp:nvSpPr>
        <dsp:cNvPr id="0" name=""/>
        <dsp:cNvSpPr/>
      </dsp:nvSpPr>
      <dsp:spPr>
        <a:xfrm>
          <a:off x="2749791" y="2799831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34783"/>
                <a:satOff val="0"/>
                <a:lumOff val="434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34783"/>
                <a:satOff val="0"/>
                <a:lumOff val="434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34783"/>
                <a:satOff val="0"/>
                <a:lumOff val="434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s2 s1)</a:t>
          </a:r>
        </a:p>
      </dsp:txBody>
      <dsp:txXfrm>
        <a:off x="2749791" y="2799831"/>
        <a:ext cx="1116595" cy="669957"/>
      </dsp:txXfrm>
    </dsp:sp>
    <dsp:sp modelId="{A704D12B-B928-4D03-8A5A-D167A6523EA5}">
      <dsp:nvSpPr>
        <dsp:cNvPr id="0" name=""/>
        <dsp:cNvSpPr/>
      </dsp:nvSpPr>
      <dsp:spPr>
        <a:xfrm>
          <a:off x="1117762" y="4015864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67282"/>
              <a:satOff val="0"/>
              <a:lumOff val="2876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4060300"/>
        <a:ext cx="12840" cy="2568"/>
      </dsp:txXfrm>
    </dsp:sp>
    <dsp:sp modelId="{12703D94-A3D6-4261-A5CE-B5FEFBF6BF57}">
      <dsp:nvSpPr>
        <dsp:cNvPr id="0" name=""/>
        <dsp:cNvSpPr/>
      </dsp:nvSpPr>
      <dsp:spPr>
        <a:xfrm>
          <a:off x="2966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75363"/>
                <a:satOff val="0"/>
                <a:lumOff val="38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75363"/>
                <a:satOff val="0"/>
                <a:lumOff val="38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75363"/>
                <a:satOff val="0"/>
                <a:lumOff val="38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(get_off f1 t1)</a:t>
          </a:r>
        </a:p>
      </dsp:txBody>
      <dsp:txXfrm>
        <a:off x="2966" y="3726605"/>
        <a:ext cx="1116595" cy="669957"/>
      </dsp:txXfrm>
    </dsp:sp>
    <dsp:sp modelId="{B5F1ED8F-7F2C-40AD-8E8E-8B521454DEEB}">
      <dsp:nvSpPr>
        <dsp:cNvPr id="0" name=""/>
        <dsp:cNvSpPr/>
      </dsp:nvSpPr>
      <dsp:spPr>
        <a:xfrm>
          <a:off x="2491174" y="4015864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00527"/>
              <a:satOff val="0"/>
              <a:lumOff val="246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4060300"/>
        <a:ext cx="12840" cy="2568"/>
      </dsp:txXfrm>
    </dsp:sp>
    <dsp:sp modelId="{C6A441B3-6D90-47A2-BF81-1042F25164CF}">
      <dsp:nvSpPr>
        <dsp:cNvPr id="0" name=""/>
        <dsp:cNvSpPr/>
      </dsp:nvSpPr>
      <dsp:spPr>
        <a:xfrm>
          <a:off x="1376379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15943"/>
                <a:satOff val="0"/>
                <a:lumOff val="338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15943"/>
                <a:satOff val="0"/>
                <a:lumOff val="338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15943"/>
                <a:satOff val="0"/>
                <a:lumOff val="338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s1 apple t1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1376379" y="3726605"/>
        <a:ext cx="1116595" cy="669957"/>
      </dsp:txXfrm>
    </dsp:sp>
    <dsp:sp modelId="{979B4E98-9532-478F-92E2-853D97B3D551}">
      <dsp:nvSpPr>
        <dsp:cNvPr id="0" name=""/>
        <dsp:cNvSpPr/>
      </dsp:nvSpPr>
      <dsp:spPr>
        <a:xfrm>
          <a:off x="561264" y="4394763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3773"/>
              <a:satOff val="0"/>
              <a:lumOff val="205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4506587"/>
        <a:ext cx="137940" cy="2568"/>
      </dsp:txXfrm>
    </dsp:sp>
    <dsp:sp modelId="{05FD9282-7B72-4306-BDC8-C699DA38E6E9}">
      <dsp:nvSpPr>
        <dsp:cNvPr id="0" name=""/>
        <dsp:cNvSpPr/>
      </dsp:nvSpPr>
      <dsp:spPr>
        <a:xfrm>
          <a:off x="2749791" y="3726605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56522"/>
                <a:satOff val="0"/>
                <a:lumOff val="289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56522"/>
                <a:satOff val="0"/>
                <a:lumOff val="289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56522"/>
                <a:satOff val="0"/>
                <a:lumOff val="289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(collect_good s1 eggplant t1 f1)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3726605"/>
        <a:ext cx="1116595" cy="669957"/>
      </dsp:txXfrm>
    </dsp:sp>
    <dsp:sp modelId="{4FE606B6-2305-4EAA-9214-BC495E064D68}">
      <dsp:nvSpPr>
        <dsp:cNvPr id="0" name=""/>
        <dsp:cNvSpPr/>
      </dsp:nvSpPr>
      <dsp:spPr>
        <a:xfrm>
          <a:off x="1117762" y="4942639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67018"/>
              <a:satOff val="0"/>
              <a:lumOff val="164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4987074"/>
        <a:ext cx="12840" cy="2568"/>
      </dsp:txXfrm>
    </dsp:sp>
    <dsp:sp modelId="{DF7123EB-237F-456A-9B5A-5863D9CA2335}">
      <dsp:nvSpPr>
        <dsp:cNvPr id="0" name=""/>
        <dsp:cNvSpPr/>
      </dsp:nvSpPr>
      <dsp:spPr>
        <a:xfrm>
          <a:off x="2966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(get_on f1 t1)</a:t>
          </a:r>
        </a:p>
      </dsp:txBody>
      <dsp:txXfrm>
        <a:off x="2966" y="4653380"/>
        <a:ext cx="1116595" cy="669957"/>
      </dsp:txXfrm>
    </dsp:sp>
    <dsp:sp modelId="{80E5D7B8-58DC-4B4B-A12C-F3171A9917C3}">
      <dsp:nvSpPr>
        <dsp:cNvPr id="0" name=""/>
        <dsp:cNvSpPr/>
      </dsp:nvSpPr>
      <dsp:spPr>
        <a:xfrm>
          <a:off x="2491174" y="4942639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00264"/>
              <a:satOff val="0"/>
              <a:lumOff val="12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2597862" y="4987074"/>
        <a:ext cx="12840" cy="2568"/>
      </dsp:txXfrm>
    </dsp:sp>
    <dsp:sp modelId="{0ECEDB84-D465-4DF0-B6A3-8F35A381A613}">
      <dsp:nvSpPr>
        <dsp:cNvPr id="0" name=""/>
        <dsp:cNvSpPr/>
      </dsp:nvSpPr>
      <dsp:spPr>
        <a:xfrm>
          <a:off x="1376379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37682"/>
                <a:satOff val="0"/>
                <a:lumOff val="19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37682"/>
                <a:satOff val="0"/>
                <a:lumOff val="19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37682"/>
                <a:satOff val="0"/>
                <a:lumOff val="19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(goto f1 t1 s1 s2)</a:t>
          </a:r>
        </a:p>
      </dsp:txBody>
      <dsp:txXfrm>
        <a:off x="1376379" y="4653380"/>
        <a:ext cx="1116595" cy="669957"/>
      </dsp:txXfrm>
    </dsp:sp>
    <dsp:sp modelId="{FAB8AAA3-4636-427D-BE2E-B7B78CFCD6C7}">
      <dsp:nvSpPr>
        <dsp:cNvPr id="0" name=""/>
        <dsp:cNvSpPr/>
      </dsp:nvSpPr>
      <dsp:spPr>
        <a:xfrm>
          <a:off x="561264" y="5321537"/>
          <a:ext cx="2746825" cy="226217"/>
        </a:xfrm>
        <a:custGeom>
          <a:avLst/>
          <a:gdLst/>
          <a:ahLst/>
          <a:cxnLst/>
          <a:rect l="0" t="0" r="0" b="0"/>
          <a:pathLst>
            <a:path>
              <a:moveTo>
                <a:pt x="2746825" y="0"/>
              </a:moveTo>
              <a:lnTo>
                <a:pt x="2746825" y="130208"/>
              </a:lnTo>
              <a:lnTo>
                <a:pt x="0" y="130208"/>
              </a:lnTo>
              <a:lnTo>
                <a:pt x="0" y="226217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33509"/>
              <a:satOff val="0"/>
              <a:lumOff val="82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865706" y="5433362"/>
        <a:ext cx="137940" cy="2568"/>
      </dsp:txXfrm>
    </dsp:sp>
    <dsp:sp modelId="{10427F50-4BD2-4DE8-B045-A44C8DD5B8F2}">
      <dsp:nvSpPr>
        <dsp:cNvPr id="0" name=""/>
        <dsp:cNvSpPr/>
      </dsp:nvSpPr>
      <dsp:spPr>
        <a:xfrm>
          <a:off x="2749791" y="4653380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78261"/>
                <a:satOff val="0"/>
                <a:lumOff val="14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78261"/>
                <a:satOff val="0"/>
                <a:lumOff val="14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78261"/>
                <a:satOff val="0"/>
                <a:lumOff val="14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</a:rPr>
            <a:t>(goto f1 t1 s2 d1)</a:t>
          </a:r>
          <a:endParaRPr lang="it-IT" sz="1100" b="1" kern="1200">
            <a:solidFill>
              <a:schemeClr val="tx1"/>
            </a:solidFill>
          </a:endParaRPr>
        </a:p>
      </dsp:txBody>
      <dsp:txXfrm>
        <a:off x="2749791" y="4653380"/>
        <a:ext cx="1116595" cy="669957"/>
      </dsp:txXfrm>
    </dsp:sp>
    <dsp:sp modelId="{21C0FA93-2E12-4715-B3A2-A9D88A94E5D3}">
      <dsp:nvSpPr>
        <dsp:cNvPr id="0" name=""/>
        <dsp:cNvSpPr/>
      </dsp:nvSpPr>
      <dsp:spPr>
        <a:xfrm>
          <a:off x="1117762" y="5869413"/>
          <a:ext cx="22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217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6755"/>
              <a:satOff val="0"/>
              <a:lumOff val="41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/>
        </a:p>
      </dsp:txBody>
      <dsp:txXfrm>
        <a:off x="1224450" y="5913849"/>
        <a:ext cx="12840" cy="2568"/>
      </dsp:txXfrm>
    </dsp:sp>
    <dsp:sp modelId="{41AE8BC4-D431-4785-81EE-00403393AE25}">
      <dsp:nvSpPr>
        <dsp:cNvPr id="0" name=""/>
        <dsp:cNvSpPr/>
      </dsp:nvSpPr>
      <dsp:spPr>
        <a:xfrm>
          <a:off x="2966" y="5580154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8841"/>
                <a:satOff val="0"/>
                <a:lumOff val="9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8841"/>
                <a:satOff val="0"/>
                <a:lumOff val="9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8841"/>
                <a:satOff val="0"/>
                <a:lumOff val="9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(release d1 t1 f1)</a:t>
          </a:r>
        </a:p>
      </dsp:txBody>
      <dsp:txXfrm>
        <a:off x="2966" y="5580154"/>
        <a:ext cx="1116595" cy="669957"/>
      </dsp:txXfrm>
    </dsp:sp>
    <dsp:sp modelId="{72F8D54F-B6AC-4933-B2C6-A54D6FDDEBF8}">
      <dsp:nvSpPr>
        <dsp:cNvPr id="0" name=""/>
        <dsp:cNvSpPr/>
      </dsp:nvSpPr>
      <dsp:spPr>
        <a:xfrm>
          <a:off x="1376379" y="5580154"/>
          <a:ext cx="1116595" cy="66995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"/>
                <a:satOff val="0"/>
                <a:lumOff val="4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"/>
                <a:satOff val="0"/>
                <a:lumOff val="4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"/>
                <a:satOff val="0"/>
                <a:lumOff val="4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</a:rPr>
            <a:t>(release d1 t2 f2)</a:t>
          </a:r>
        </a:p>
      </dsp:txBody>
      <dsp:txXfrm>
        <a:off x="1376379" y="5580154"/>
        <a:ext cx="1116595" cy="669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1D70C-D76F-42D5-B420-76B2CFBB68F4}">
      <dsp:nvSpPr>
        <dsp:cNvPr id="0" name=""/>
        <dsp:cNvSpPr/>
      </dsp:nvSpPr>
      <dsp:spPr>
        <a:xfrm>
          <a:off x="1444282" y="253681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535615" y="298278"/>
        <a:ext cx="11224" cy="2247"/>
      </dsp:txXfrm>
    </dsp:sp>
    <dsp:sp modelId="{DBE1385A-9BF4-4EDB-9F70-16B8D0E933B6}">
      <dsp:nvSpPr>
        <dsp:cNvPr id="0" name=""/>
        <dsp:cNvSpPr/>
      </dsp:nvSpPr>
      <dsp:spPr>
        <a:xfrm>
          <a:off x="470038" y="658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t2)</a:t>
          </a:r>
        </a:p>
      </dsp:txBody>
      <dsp:txXfrm>
        <a:off x="470038" y="6588"/>
        <a:ext cx="976044" cy="585626"/>
      </dsp:txXfrm>
    </dsp:sp>
    <dsp:sp modelId="{EF200C6F-FE88-4790-8C30-2DE65E988E63}">
      <dsp:nvSpPr>
        <dsp:cNvPr id="0" name=""/>
        <dsp:cNvSpPr/>
      </dsp:nvSpPr>
      <dsp:spPr>
        <a:xfrm>
          <a:off x="958060" y="590414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84556"/>
              <a:satOff val="0"/>
              <a:lumOff val="5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686236"/>
        <a:ext cx="61067" cy="2247"/>
      </dsp:txXfrm>
    </dsp:sp>
    <dsp:sp modelId="{E2A3B232-6C06-413C-B99C-5CEE8D437591}">
      <dsp:nvSpPr>
        <dsp:cNvPr id="0" name=""/>
        <dsp:cNvSpPr/>
      </dsp:nvSpPr>
      <dsp:spPr>
        <a:xfrm>
          <a:off x="1670572" y="658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4275"/>
                <a:satOff val="0"/>
                <a:lumOff val="6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4275"/>
                <a:satOff val="0"/>
                <a:lumOff val="6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4275"/>
                <a:satOff val="0"/>
                <a:lumOff val="6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(goto f1 t2 farm s1)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670572" y="6588"/>
        <a:ext cx="976044" cy="585626"/>
      </dsp:txXfrm>
    </dsp:sp>
    <dsp:sp modelId="{668DD004-3A03-4138-A056-8ED61A936713}">
      <dsp:nvSpPr>
        <dsp:cNvPr id="0" name=""/>
        <dsp:cNvSpPr/>
      </dsp:nvSpPr>
      <dsp:spPr>
        <a:xfrm>
          <a:off x="1444282" y="1063798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69112"/>
              <a:satOff val="0"/>
              <a:lumOff val="104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1108394"/>
        <a:ext cx="11224" cy="2247"/>
      </dsp:txXfrm>
    </dsp:sp>
    <dsp:sp modelId="{266BC8F0-1C85-44DB-B43B-761D730DF260}">
      <dsp:nvSpPr>
        <dsp:cNvPr id="0" name=""/>
        <dsp:cNvSpPr/>
      </dsp:nvSpPr>
      <dsp:spPr>
        <a:xfrm>
          <a:off x="470038" y="81670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8551"/>
                <a:satOff val="0"/>
                <a:lumOff val="1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8551"/>
                <a:satOff val="0"/>
                <a:lumOff val="1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8551"/>
                <a:satOff val="0"/>
                <a:lumOff val="1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(get_off f1 t2)</a:t>
          </a:r>
        </a:p>
      </dsp:txBody>
      <dsp:txXfrm>
        <a:off x="470038" y="816705"/>
        <a:ext cx="976044" cy="585626"/>
      </dsp:txXfrm>
    </dsp:sp>
    <dsp:sp modelId="{6EB9EFEE-7E6C-4A26-A1D3-4ECBF8524A1F}">
      <dsp:nvSpPr>
        <dsp:cNvPr id="0" name=""/>
        <dsp:cNvSpPr/>
      </dsp:nvSpPr>
      <dsp:spPr>
        <a:xfrm>
          <a:off x="958060" y="1400531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1496353"/>
        <a:ext cx="61067" cy="2247"/>
      </dsp:txXfrm>
    </dsp:sp>
    <dsp:sp modelId="{2BE627BA-7B36-4E07-8CBD-C474D5CE64A1}">
      <dsp:nvSpPr>
        <dsp:cNvPr id="0" name=""/>
        <dsp:cNvSpPr/>
      </dsp:nvSpPr>
      <dsp:spPr>
        <a:xfrm>
          <a:off x="1670572" y="81670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2826"/>
                <a:satOff val="0"/>
                <a:lumOff val="18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2826"/>
                <a:satOff val="0"/>
                <a:lumOff val="18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2826"/>
                <a:satOff val="0"/>
                <a:lumOff val="18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s1 apple t2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670572" y="816705"/>
        <a:ext cx="976044" cy="585626"/>
      </dsp:txXfrm>
    </dsp:sp>
    <dsp:sp modelId="{8B16971D-5332-4545-9E55-24BF1235E125}">
      <dsp:nvSpPr>
        <dsp:cNvPr id="0" name=""/>
        <dsp:cNvSpPr/>
      </dsp:nvSpPr>
      <dsp:spPr>
        <a:xfrm>
          <a:off x="1444282" y="1873914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8223"/>
              <a:satOff val="0"/>
              <a:lumOff val="208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1918511"/>
        <a:ext cx="11224" cy="2247"/>
      </dsp:txXfrm>
    </dsp:sp>
    <dsp:sp modelId="{88A8043D-8994-485C-89B8-97548BE646A1}">
      <dsp:nvSpPr>
        <dsp:cNvPr id="0" name=""/>
        <dsp:cNvSpPr/>
      </dsp:nvSpPr>
      <dsp:spPr>
        <a:xfrm>
          <a:off x="470038" y="1626821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s1 eggplant t2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470038" y="1626821"/>
        <a:ext cx="976044" cy="585626"/>
      </dsp:txXfrm>
    </dsp:sp>
    <dsp:sp modelId="{EA7EA66E-39D4-4072-93CA-0A034C85EDF6}">
      <dsp:nvSpPr>
        <dsp:cNvPr id="0" name=""/>
        <dsp:cNvSpPr/>
      </dsp:nvSpPr>
      <dsp:spPr>
        <a:xfrm>
          <a:off x="958060" y="2210648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2306469"/>
        <a:ext cx="61067" cy="2247"/>
      </dsp:txXfrm>
    </dsp:sp>
    <dsp:sp modelId="{CB9F45F8-AD3F-4227-A123-C0FC5670E76E}">
      <dsp:nvSpPr>
        <dsp:cNvPr id="0" name=""/>
        <dsp:cNvSpPr/>
      </dsp:nvSpPr>
      <dsp:spPr>
        <a:xfrm>
          <a:off x="1670572" y="1626821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1377"/>
                <a:satOff val="0"/>
                <a:lumOff val="301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1377"/>
                <a:satOff val="0"/>
                <a:lumOff val="301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1377"/>
                <a:satOff val="0"/>
                <a:lumOff val="301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t2)</a:t>
          </a:r>
        </a:p>
      </dsp:txBody>
      <dsp:txXfrm>
        <a:off x="1670572" y="1626821"/>
        <a:ext cx="976044" cy="585626"/>
      </dsp:txXfrm>
    </dsp:sp>
    <dsp:sp modelId="{30DB6E90-45FA-4063-8E4E-7B633705E1B4}">
      <dsp:nvSpPr>
        <dsp:cNvPr id="0" name=""/>
        <dsp:cNvSpPr/>
      </dsp:nvSpPr>
      <dsp:spPr>
        <a:xfrm>
          <a:off x="1444282" y="2684031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2728628"/>
        <a:ext cx="11224" cy="2247"/>
      </dsp:txXfrm>
    </dsp:sp>
    <dsp:sp modelId="{2F58B711-5BA0-4C97-97E2-991220709A0D}">
      <dsp:nvSpPr>
        <dsp:cNvPr id="0" name=""/>
        <dsp:cNvSpPr/>
      </dsp:nvSpPr>
      <dsp:spPr>
        <a:xfrm>
          <a:off x="470038" y="243693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45653"/>
                <a:satOff val="0"/>
                <a:lumOff val="362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45653"/>
                <a:satOff val="0"/>
                <a:lumOff val="362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45653"/>
                <a:satOff val="0"/>
                <a:lumOff val="362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(goto f1 t2 s1 s2)</a:t>
          </a:r>
        </a:p>
      </dsp:txBody>
      <dsp:txXfrm>
        <a:off x="470038" y="2436938"/>
        <a:ext cx="976044" cy="585626"/>
      </dsp:txXfrm>
    </dsp:sp>
    <dsp:sp modelId="{6CCF7437-3A94-4280-986B-E937DF3B3B7B}">
      <dsp:nvSpPr>
        <dsp:cNvPr id="0" name=""/>
        <dsp:cNvSpPr/>
      </dsp:nvSpPr>
      <dsp:spPr>
        <a:xfrm>
          <a:off x="958060" y="3020764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1890"/>
              <a:satOff val="0"/>
              <a:lumOff val="364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3116586"/>
        <a:ext cx="61067" cy="2247"/>
      </dsp:txXfrm>
    </dsp:sp>
    <dsp:sp modelId="{1D4490F8-06EB-4591-9628-89A3FB7B84EE}">
      <dsp:nvSpPr>
        <dsp:cNvPr id="0" name=""/>
        <dsp:cNvSpPr/>
      </dsp:nvSpPr>
      <dsp:spPr>
        <a:xfrm>
          <a:off x="1670572" y="243693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19928"/>
                <a:satOff val="0"/>
                <a:lumOff val="42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19928"/>
                <a:satOff val="0"/>
                <a:lumOff val="42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19928"/>
                <a:satOff val="0"/>
                <a:lumOff val="42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tx1"/>
              </a:solidFill>
              <a:latin typeface="+mn-lt"/>
            </a:rPr>
            <a:t>(goto f1 t2 s2 d1)</a:t>
          </a:r>
          <a:endParaRPr lang="it-IT" sz="1100" b="1" kern="1200" dirty="0">
            <a:solidFill>
              <a:schemeClr val="tx1"/>
            </a:solidFill>
            <a:latin typeface="+mn-lt"/>
          </a:endParaRPr>
        </a:p>
      </dsp:txBody>
      <dsp:txXfrm>
        <a:off x="1670572" y="2436938"/>
        <a:ext cx="976044" cy="585626"/>
      </dsp:txXfrm>
    </dsp:sp>
    <dsp:sp modelId="{2E22EE4A-152B-457A-9C20-07D59AE9B21E}">
      <dsp:nvSpPr>
        <dsp:cNvPr id="0" name=""/>
        <dsp:cNvSpPr/>
      </dsp:nvSpPr>
      <dsp:spPr>
        <a:xfrm>
          <a:off x="1444282" y="3494148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1890"/>
              <a:satOff val="0"/>
              <a:lumOff val="364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3538744"/>
        <a:ext cx="11224" cy="2247"/>
      </dsp:txXfrm>
    </dsp:sp>
    <dsp:sp modelId="{DAB88615-F577-4A24-A920-F55BFF12CE35}">
      <dsp:nvSpPr>
        <dsp:cNvPr id="0" name=""/>
        <dsp:cNvSpPr/>
      </dsp:nvSpPr>
      <dsp:spPr>
        <a:xfrm>
          <a:off x="470038" y="324705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94204"/>
                <a:satOff val="0"/>
                <a:lumOff val="48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94204"/>
                <a:satOff val="0"/>
                <a:lumOff val="48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94204"/>
                <a:satOff val="0"/>
                <a:lumOff val="48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(release d1 t2 f1)</a:t>
          </a:r>
        </a:p>
      </dsp:txBody>
      <dsp:txXfrm>
        <a:off x="470038" y="3247055"/>
        <a:ext cx="976044" cy="585626"/>
      </dsp:txXfrm>
    </dsp:sp>
    <dsp:sp modelId="{099EB797-6198-46F6-BCFE-0B56CFBC8D52}">
      <dsp:nvSpPr>
        <dsp:cNvPr id="0" name=""/>
        <dsp:cNvSpPr/>
      </dsp:nvSpPr>
      <dsp:spPr>
        <a:xfrm>
          <a:off x="958060" y="3830881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3926703"/>
        <a:ext cx="61067" cy="2247"/>
      </dsp:txXfrm>
    </dsp:sp>
    <dsp:sp modelId="{7CA366CC-08F9-41B2-8A9C-BBAB45F8833D}">
      <dsp:nvSpPr>
        <dsp:cNvPr id="0" name=""/>
        <dsp:cNvSpPr/>
      </dsp:nvSpPr>
      <dsp:spPr>
        <a:xfrm>
          <a:off x="1670572" y="324705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19928"/>
                <a:satOff val="0"/>
                <a:lumOff val="42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19928"/>
                <a:satOff val="0"/>
                <a:lumOff val="42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19928"/>
                <a:satOff val="0"/>
                <a:lumOff val="42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  <a:latin typeface="+mn-lt"/>
            </a:rPr>
            <a:t>(goto f1 t2 d1 s2)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670572" y="3247055"/>
        <a:ext cx="976044" cy="585626"/>
      </dsp:txXfrm>
    </dsp:sp>
    <dsp:sp modelId="{D17ECE5B-2116-4877-B7BE-73AFA58F83E8}">
      <dsp:nvSpPr>
        <dsp:cNvPr id="0" name=""/>
        <dsp:cNvSpPr/>
      </dsp:nvSpPr>
      <dsp:spPr>
        <a:xfrm>
          <a:off x="1444282" y="4304265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22779"/>
              <a:satOff val="0"/>
              <a:lumOff val="260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4348861"/>
        <a:ext cx="11224" cy="2247"/>
      </dsp:txXfrm>
    </dsp:sp>
    <dsp:sp modelId="{0D2D962D-3D5F-44B2-8BAD-3F5B7AE6135A}">
      <dsp:nvSpPr>
        <dsp:cNvPr id="0" name=""/>
        <dsp:cNvSpPr/>
      </dsp:nvSpPr>
      <dsp:spPr>
        <a:xfrm>
          <a:off x="470038" y="4057171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45653"/>
                <a:satOff val="0"/>
                <a:lumOff val="362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45653"/>
                <a:satOff val="0"/>
                <a:lumOff val="362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45653"/>
                <a:satOff val="0"/>
                <a:lumOff val="362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(get_off f1 t2)</a:t>
          </a:r>
        </a:p>
      </dsp:txBody>
      <dsp:txXfrm>
        <a:off x="470038" y="4057171"/>
        <a:ext cx="976044" cy="585626"/>
      </dsp:txXfrm>
    </dsp:sp>
    <dsp:sp modelId="{ABFB6C93-7A35-42C4-85A2-B661B18EC8F1}">
      <dsp:nvSpPr>
        <dsp:cNvPr id="0" name=""/>
        <dsp:cNvSpPr/>
      </dsp:nvSpPr>
      <dsp:spPr>
        <a:xfrm>
          <a:off x="958060" y="4640998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38223"/>
              <a:satOff val="0"/>
              <a:lumOff val="208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4736819"/>
        <a:ext cx="61067" cy="2247"/>
      </dsp:txXfrm>
    </dsp:sp>
    <dsp:sp modelId="{B5C30D97-303D-44D8-AF16-332C320FDFD6}">
      <dsp:nvSpPr>
        <dsp:cNvPr id="0" name=""/>
        <dsp:cNvSpPr/>
      </dsp:nvSpPr>
      <dsp:spPr>
        <a:xfrm>
          <a:off x="1670572" y="4057171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71377"/>
                <a:satOff val="0"/>
                <a:lumOff val="301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71377"/>
                <a:satOff val="0"/>
                <a:lumOff val="301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71377"/>
                <a:satOff val="0"/>
                <a:lumOff val="301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s2 eggplant t2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1670572" y="4057171"/>
        <a:ext cx="976044" cy="585626"/>
      </dsp:txXfrm>
    </dsp:sp>
    <dsp:sp modelId="{D5A3391D-C53A-4396-86D2-AE2F073734C7}">
      <dsp:nvSpPr>
        <dsp:cNvPr id="0" name=""/>
        <dsp:cNvSpPr/>
      </dsp:nvSpPr>
      <dsp:spPr>
        <a:xfrm>
          <a:off x="1444282" y="5114381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5158978"/>
        <a:ext cx="11224" cy="2247"/>
      </dsp:txXfrm>
    </dsp:sp>
    <dsp:sp modelId="{1983F54B-4CDD-48D9-BDC8-2960D7215876}">
      <dsp:nvSpPr>
        <dsp:cNvPr id="0" name=""/>
        <dsp:cNvSpPr/>
      </dsp:nvSpPr>
      <dsp:spPr>
        <a:xfrm>
          <a:off x="470038" y="486728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  <a:latin typeface="+mn-lt"/>
            </a:rPr>
            <a:t>(collect_good s2 apple t2 f1)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470038" y="4867288"/>
        <a:ext cx="976044" cy="585626"/>
      </dsp:txXfrm>
    </dsp:sp>
    <dsp:sp modelId="{3BE48FF6-E0CC-4610-B7C0-C2DD7887ADC9}">
      <dsp:nvSpPr>
        <dsp:cNvPr id="0" name=""/>
        <dsp:cNvSpPr/>
      </dsp:nvSpPr>
      <dsp:spPr>
        <a:xfrm>
          <a:off x="958060" y="5451114"/>
          <a:ext cx="1200534" cy="193890"/>
        </a:xfrm>
        <a:custGeom>
          <a:avLst/>
          <a:gdLst/>
          <a:ahLst/>
          <a:cxnLst/>
          <a:rect l="0" t="0" r="0" b="0"/>
          <a:pathLst>
            <a:path>
              <a:moveTo>
                <a:pt x="1200534" y="0"/>
              </a:moveTo>
              <a:lnTo>
                <a:pt x="1200534" y="114045"/>
              </a:lnTo>
              <a:lnTo>
                <a:pt x="0" y="114045"/>
              </a:lnTo>
              <a:lnTo>
                <a:pt x="0" y="19389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69112"/>
              <a:satOff val="0"/>
              <a:lumOff val="104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27793" y="5546936"/>
        <a:ext cx="61067" cy="2247"/>
      </dsp:txXfrm>
    </dsp:sp>
    <dsp:sp modelId="{493AE0BA-F628-4E40-9CB0-23762CF8E9D4}">
      <dsp:nvSpPr>
        <dsp:cNvPr id="0" name=""/>
        <dsp:cNvSpPr/>
      </dsp:nvSpPr>
      <dsp:spPr>
        <a:xfrm>
          <a:off x="1670572" y="4867288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2826"/>
                <a:satOff val="0"/>
                <a:lumOff val="181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2826"/>
                <a:satOff val="0"/>
                <a:lumOff val="181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2826"/>
                <a:satOff val="0"/>
                <a:lumOff val="181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(get_on f1 t2)</a:t>
          </a:r>
        </a:p>
      </dsp:txBody>
      <dsp:txXfrm>
        <a:off x="1670572" y="4867288"/>
        <a:ext cx="976044" cy="585626"/>
      </dsp:txXfrm>
    </dsp:sp>
    <dsp:sp modelId="{03A5C6D6-40DF-4686-AF1D-8EECF452CE2C}">
      <dsp:nvSpPr>
        <dsp:cNvPr id="0" name=""/>
        <dsp:cNvSpPr/>
      </dsp:nvSpPr>
      <dsp:spPr>
        <a:xfrm>
          <a:off x="1444282" y="5924498"/>
          <a:ext cx="193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890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84556"/>
              <a:satOff val="0"/>
              <a:lumOff val="5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+mn-lt"/>
          </a:endParaRPr>
        </a:p>
      </dsp:txBody>
      <dsp:txXfrm>
        <a:off x="1535615" y="5969094"/>
        <a:ext cx="11224" cy="2247"/>
      </dsp:txXfrm>
    </dsp:sp>
    <dsp:sp modelId="{4609A900-CF38-49F4-9B19-F91873C2FB93}">
      <dsp:nvSpPr>
        <dsp:cNvPr id="0" name=""/>
        <dsp:cNvSpPr/>
      </dsp:nvSpPr>
      <dsp:spPr>
        <a:xfrm>
          <a:off x="470038" y="567740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8551"/>
                <a:satOff val="0"/>
                <a:lumOff val="1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8551"/>
                <a:satOff val="0"/>
                <a:lumOff val="1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8551"/>
                <a:satOff val="0"/>
                <a:lumOff val="1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>
              <a:solidFill>
                <a:schemeClr val="tx1"/>
              </a:solidFill>
              <a:latin typeface="+mn-lt"/>
            </a:rPr>
            <a:t>(goto f1 t2 s2 d1)</a:t>
          </a:r>
          <a:endParaRPr lang="it-IT" sz="1100" b="1" kern="1200">
            <a:solidFill>
              <a:schemeClr val="tx1"/>
            </a:solidFill>
            <a:latin typeface="+mn-lt"/>
          </a:endParaRPr>
        </a:p>
      </dsp:txBody>
      <dsp:txXfrm>
        <a:off x="470038" y="5677405"/>
        <a:ext cx="976044" cy="585626"/>
      </dsp:txXfrm>
    </dsp:sp>
    <dsp:sp modelId="{92646505-9410-40BB-96A8-27C6747CC597}">
      <dsp:nvSpPr>
        <dsp:cNvPr id="0" name=""/>
        <dsp:cNvSpPr/>
      </dsp:nvSpPr>
      <dsp:spPr>
        <a:xfrm>
          <a:off x="1670572" y="5677405"/>
          <a:ext cx="976044" cy="58562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4275"/>
                <a:satOff val="0"/>
                <a:lumOff val="6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4275"/>
                <a:satOff val="0"/>
                <a:lumOff val="6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4275"/>
                <a:satOff val="0"/>
                <a:lumOff val="6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solidFill>
                <a:schemeClr val="tx1"/>
              </a:solidFill>
              <a:latin typeface="+mn-lt"/>
            </a:rPr>
            <a:t>(release d1 t2 f1)</a:t>
          </a:r>
        </a:p>
      </dsp:txBody>
      <dsp:txXfrm>
        <a:off x="1670572" y="5677405"/>
        <a:ext cx="976044" cy="585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746B-F681-4013-8D75-21D9825C66F1}">
      <dsp:nvSpPr>
        <dsp:cNvPr id="0" name=""/>
        <dsp:cNvSpPr/>
      </dsp:nvSpPr>
      <dsp:spPr>
        <a:xfrm>
          <a:off x="892181" y="919391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b="1" kern="1200">
            <a:solidFill>
              <a:schemeClr val="tx1"/>
            </a:solidFill>
          </a:endParaRPr>
        </a:p>
      </dsp:txBody>
      <dsp:txXfrm>
        <a:off x="974126" y="964086"/>
        <a:ext cx="10236" cy="2049"/>
      </dsp:txXfrm>
    </dsp:sp>
    <dsp:sp modelId="{FE5DE54B-2AEB-4D17-A789-FACDB487C59F}">
      <dsp:nvSpPr>
        <dsp:cNvPr id="0" name=""/>
        <dsp:cNvSpPr/>
      </dsp:nvSpPr>
      <dsp:spPr>
        <a:xfrm>
          <a:off x="3872" y="698078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</a:t>
          </a:r>
          <a:r>
            <a:rPr lang="it-IT" sz="1000" b="1" kern="1200" dirty="0" err="1">
              <a:solidFill>
                <a:schemeClr val="tx1"/>
              </a:solidFill>
            </a:rPr>
            <a:t>get_on</a:t>
          </a:r>
          <a:r>
            <a:rPr lang="it-IT" sz="1000" b="1" kern="1200" dirty="0">
              <a:solidFill>
                <a:schemeClr val="tx1"/>
              </a:solidFill>
            </a:rPr>
            <a:t> f1 t1)</a:t>
          </a:r>
        </a:p>
      </dsp:txBody>
      <dsp:txXfrm>
        <a:off x="3872" y="698078"/>
        <a:ext cx="890109" cy="534065"/>
      </dsp:txXfrm>
    </dsp:sp>
    <dsp:sp modelId="{4CF38E8D-D0BD-4AA8-B8AE-539186EF0C2F}">
      <dsp:nvSpPr>
        <dsp:cNvPr id="0" name=""/>
        <dsp:cNvSpPr/>
      </dsp:nvSpPr>
      <dsp:spPr>
        <a:xfrm>
          <a:off x="1987016" y="919391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7"/>
              <a:satOff val="0"/>
              <a:lumOff val="39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964086"/>
        <a:ext cx="10236" cy="2049"/>
      </dsp:txXfrm>
    </dsp:sp>
    <dsp:sp modelId="{36214F47-4F96-431D-B0C5-1262B9C8F2E7}">
      <dsp:nvSpPr>
        <dsp:cNvPr id="0" name=""/>
        <dsp:cNvSpPr/>
      </dsp:nvSpPr>
      <dsp:spPr>
        <a:xfrm>
          <a:off x="1098707" y="698078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1"/>
                <a:satOff val="0"/>
                <a:lumOff val="46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1"/>
                <a:satOff val="0"/>
                <a:lumOff val="46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1"/>
                <a:satOff val="0"/>
                <a:lumOff val="46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(goto f1 t1 farm s1)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1098707" y="698078"/>
        <a:ext cx="890109" cy="534065"/>
      </dsp:txXfrm>
    </dsp:sp>
    <dsp:sp modelId="{1F10747D-BE3D-4C75-B080-4C3819FCE805}">
      <dsp:nvSpPr>
        <dsp:cNvPr id="0" name=""/>
        <dsp:cNvSpPr/>
      </dsp:nvSpPr>
      <dsp:spPr>
        <a:xfrm>
          <a:off x="448927" y="1230344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26834"/>
              <a:satOff val="0"/>
              <a:lumOff val="78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1316382"/>
        <a:ext cx="109960" cy="2049"/>
      </dsp:txXfrm>
    </dsp:sp>
    <dsp:sp modelId="{EC985B1B-A9E3-42F3-8546-D248E163B5FC}">
      <dsp:nvSpPr>
        <dsp:cNvPr id="0" name=""/>
        <dsp:cNvSpPr/>
      </dsp:nvSpPr>
      <dsp:spPr>
        <a:xfrm>
          <a:off x="2193542" y="698078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3182"/>
                <a:satOff val="0"/>
                <a:lumOff val="92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3182"/>
                <a:satOff val="0"/>
                <a:lumOff val="92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3182"/>
                <a:satOff val="0"/>
                <a:lumOff val="92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(goto f1 t1 s1 g1)</a:t>
          </a:r>
        </a:p>
      </dsp:txBody>
      <dsp:txXfrm>
        <a:off x="2193542" y="698078"/>
        <a:ext cx="890109" cy="534065"/>
      </dsp:txXfrm>
    </dsp:sp>
    <dsp:sp modelId="{990EDD65-A133-4D9F-A77D-EB0FA4248E1B}">
      <dsp:nvSpPr>
        <dsp:cNvPr id="0" name=""/>
        <dsp:cNvSpPr/>
      </dsp:nvSpPr>
      <dsp:spPr>
        <a:xfrm>
          <a:off x="892181" y="1658182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0250"/>
              <a:satOff val="0"/>
              <a:lumOff val="117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1702877"/>
        <a:ext cx="10236" cy="2049"/>
      </dsp:txXfrm>
    </dsp:sp>
    <dsp:sp modelId="{C2413806-B424-426F-BDC6-62FE18A2E34B}">
      <dsp:nvSpPr>
        <dsp:cNvPr id="0" name=""/>
        <dsp:cNvSpPr/>
      </dsp:nvSpPr>
      <dsp:spPr>
        <a:xfrm>
          <a:off x="3872" y="1436869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3872" y="1436869"/>
        <a:ext cx="890109" cy="534065"/>
      </dsp:txXfrm>
    </dsp:sp>
    <dsp:sp modelId="{0141B6A8-FC0D-4A38-9EC2-AB05F0D98D96}">
      <dsp:nvSpPr>
        <dsp:cNvPr id="0" name=""/>
        <dsp:cNvSpPr/>
      </dsp:nvSpPr>
      <dsp:spPr>
        <a:xfrm>
          <a:off x="1987016" y="1658182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1702877"/>
        <a:ext cx="10236" cy="2049"/>
      </dsp:txXfrm>
    </dsp:sp>
    <dsp:sp modelId="{FCB66ABC-4D0B-43BB-ABB5-42C0F23BF64B}">
      <dsp:nvSpPr>
        <dsp:cNvPr id="0" name=""/>
        <dsp:cNvSpPr/>
      </dsp:nvSpPr>
      <dsp:spPr>
        <a:xfrm>
          <a:off x="1098707" y="1436869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6363"/>
                <a:satOff val="0"/>
                <a:lumOff val="18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6363"/>
                <a:satOff val="0"/>
                <a:lumOff val="18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6363"/>
                <a:satOff val="0"/>
                <a:lumOff val="18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(get_gas f1 g1 t1)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1098707" y="1436869"/>
        <a:ext cx="890109" cy="534065"/>
      </dsp:txXfrm>
    </dsp:sp>
    <dsp:sp modelId="{E9BD1691-168A-4725-A4F0-0196DC74C038}">
      <dsp:nvSpPr>
        <dsp:cNvPr id="0" name=""/>
        <dsp:cNvSpPr/>
      </dsp:nvSpPr>
      <dsp:spPr>
        <a:xfrm>
          <a:off x="448927" y="1969135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2055173"/>
        <a:ext cx="109960" cy="2049"/>
      </dsp:txXfrm>
    </dsp:sp>
    <dsp:sp modelId="{F5A7B885-3EE3-4531-ABCB-FB87E7FA9BA4}">
      <dsp:nvSpPr>
        <dsp:cNvPr id="0" name=""/>
        <dsp:cNvSpPr/>
      </dsp:nvSpPr>
      <dsp:spPr>
        <a:xfrm>
          <a:off x="2193542" y="1436869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2954"/>
                <a:satOff val="0"/>
                <a:lumOff val="230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2954"/>
                <a:satOff val="0"/>
                <a:lumOff val="230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2954"/>
                <a:satOff val="0"/>
                <a:lumOff val="230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(get_on f1 t1)</a:t>
          </a:r>
        </a:p>
      </dsp:txBody>
      <dsp:txXfrm>
        <a:off x="2193542" y="1436869"/>
        <a:ext cx="890109" cy="534065"/>
      </dsp:txXfrm>
    </dsp:sp>
    <dsp:sp modelId="{C40A788F-34D9-4890-9828-383F8C056686}">
      <dsp:nvSpPr>
        <dsp:cNvPr id="0" name=""/>
        <dsp:cNvSpPr/>
      </dsp:nvSpPr>
      <dsp:spPr>
        <a:xfrm>
          <a:off x="892181" y="2396973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80501"/>
              <a:satOff val="0"/>
              <a:lumOff val="234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2441668"/>
        <a:ext cx="10236" cy="2049"/>
      </dsp:txXfrm>
    </dsp:sp>
    <dsp:sp modelId="{F603633E-62F1-4680-8F66-236608F56ACE}">
      <dsp:nvSpPr>
        <dsp:cNvPr id="0" name=""/>
        <dsp:cNvSpPr/>
      </dsp:nvSpPr>
      <dsp:spPr>
        <a:xfrm>
          <a:off x="3872" y="2175660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</a:rPr>
            <a:t>(goto f1 t1 g1 s1)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3872" y="2175660"/>
        <a:ext cx="890109" cy="534065"/>
      </dsp:txXfrm>
    </dsp:sp>
    <dsp:sp modelId="{F0B23767-12CA-49D4-9E47-EB2BBA30A3DA}">
      <dsp:nvSpPr>
        <dsp:cNvPr id="0" name=""/>
        <dsp:cNvSpPr/>
      </dsp:nvSpPr>
      <dsp:spPr>
        <a:xfrm>
          <a:off x="1987016" y="2396973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43918"/>
              <a:satOff val="0"/>
              <a:lumOff val="273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2441668"/>
        <a:ext cx="10236" cy="2049"/>
      </dsp:txXfrm>
    </dsp:sp>
    <dsp:sp modelId="{9C7FF911-65DB-49C6-A5AD-B2CF6D556F8A}">
      <dsp:nvSpPr>
        <dsp:cNvPr id="0" name=""/>
        <dsp:cNvSpPr/>
      </dsp:nvSpPr>
      <dsp:spPr>
        <a:xfrm>
          <a:off x="1098707" y="2175660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1098707" y="2175660"/>
        <a:ext cx="890109" cy="534065"/>
      </dsp:txXfrm>
    </dsp:sp>
    <dsp:sp modelId="{743487E0-149A-43D2-A0BF-2B6F125E4009}">
      <dsp:nvSpPr>
        <dsp:cNvPr id="0" name=""/>
        <dsp:cNvSpPr/>
      </dsp:nvSpPr>
      <dsp:spPr>
        <a:xfrm>
          <a:off x="448927" y="2707926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2793964"/>
        <a:ext cx="109960" cy="2049"/>
      </dsp:txXfrm>
    </dsp:sp>
    <dsp:sp modelId="{90E7DB9A-812C-4233-8BF3-2D695826D747}">
      <dsp:nvSpPr>
        <dsp:cNvPr id="0" name=""/>
        <dsp:cNvSpPr/>
      </dsp:nvSpPr>
      <dsp:spPr>
        <a:xfrm>
          <a:off x="2193542" y="2175660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52727"/>
                <a:satOff val="0"/>
                <a:lumOff val="368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52727"/>
                <a:satOff val="0"/>
                <a:lumOff val="368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52727"/>
                <a:satOff val="0"/>
                <a:lumOff val="368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(collect_good s1 apple t1 f1)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2193542" y="2175660"/>
        <a:ext cx="890109" cy="534065"/>
      </dsp:txXfrm>
    </dsp:sp>
    <dsp:sp modelId="{F4F79183-96D8-4DB9-88DC-11A61B9B3C1C}">
      <dsp:nvSpPr>
        <dsp:cNvPr id="0" name=""/>
        <dsp:cNvSpPr/>
      </dsp:nvSpPr>
      <dsp:spPr>
        <a:xfrm>
          <a:off x="892181" y="3135764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70751"/>
              <a:satOff val="0"/>
              <a:lumOff val="35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3180459"/>
        <a:ext cx="10236" cy="2049"/>
      </dsp:txXfrm>
    </dsp:sp>
    <dsp:sp modelId="{BBE051A7-3545-43D0-A988-53CCD264047B}">
      <dsp:nvSpPr>
        <dsp:cNvPr id="0" name=""/>
        <dsp:cNvSpPr/>
      </dsp:nvSpPr>
      <dsp:spPr>
        <a:xfrm>
          <a:off x="3872" y="2914451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(collect_good s1 eggplant t1 f1)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3872" y="2914451"/>
        <a:ext cx="890109" cy="534065"/>
      </dsp:txXfrm>
    </dsp:sp>
    <dsp:sp modelId="{7EDF032D-5137-42C7-A1AE-85F208CE98DB}">
      <dsp:nvSpPr>
        <dsp:cNvPr id="0" name=""/>
        <dsp:cNvSpPr/>
      </dsp:nvSpPr>
      <dsp:spPr>
        <a:xfrm>
          <a:off x="1987016" y="3135764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3180459"/>
        <a:ext cx="10236" cy="2049"/>
      </dsp:txXfrm>
    </dsp:sp>
    <dsp:sp modelId="{6CAFB291-CD9E-4408-AB48-12A6F303FD7F}">
      <dsp:nvSpPr>
        <dsp:cNvPr id="0" name=""/>
        <dsp:cNvSpPr/>
      </dsp:nvSpPr>
      <dsp:spPr>
        <a:xfrm>
          <a:off x="1098707" y="2914451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08"/>
                <a:satOff val="0"/>
                <a:lumOff val="46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08"/>
                <a:satOff val="0"/>
                <a:lumOff val="46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08"/>
                <a:satOff val="0"/>
                <a:lumOff val="46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(get_on f1 t1)</a:t>
          </a:r>
        </a:p>
      </dsp:txBody>
      <dsp:txXfrm>
        <a:off x="1098707" y="2914451"/>
        <a:ext cx="890109" cy="534065"/>
      </dsp:txXfrm>
    </dsp:sp>
    <dsp:sp modelId="{1789977B-E54C-4CB0-BF27-69563415EB49}">
      <dsp:nvSpPr>
        <dsp:cNvPr id="0" name=""/>
        <dsp:cNvSpPr/>
      </dsp:nvSpPr>
      <dsp:spPr>
        <a:xfrm>
          <a:off x="448927" y="3446717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70751"/>
              <a:satOff val="0"/>
              <a:lumOff val="35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3532755"/>
        <a:ext cx="109960" cy="2049"/>
      </dsp:txXfrm>
    </dsp:sp>
    <dsp:sp modelId="{EE401B9D-8DB6-41D4-9BCD-1E98F3EFC280}">
      <dsp:nvSpPr>
        <dsp:cNvPr id="0" name=""/>
        <dsp:cNvSpPr/>
      </dsp:nvSpPr>
      <dsp:spPr>
        <a:xfrm>
          <a:off x="2193542" y="2914451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08"/>
                <a:satOff val="0"/>
                <a:lumOff val="46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08"/>
                <a:satOff val="0"/>
                <a:lumOff val="46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08"/>
                <a:satOff val="0"/>
                <a:lumOff val="46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(goto f1 t1 s1 s2)</a:t>
          </a:r>
        </a:p>
      </dsp:txBody>
      <dsp:txXfrm>
        <a:off x="2193542" y="2914451"/>
        <a:ext cx="890109" cy="534065"/>
      </dsp:txXfrm>
    </dsp:sp>
    <dsp:sp modelId="{7BC9C8EB-1178-4CBE-B168-03CA1CC203BD}">
      <dsp:nvSpPr>
        <dsp:cNvPr id="0" name=""/>
        <dsp:cNvSpPr/>
      </dsp:nvSpPr>
      <dsp:spPr>
        <a:xfrm>
          <a:off x="892181" y="3874555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3919250"/>
        <a:ext cx="10236" cy="2049"/>
      </dsp:txXfrm>
    </dsp:sp>
    <dsp:sp modelId="{E2249953-11F0-4D31-BF7E-691AE975EC30}">
      <dsp:nvSpPr>
        <dsp:cNvPr id="0" name=""/>
        <dsp:cNvSpPr/>
      </dsp:nvSpPr>
      <dsp:spPr>
        <a:xfrm>
          <a:off x="3872" y="3653242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</a:rPr>
            <a:t>(goto f1 t1 s2 d1)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3872" y="3653242"/>
        <a:ext cx="890109" cy="534065"/>
      </dsp:txXfrm>
    </dsp:sp>
    <dsp:sp modelId="{E8C33BC1-FDA3-4FB6-91A0-E93D807578A6}">
      <dsp:nvSpPr>
        <dsp:cNvPr id="0" name=""/>
        <dsp:cNvSpPr/>
      </dsp:nvSpPr>
      <dsp:spPr>
        <a:xfrm>
          <a:off x="1987016" y="3874555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43918"/>
              <a:satOff val="0"/>
              <a:lumOff val="273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3919250"/>
        <a:ext cx="10236" cy="2049"/>
      </dsp:txXfrm>
    </dsp:sp>
    <dsp:sp modelId="{0AB61B65-F66F-4582-96F6-9B6316BEE707}">
      <dsp:nvSpPr>
        <dsp:cNvPr id="0" name=""/>
        <dsp:cNvSpPr/>
      </dsp:nvSpPr>
      <dsp:spPr>
        <a:xfrm>
          <a:off x="1098707" y="3653242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52727"/>
                <a:satOff val="0"/>
                <a:lumOff val="368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52727"/>
                <a:satOff val="0"/>
                <a:lumOff val="368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52727"/>
                <a:satOff val="0"/>
                <a:lumOff val="368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1098707" y="3653242"/>
        <a:ext cx="890109" cy="534065"/>
      </dsp:txXfrm>
    </dsp:sp>
    <dsp:sp modelId="{BE544EBF-15EF-4E5E-87E4-16A01529F3C4}">
      <dsp:nvSpPr>
        <dsp:cNvPr id="0" name=""/>
        <dsp:cNvSpPr/>
      </dsp:nvSpPr>
      <dsp:spPr>
        <a:xfrm>
          <a:off x="448927" y="4185508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80501"/>
              <a:satOff val="0"/>
              <a:lumOff val="234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4271546"/>
        <a:ext cx="109960" cy="2049"/>
      </dsp:txXfrm>
    </dsp:sp>
    <dsp:sp modelId="{87B55A2B-720B-4CF2-9153-AB61D1D55BBD}">
      <dsp:nvSpPr>
        <dsp:cNvPr id="0" name=""/>
        <dsp:cNvSpPr/>
      </dsp:nvSpPr>
      <dsp:spPr>
        <a:xfrm>
          <a:off x="2193542" y="3653242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</a:rPr>
            <a:t>(goto f1 t1 d1 s2)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2193542" y="3653242"/>
        <a:ext cx="890109" cy="534065"/>
      </dsp:txXfrm>
    </dsp:sp>
    <dsp:sp modelId="{F167EB72-86D8-425A-940A-2D9C9F71DA2A}">
      <dsp:nvSpPr>
        <dsp:cNvPr id="0" name=""/>
        <dsp:cNvSpPr/>
      </dsp:nvSpPr>
      <dsp:spPr>
        <a:xfrm>
          <a:off x="892181" y="4613346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4658042"/>
        <a:ext cx="10236" cy="2049"/>
      </dsp:txXfrm>
    </dsp:sp>
    <dsp:sp modelId="{376B08E9-882B-4275-BCE1-97FC9921534C}">
      <dsp:nvSpPr>
        <dsp:cNvPr id="0" name=""/>
        <dsp:cNvSpPr/>
      </dsp:nvSpPr>
      <dsp:spPr>
        <a:xfrm>
          <a:off x="3872" y="4392033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(get_off f1 t1)</a:t>
          </a:r>
        </a:p>
      </dsp:txBody>
      <dsp:txXfrm>
        <a:off x="3872" y="4392033"/>
        <a:ext cx="890109" cy="534065"/>
      </dsp:txXfrm>
    </dsp:sp>
    <dsp:sp modelId="{22E4C187-D8BF-42C0-B121-7D116E7AF55D}">
      <dsp:nvSpPr>
        <dsp:cNvPr id="0" name=""/>
        <dsp:cNvSpPr/>
      </dsp:nvSpPr>
      <dsp:spPr>
        <a:xfrm>
          <a:off x="1987016" y="4613346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4658042"/>
        <a:ext cx="10236" cy="2049"/>
      </dsp:txXfrm>
    </dsp:sp>
    <dsp:sp modelId="{ED07B8B3-EC0C-43AB-82D6-ADA37CD28BF1}">
      <dsp:nvSpPr>
        <dsp:cNvPr id="0" name=""/>
        <dsp:cNvSpPr/>
      </dsp:nvSpPr>
      <dsp:spPr>
        <a:xfrm>
          <a:off x="1098707" y="4392033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2954"/>
                <a:satOff val="0"/>
                <a:lumOff val="230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2954"/>
                <a:satOff val="0"/>
                <a:lumOff val="230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2954"/>
                <a:satOff val="0"/>
                <a:lumOff val="230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(collect_good s2 eggplant t1 f1)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1098707" y="4392033"/>
        <a:ext cx="890109" cy="534065"/>
      </dsp:txXfrm>
    </dsp:sp>
    <dsp:sp modelId="{425016EF-97E2-49AE-B766-CA64D013D53E}">
      <dsp:nvSpPr>
        <dsp:cNvPr id="0" name=""/>
        <dsp:cNvSpPr/>
      </dsp:nvSpPr>
      <dsp:spPr>
        <a:xfrm>
          <a:off x="448927" y="4924299"/>
          <a:ext cx="2189669" cy="174125"/>
        </a:xfrm>
        <a:custGeom>
          <a:avLst/>
          <a:gdLst/>
          <a:ahLst/>
          <a:cxnLst/>
          <a:rect l="0" t="0" r="0" b="0"/>
          <a:pathLst>
            <a:path>
              <a:moveTo>
                <a:pt x="2189669" y="0"/>
              </a:moveTo>
              <a:lnTo>
                <a:pt x="2189669" y="104162"/>
              </a:lnTo>
              <a:lnTo>
                <a:pt x="0" y="104162"/>
              </a:lnTo>
              <a:lnTo>
                <a:pt x="0" y="17412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0250"/>
              <a:satOff val="0"/>
              <a:lumOff val="117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488781" y="5010337"/>
        <a:ext cx="109960" cy="2049"/>
      </dsp:txXfrm>
    </dsp:sp>
    <dsp:sp modelId="{19E4EFC2-40A1-4DAB-ABA0-65D8BDCFF4DD}">
      <dsp:nvSpPr>
        <dsp:cNvPr id="0" name=""/>
        <dsp:cNvSpPr/>
      </dsp:nvSpPr>
      <dsp:spPr>
        <a:xfrm>
          <a:off x="2193542" y="4392033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6363"/>
                <a:satOff val="0"/>
                <a:lumOff val="18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6363"/>
                <a:satOff val="0"/>
                <a:lumOff val="18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6363"/>
                <a:satOff val="0"/>
                <a:lumOff val="18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(collect_good s2 apple t1 f1)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2193542" y="4392033"/>
        <a:ext cx="890109" cy="534065"/>
      </dsp:txXfrm>
    </dsp:sp>
    <dsp:sp modelId="{819E7676-B5E7-4519-9BCE-680EF7E2ADC5}">
      <dsp:nvSpPr>
        <dsp:cNvPr id="0" name=""/>
        <dsp:cNvSpPr/>
      </dsp:nvSpPr>
      <dsp:spPr>
        <a:xfrm>
          <a:off x="892181" y="5352137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26834"/>
              <a:satOff val="0"/>
              <a:lumOff val="78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974126" y="5396833"/>
        <a:ext cx="10236" cy="2049"/>
      </dsp:txXfrm>
    </dsp:sp>
    <dsp:sp modelId="{2651CE2B-C90D-481C-9905-9961E365AB66}">
      <dsp:nvSpPr>
        <dsp:cNvPr id="0" name=""/>
        <dsp:cNvSpPr/>
      </dsp:nvSpPr>
      <dsp:spPr>
        <a:xfrm>
          <a:off x="3872" y="5130824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(get_on f1 t1)</a:t>
          </a:r>
        </a:p>
      </dsp:txBody>
      <dsp:txXfrm>
        <a:off x="3872" y="5130824"/>
        <a:ext cx="890109" cy="534065"/>
      </dsp:txXfrm>
    </dsp:sp>
    <dsp:sp modelId="{B1492666-A0DA-427D-8B5B-EA42B60C17C4}">
      <dsp:nvSpPr>
        <dsp:cNvPr id="0" name=""/>
        <dsp:cNvSpPr/>
      </dsp:nvSpPr>
      <dsp:spPr>
        <a:xfrm>
          <a:off x="1987016" y="5352137"/>
          <a:ext cx="174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12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7"/>
              <a:satOff val="0"/>
              <a:lumOff val="39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2068961" y="5396833"/>
        <a:ext cx="10236" cy="2049"/>
      </dsp:txXfrm>
    </dsp:sp>
    <dsp:sp modelId="{FDA7DFB8-DB37-4B28-9C48-18D377669124}">
      <dsp:nvSpPr>
        <dsp:cNvPr id="0" name=""/>
        <dsp:cNvSpPr/>
      </dsp:nvSpPr>
      <dsp:spPr>
        <a:xfrm>
          <a:off x="1098707" y="5130824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3182"/>
                <a:satOff val="0"/>
                <a:lumOff val="92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3182"/>
                <a:satOff val="0"/>
                <a:lumOff val="92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3182"/>
                <a:satOff val="0"/>
                <a:lumOff val="92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</a:rPr>
            <a:t>(goto f1 t1 s2 d1)</a:t>
          </a:r>
          <a:endParaRPr lang="it-IT" sz="1000" b="1" kern="1200" dirty="0">
            <a:solidFill>
              <a:schemeClr val="tx1"/>
            </a:solidFill>
          </a:endParaRPr>
        </a:p>
      </dsp:txBody>
      <dsp:txXfrm>
        <a:off x="1098707" y="5130824"/>
        <a:ext cx="890109" cy="534065"/>
      </dsp:txXfrm>
    </dsp:sp>
    <dsp:sp modelId="{168082BC-8171-4100-904E-C8042401F45E}">
      <dsp:nvSpPr>
        <dsp:cNvPr id="0" name=""/>
        <dsp:cNvSpPr/>
      </dsp:nvSpPr>
      <dsp:spPr>
        <a:xfrm>
          <a:off x="2193542" y="5130824"/>
          <a:ext cx="890109" cy="5340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1"/>
                <a:satOff val="0"/>
                <a:lumOff val="46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1"/>
                <a:satOff val="0"/>
                <a:lumOff val="46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1"/>
                <a:satOff val="0"/>
                <a:lumOff val="46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</a:rPr>
            <a:t>(release d1 t1 f1)</a:t>
          </a:r>
        </a:p>
      </dsp:txBody>
      <dsp:txXfrm>
        <a:off x="2193542" y="5130824"/>
        <a:ext cx="890109" cy="5340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CDC4E-599E-4E30-8BC7-C3364262CEC7}">
      <dsp:nvSpPr>
        <dsp:cNvPr id="0" name=""/>
        <dsp:cNvSpPr/>
      </dsp:nvSpPr>
      <dsp:spPr>
        <a:xfrm>
          <a:off x="775151" y="806207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solidFill>
              <a:schemeClr val="tx1"/>
            </a:solidFill>
            <a:latin typeface="+mn-lt"/>
          </a:endParaRPr>
        </a:p>
      </dsp:txBody>
      <dsp:txXfrm>
        <a:off x="844654" y="851034"/>
        <a:ext cx="8926" cy="1785"/>
      </dsp:txXfrm>
    </dsp:sp>
    <dsp:sp modelId="{33CAE533-793D-4E5A-9D9B-FDE02C922BB2}">
      <dsp:nvSpPr>
        <dsp:cNvPr id="0" name=""/>
        <dsp:cNvSpPr/>
      </dsp:nvSpPr>
      <dsp:spPr>
        <a:xfrm>
          <a:off x="724" y="61905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</a:t>
          </a:r>
          <a:r>
            <a:rPr lang="it-IT" sz="800" b="1" kern="1200" dirty="0" err="1">
              <a:solidFill>
                <a:schemeClr val="tx1"/>
              </a:solidFill>
              <a:latin typeface="+mn-lt"/>
            </a:rPr>
            <a:t>get_on</a:t>
          </a:r>
          <a:r>
            <a:rPr lang="it-IT" sz="800" b="1" kern="1200" dirty="0">
              <a:solidFill>
                <a:schemeClr val="tx1"/>
              </a:solidFill>
              <a:latin typeface="+mn-lt"/>
            </a:rPr>
            <a:t> f1 t1)</a:t>
          </a:r>
        </a:p>
      </dsp:txBody>
      <dsp:txXfrm>
        <a:off x="724" y="619058"/>
        <a:ext cx="776226" cy="465736"/>
      </dsp:txXfrm>
    </dsp:sp>
    <dsp:sp modelId="{0F922F6B-0086-4CD3-A19B-0CB90AFE9A15}">
      <dsp:nvSpPr>
        <dsp:cNvPr id="0" name=""/>
        <dsp:cNvSpPr/>
      </dsp:nvSpPr>
      <dsp:spPr>
        <a:xfrm>
          <a:off x="1729910" y="806207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9636"/>
              <a:satOff val="0"/>
              <a:lumOff val="24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851034"/>
        <a:ext cx="8926" cy="1785"/>
      </dsp:txXfrm>
    </dsp:sp>
    <dsp:sp modelId="{09BBBA7C-B417-43C7-AAE4-8B9D7BBF0344}">
      <dsp:nvSpPr>
        <dsp:cNvPr id="0" name=""/>
        <dsp:cNvSpPr/>
      </dsp:nvSpPr>
      <dsp:spPr>
        <a:xfrm>
          <a:off x="955483" y="61905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6012"/>
                <a:satOff val="0"/>
                <a:lumOff val="29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6012"/>
                <a:satOff val="0"/>
                <a:lumOff val="29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6012"/>
                <a:satOff val="0"/>
                <a:lumOff val="29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(goto f1 t1 farm s1)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955483" y="619058"/>
        <a:ext cx="776226" cy="465736"/>
      </dsp:txXfrm>
    </dsp:sp>
    <dsp:sp modelId="{798372B4-0040-4D25-B1CE-591F3328CA39}">
      <dsp:nvSpPr>
        <dsp:cNvPr id="0" name=""/>
        <dsp:cNvSpPr/>
      </dsp:nvSpPr>
      <dsp:spPr>
        <a:xfrm>
          <a:off x="2684669" y="806207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79271"/>
              <a:satOff val="0"/>
              <a:lumOff val="48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851034"/>
        <a:ext cx="8926" cy="1785"/>
      </dsp:txXfrm>
    </dsp:sp>
    <dsp:sp modelId="{2E8BB168-807E-4882-AC0A-6CC2A7129C05}">
      <dsp:nvSpPr>
        <dsp:cNvPr id="0" name=""/>
        <dsp:cNvSpPr/>
      </dsp:nvSpPr>
      <dsp:spPr>
        <a:xfrm>
          <a:off x="1910242" y="61905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2025"/>
                <a:satOff val="0"/>
                <a:lumOff val="5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2025"/>
                <a:satOff val="0"/>
                <a:lumOff val="5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2025"/>
                <a:satOff val="0"/>
                <a:lumOff val="5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(get_on f2 t2)</a:t>
          </a:r>
        </a:p>
      </dsp:txBody>
      <dsp:txXfrm>
        <a:off x="1910242" y="619058"/>
        <a:ext cx="776226" cy="465736"/>
      </dsp:txXfrm>
    </dsp:sp>
    <dsp:sp modelId="{07EA4E18-2283-4483-9D62-7B9EE440F42A}">
      <dsp:nvSpPr>
        <dsp:cNvPr id="0" name=""/>
        <dsp:cNvSpPr/>
      </dsp:nvSpPr>
      <dsp:spPr>
        <a:xfrm>
          <a:off x="388838" y="1082995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18907"/>
              <a:satOff val="0"/>
              <a:lumOff val="73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1156068"/>
        <a:ext cx="143491" cy="1785"/>
      </dsp:txXfrm>
    </dsp:sp>
    <dsp:sp modelId="{3D80AD66-07E0-4683-B544-D5A9ECE1F039}">
      <dsp:nvSpPr>
        <dsp:cNvPr id="0" name=""/>
        <dsp:cNvSpPr/>
      </dsp:nvSpPr>
      <dsp:spPr>
        <a:xfrm>
          <a:off x="2865001" y="61905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08037"/>
                <a:satOff val="0"/>
                <a:lumOff val="87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08037"/>
                <a:satOff val="0"/>
                <a:lumOff val="87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08037"/>
                <a:satOff val="0"/>
                <a:lumOff val="87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(goto f2 t2 farm s1)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2865001" y="619058"/>
        <a:ext cx="776226" cy="465736"/>
      </dsp:txXfrm>
    </dsp:sp>
    <dsp:sp modelId="{1C8AE6B4-DCE6-4655-875F-ABD4871F4036}">
      <dsp:nvSpPr>
        <dsp:cNvPr id="0" name=""/>
        <dsp:cNvSpPr/>
      </dsp:nvSpPr>
      <dsp:spPr>
        <a:xfrm>
          <a:off x="775151" y="1450475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1495302"/>
        <a:ext cx="8926" cy="1785"/>
      </dsp:txXfrm>
    </dsp:sp>
    <dsp:sp modelId="{E7F4A1D7-D380-45D8-9E83-78D5BFFEE7B9}">
      <dsp:nvSpPr>
        <dsp:cNvPr id="0" name=""/>
        <dsp:cNvSpPr/>
      </dsp:nvSpPr>
      <dsp:spPr>
        <a:xfrm>
          <a:off x="724" y="1263327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4049"/>
                <a:satOff val="0"/>
                <a:lumOff val="117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4049"/>
                <a:satOff val="0"/>
                <a:lumOff val="117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4049"/>
                <a:satOff val="0"/>
                <a:lumOff val="117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(get_off f2 t2)</a:t>
          </a:r>
        </a:p>
      </dsp:txBody>
      <dsp:txXfrm>
        <a:off x="724" y="1263327"/>
        <a:ext cx="776226" cy="465736"/>
      </dsp:txXfrm>
    </dsp:sp>
    <dsp:sp modelId="{15AF9EDB-63F8-489D-94C9-C71C9DF3059C}">
      <dsp:nvSpPr>
        <dsp:cNvPr id="0" name=""/>
        <dsp:cNvSpPr/>
      </dsp:nvSpPr>
      <dsp:spPr>
        <a:xfrm>
          <a:off x="1729910" y="1450475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8178"/>
              <a:satOff val="0"/>
              <a:lumOff val="121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1495302"/>
        <a:ext cx="8926" cy="1785"/>
      </dsp:txXfrm>
    </dsp:sp>
    <dsp:sp modelId="{04D9B45E-152B-46F2-A3C1-394207318C6D}">
      <dsp:nvSpPr>
        <dsp:cNvPr id="0" name=""/>
        <dsp:cNvSpPr/>
      </dsp:nvSpPr>
      <dsp:spPr>
        <a:xfrm>
          <a:off x="955483" y="1263327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80062"/>
                <a:satOff val="0"/>
                <a:lumOff val="146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80062"/>
                <a:satOff val="0"/>
                <a:lumOff val="146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80062"/>
                <a:satOff val="0"/>
                <a:lumOff val="146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(collect_good s1 apple t1 f2)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955483" y="1263327"/>
        <a:ext cx="776226" cy="465736"/>
      </dsp:txXfrm>
    </dsp:sp>
    <dsp:sp modelId="{A7750847-BC6F-4681-A548-8488EF731D04}">
      <dsp:nvSpPr>
        <dsp:cNvPr id="0" name=""/>
        <dsp:cNvSpPr/>
      </dsp:nvSpPr>
      <dsp:spPr>
        <a:xfrm>
          <a:off x="2684669" y="1450475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37813"/>
              <a:satOff val="0"/>
              <a:lumOff val="146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1495302"/>
        <a:ext cx="8926" cy="1785"/>
      </dsp:txXfrm>
    </dsp:sp>
    <dsp:sp modelId="{8BC8F41E-6420-4D9C-8C6F-0A9B84CB1DAB}">
      <dsp:nvSpPr>
        <dsp:cNvPr id="0" name=""/>
        <dsp:cNvSpPr/>
      </dsp:nvSpPr>
      <dsp:spPr>
        <a:xfrm>
          <a:off x="1910242" y="1263327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16074"/>
                <a:satOff val="0"/>
                <a:lumOff val="175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16074"/>
                <a:satOff val="0"/>
                <a:lumOff val="175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16074"/>
                <a:satOff val="0"/>
                <a:lumOff val="175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(collect_good s1 eggplant t1 f2)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1910242" y="1263327"/>
        <a:ext cx="776226" cy="465736"/>
      </dsp:txXfrm>
    </dsp:sp>
    <dsp:sp modelId="{2A8FDDD8-EB03-4940-A56E-9AF2F18ECB2E}">
      <dsp:nvSpPr>
        <dsp:cNvPr id="0" name=""/>
        <dsp:cNvSpPr/>
      </dsp:nvSpPr>
      <dsp:spPr>
        <a:xfrm>
          <a:off x="388838" y="1727263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77449"/>
              <a:satOff val="0"/>
              <a:lumOff val="170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1800336"/>
        <a:ext cx="143491" cy="1785"/>
      </dsp:txXfrm>
    </dsp:sp>
    <dsp:sp modelId="{8ADE1D24-E5FE-43BC-B398-6E0541A13B15}">
      <dsp:nvSpPr>
        <dsp:cNvPr id="0" name=""/>
        <dsp:cNvSpPr/>
      </dsp:nvSpPr>
      <dsp:spPr>
        <a:xfrm>
          <a:off x="2865001" y="1263327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2086"/>
                <a:satOff val="0"/>
                <a:lumOff val="204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2086"/>
                <a:satOff val="0"/>
                <a:lumOff val="204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2086"/>
                <a:satOff val="0"/>
                <a:lumOff val="204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(get_on f2 t2)</a:t>
          </a:r>
        </a:p>
      </dsp:txBody>
      <dsp:txXfrm>
        <a:off x="2865001" y="1263327"/>
        <a:ext cx="776226" cy="465736"/>
      </dsp:txXfrm>
    </dsp:sp>
    <dsp:sp modelId="{D47C0A46-D409-4458-ADF3-89EF0D311919}">
      <dsp:nvSpPr>
        <dsp:cNvPr id="0" name=""/>
        <dsp:cNvSpPr/>
      </dsp:nvSpPr>
      <dsp:spPr>
        <a:xfrm>
          <a:off x="775151" y="2094743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2139570"/>
        <a:ext cx="8926" cy="1785"/>
      </dsp:txXfrm>
    </dsp:sp>
    <dsp:sp modelId="{F3CC1006-4781-4E95-989A-DE6B9359242C}">
      <dsp:nvSpPr>
        <dsp:cNvPr id="0" name=""/>
        <dsp:cNvSpPr/>
      </dsp:nvSpPr>
      <dsp:spPr>
        <a:xfrm>
          <a:off x="724" y="1907595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8099"/>
                <a:satOff val="0"/>
                <a:lumOff val="234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8099"/>
                <a:satOff val="0"/>
                <a:lumOff val="234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8099"/>
                <a:satOff val="0"/>
                <a:lumOff val="234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(goto f2 t2 s1 g1)</a:t>
          </a:r>
        </a:p>
      </dsp:txBody>
      <dsp:txXfrm>
        <a:off x="724" y="1907595"/>
        <a:ext cx="776226" cy="465736"/>
      </dsp:txXfrm>
    </dsp:sp>
    <dsp:sp modelId="{AF96460C-BA80-4607-90F1-D76E8611053D}">
      <dsp:nvSpPr>
        <dsp:cNvPr id="0" name=""/>
        <dsp:cNvSpPr/>
      </dsp:nvSpPr>
      <dsp:spPr>
        <a:xfrm>
          <a:off x="1729910" y="2094743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56720"/>
              <a:satOff val="0"/>
              <a:lumOff val="219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2139570"/>
        <a:ext cx="8926" cy="1785"/>
      </dsp:txXfrm>
    </dsp:sp>
    <dsp:sp modelId="{BEC0C356-35B6-4434-AD27-BB7367B54A61}">
      <dsp:nvSpPr>
        <dsp:cNvPr id="0" name=""/>
        <dsp:cNvSpPr/>
      </dsp:nvSpPr>
      <dsp:spPr>
        <a:xfrm>
          <a:off x="955483" y="1907595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24111"/>
                <a:satOff val="0"/>
                <a:lumOff val="263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24111"/>
                <a:satOff val="0"/>
                <a:lumOff val="263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24111"/>
                <a:satOff val="0"/>
                <a:lumOff val="263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(get_off f2 t2)</a:t>
          </a:r>
        </a:p>
      </dsp:txBody>
      <dsp:txXfrm>
        <a:off x="955483" y="1907595"/>
        <a:ext cx="776226" cy="465736"/>
      </dsp:txXfrm>
    </dsp:sp>
    <dsp:sp modelId="{CDB4F90D-9EFD-4FD5-9BD1-8E4FBC8BFCBD}">
      <dsp:nvSpPr>
        <dsp:cNvPr id="0" name=""/>
        <dsp:cNvSpPr/>
      </dsp:nvSpPr>
      <dsp:spPr>
        <a:xfrm>
          <a:off x="2684669" y="2094743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96355"/>
              <a:satOff val="0"/>
              <a:lumOff val="243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2139570"/>
        <a:ext cx="8926" cy="1785"/>
      </dsp:txXfrm>
    </dsp:sp>
    <dsp:sp modelId="{8A50DF0A-1888-4639-9757-1C154EF34647}">
      <dsp:nvSpPr>
        <dsp:cNvPr id="0" name=""/>
        <dsp:cNvSpPr/>
      </dsp:nvSpPr>
      <dsp:spPr>
        <a:xfrm>
          <a:off x="1910242" y="1907595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60124"/>
                <a:satOff val="0"/>
                <a:lumOff val="29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60124"/>
                <a:satOff val="0"/>
                <a:lumOff val="29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60124"/>
                <a:satOff val="0"/>
                <a:lumOff val="29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(get_gas f2 g1 t2)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1910242" y="1907595"/>
        <a:ext cx="776226" cy="465736"/>
      </dsp:txXfrm>
    </dsp:sp>
    <dsp:sp modelId="{DDAE1D4F-3FBE-4495-A200-F30467EC0AFC}">
      <dsp:nvSpPr>
        <dsp:cNvPr id="0" name=""/>
        <dsp:cNvSpPr/>
      </dsp:nvSpPr>
      <dsp:spPr>
        <a:xfrm>
          <a:off x="388838" y="2371531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35991"/>
              <a:satOff val="0"/>
              <a:lumOff val="268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2444604"/>
        <a:ext cx="143491" cy="1785"/>
      </dsp:txXfrm>
    </dsp:sp>
    <dsp:sp modelId="{F61ECD69-CF83-47DD-9A7B-F68F6F3F4DB8}">
      <dsp:nvSpPr>
        <dsp:cNvPr id="0" name=""/>
        <dsp:cNvSpPr/>
      </dsp:nvSpPr>
      <dsp:spPr>
        <a:xfrm>
          <a:off x="2865001" y="1907595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(get_on f2 t2)</a:t>
          </a:r>
        </a:p>
      </dsp:txBody>
      <dsp:txXfrm>
        <a:off x="2865001" y="1907595"/>
        <a:ext cx="776226" cy="465736"/>
      </dsp:txXfrm>
    </dsp:sp>
    <dsp:sp modelId="{5B0FA74D-4EB7-4C0B-AE65-C01CD89CDA5E}">
      <dsp:nvSpPr>
        <dsp:cNvPr id="0" name=""/>
        <dsp:cNvSpPr/>
      </dsp:nvSpPr>
      <dsp:spPr>
        <a:xfrm>
          <a:off x="775151" y="2739011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2783839"/>
        <a:ext cx="8926" cy="1785"/>
      </dsp:txXfrm>
    </dsp:sp>
    <dsp:sp modelId="{174FEED6-B5D8-4313-893D-23A017161753}">
      <dsp:nvSpPr>
        <dsp:cNvPr id="0" name=""/>
        <dsp:cNvSpPr/>
      </dsp:nvSpPr>
      <dsp:spPr>
        <a:xfrm>
          <a:off x="724" y="2551863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32148"/>
                <a:satOff val="0"/>
                <a:lumOff val="351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32148"/>
                <a:satOff val="0"/>
                <a:lumOff val="351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32148"/>
                <a:satOff val="0"/>
                <a:lumOff val="351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f2 t2 g1 s1)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724" y="2551863"/>
        <a:ext cx="776226" cy="465736"/>
      </dsp:txXfrm>
    </dsp:sp>
    <dsp:sp modelId="{26CB4827-954F-4D19-AF7D-56EB28E14555}">
      <dsp:nvSpPr>
        <dsp:cNvPr id="0" name=""/>
        <dsp:cNvSpPr/>
      </dsp:nvSpPr>
      <dsp:spPr>
        <a:xfrm>
          <a:off x="1729910" y="2739011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15262"/>
              <a:satOff val="0"/>
              <a:lumOff val="317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2783839"/>
        <a:ext cx="8926" cy="1785"/>
      </dsp:txXfrm>
    </dsp:sp>
    <dsp:sp modelId="{AE1836A3-285A-409F-8F11-B6CEADE118FD}">
      <dsp:nvSpPr>
        <dsp:cNvPr id="0" name=""/>
        <dsp:cNvSpPr/>
      </dsp:nvSpPr>
      <dsp:spPr>
        <a:xfrm>
          <a:off x="955483" y="2551863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68161"/>
                <a:satOff val="0"/>
                <a:lumOff val="38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68161"/>
                <a:satOff val="0"/>
                <a:lumOff val="38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68161"/>
                <a:satOff val="0"/>
                <a:lumOff val="38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(goto f2 t2 s1 s2)</a:t>
          </a:r>
        </a:p>
      </dsp:txBody>
      <dsp:txXfrm>
        <a:off x="955483" y="2551863"/>
        <a:ext cx="776226" cy="465736"/>
      </dsp:txXfrm>
    </dsp:sp>
    <dsp:sp modelId="{20F64C61-FD90-421C-9469-C00426C7AD5D}">
      <dsp:nvSpPr>
        <dsp:cNvPr id="0" name=""/>
        <dsp:cNvSpPr/>
      </dsp:nvSpPr>
      <dsp:spPr>
        <a:xfrm>
          <a:off x="2684669" y="2739011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54897"/>
              <a:satOff val="0"/>
              <a:lumOff val="341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2783839"/>
        <a:ext cx="8926" cy="1785"/>
      </dsp:txXfrm>
    </dsp:sp>
    <dsp:sp modelId="{AFFA76E6-1CC6-4F2A-9170-78DA4B566766}">
      <dsp:nvSpPr>
        <dsp:cNvPr id="0" name=""/>
        <dsp:cNvSpPr/>
      </dsp:nvSpPr>
      <dsp:spPr>
        <a:xfrm>
          <a:off x="1910242" y="2551863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4173"/>
                <a:satOff val="0"/>
                <a:lumOff val="409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4173"/>
                <a:satOff val="0"/>
                <a:lumOff val="409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4173"/>
                <a:satOff val="0"/>
                <a:lumOff val="409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(get_off f2 t2)</a:t>
          </a:r>
        </a:p>
      </dsp:txBody>
      <dsp:txXfrm>
        <a:off x="1910242" y="2551863"/>
        <a:ext cx="776226" cy="465736"/>
      </dsp:txXfrm>
    </dsp:sp>
    <dsp:sp modelId="{78F113A6-82F6-40D6-B3D9-33962762145E}">
      <dsp:nvSpPr>
        <dsp:cNvPr id="0" name=""/>
        <dsp:cNvSpPr/>
      </dsp:nvSpPr>
      <dsp:spPr>
        <a:xfrm>
          <a:off x="388838" y="3015799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4533"/>
              <a:satOff val="0"/>
              <a:lumOff val="365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3088873"/>
        <a:ext cx="143491" cy="1785"/>
      </dsp:txXfrm>
    </dsp:sp>
    <dsp:sp modelId="{9F26068A-77FD-494D-A419-8DD5689608DB}">
      <dsp:nvSpPr>
        <dsp:cNvPr id="0" name=""/>
        <dsp:cNvSpPr/>
      </dsp:nvSpPr>
      <dsp:spPr>
        <a:xfrm>
          <a:off x="2865001" y="2551863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40185"/>
                <a:satOff val="0"/>
                <a:lumOff val="43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40185"/>
                <a:satOff val="0"/>
                <a:lumOff val="43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40185"/>
                <a:satOff val="0"/>
                <a:lumOff val="43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(collect_good s2 apple t2 f2)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2865001" y="2551863"/>
        <a:ext cx="776226" cy="465736"/>
      </dsp:txXfrm>
    </dsp:sp>
    <dsp:sp modelId="{92169BB6-160E-4636-951F-737F69BFF091}">
      <dsp:nvSpPr>
        <dsp:cNvPr id="0" name=""/>
        <dsp:cNvSpPr/>
      </dsp:nvSpPr>
      <dsp:spPr>
        <a:xfrm>
          <a:off x="775151" y="3383280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3428107"/>
        <a:ext cx="8926" cy="1785"/>
      </dsp:txXfrm>
    </dsp:sp>
    <dsp:sp modelId="{0562FDD4-0046-46FD-802C-31F0C73DA105}">
      <dsp:nvSpPr>
        <dsp:cNvPr id="0" name=""/>
        <dsp:cNvSpPr/>
      </dsp:nvSpPr>
      <dsp:spPr>
        <a:xfrm>
          <a:off x="724" y="3196131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6198"/>
                <a:satOff val="0"/>
                <a:lumOff val="468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6198"/>
                <a:satOff val="0"/>
                <a:lumOff val="468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6198"/>
                <a:satOff val="0"/>
                <a:lumOff val="468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(get_on f2 t2)</a:t>
          </a:r>
        </a:p>
      </dsp:txBody>
      <dsp:txXfrm>
        <a:off x="724" y="3196131"/>
        <a:ext cx="776226" cy="465736"/>
      </dsp:txXfrm>
    </dsp:sp>
    <dsp:sp modelId="{3E885123-5EEC-48D6-B475-BF2AADB8765B}">
      <dsp:nvSpPr>
        <dsp:cNvPr id="0" name=""/>
        <dsp:cNvSpPr/>
      </dsp:nvSpPr>
      <dsp:spPr>
        <a:xfrm>
          <a:off x="1729910" y="3383280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94533"/>
              <a:satOff val="0"/>
              <a:lumOff val="365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3428107"/>
        <a:ext cx="8926" cy="1785"/>
      </dsp:txXfrm>
    </dsp:sp>
    <dsp:sp modelId="{CAF7C24B-33C2-4C71-AA8C-55A493BCE526}">
      <dsp:nvSpPr>
        <dsp:cNvPr id="0" name=""/>
        <dsp:cNvSpPr/>
      </dsp:nvSpPr>
      <dsp:spPr>
        <a:xfrm>
          <a:off x="955483" y="3196131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76198"/>
                <a:satOff val="0"/>
                <a:lumOff val="468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76198"/>
                <a:satOff val="0"/>
                <a:lumOff val="468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76198"/>
                <a:satOff val="0"/>
                <a:lumOff val="468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f2 t2 s2 d1)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955483" y="3196131"/>
        <a:ext cx="776226" cy="465736"/>
      </dsp:txXfrm>
    </dsp:sp>
    <dsp:sp modelId="{B4FD0F34-E986-403A-BAD4-332A8B2CA3D8}">
      <dsp:nvSpPr>
        <dsp:cNvPr id="0" name=""/>
        <dsp:cNvSpPr/>
      </dsp:nvSpPr>
      <dsp:spPr>
        <a:xfrm>
          <a:off x="2684669" y="3383280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54897"/>
              <a:satOff val="0"/>
              <a:lumOff val="341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3428107"/>
        <a:ext cx="8926" cy="1785"/>
      </dsp:txXfrm>
    </dsp:sp>
    <dsp:sp modelId="{34174DA7-990F-4BE6-937B-B07D54F7ADC1}">
      <dsp:nvSpPr>
        <dsp:cNvPr id="0" name=""/>
        <dsp:cNvSpPr/>
      </dsp:nvSpPr>
      <dsp:spPr>
        <a:xfrm>
          <a:off x="1910242" y="3196131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40185"/>
                <a:satOff val="0"/>
                <a:lumOff val="43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40185"/>
                <a:satOff val="0"/>
                <a:lumOff val="43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40185"/>
                <a:satOff val="0"/>
                <a:lumOff val="43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(goto f1 t1 s1 g1)</a:t>
          </a:r>
        </a:p>
      </dsp:txBody>
      <dsp:txXfrm>
        <a:off x="1910242" y="3196131"/>
        <a:ext cx="776226" cy="465736"/>
      </dsp:txXfrm>
    </dsp:sp>
    <dsp:sp modelId="{8798344A-0F46-4555-A6FC-C45B72F4CFA9}">
      <dsp:nvSpPr>
        <dsp:cNvPr id="0" name=""/>
        <dsp:cNvSpPr/>
      </dsp:nvSpPr>
      <dsp:spPr>
        <a:xfrm>
          <a:off x="388838" y="3660068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15262"/>
              <a:satOff val="0"/>
              <a:lumOff val="317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3733141"/>
        <a:ext cx="143491" cy="1785"/>
      </dsp:txXfrm>
    </dsp:sp>
    <dsp:sp modelId="{861009B1-E63A-46B4-BA80-FAE3221751CA}">
      <dsp:nvSpPr>
        <dsp:cNvPr id="0" name=""/>
        <dsp:cNvSpPr/>
      </dsp:nvSpPr>
      <dsp:spPr>
        <a:xfrm>
          <a:off x="2865001" y="3196131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4173"/>
                <a:satOff val="0"/>
                <a:lumOff val="409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4173"/>
                <a:satOff val="0"/>
                <a:lumOff val="409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4173"/>
                <a:satOff val="0"/>
                <a:lumOff val="409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2865001" y="3196131"/>
        <a:ext cx="776226" cy="465736"/>
      </dsp:txXfrm>
    </dsp:sp>
    <dsp:sp modelId="{C18A5C40-8CB9-410C-A96C-DDF288C409B5}">
      <dsp:nvSpPr>
        <dsp:cNvPr id="0" name=""/>
        <dsp:cNvSpPr/>
      </dsp:nvSpPr>
      <dsp:spPr>
        <a:xfrm>
          <a:off x="775151" y="4027548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75626"/>
              <a:satOff val="0"/>
              <a:lumOff val="292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4072375"/>
        <a:ext cx="8926" cy="1785"/>
      </dsp:txXfrm>
    </dsp:sp>
    <dsp:sp modelId="{601D64A6-BC84-4822-BAFC-5946A2A03BCC}">
      <dsp:nvSpPr>
        <dsp:cNvPr id="0" name=""/>
        <dsp:cNvSpPr/>
      </dsp:nvSpPr>
      <dsp:spPr>
        <a:xfrm>
          <a:off x="724" y="3840400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68161"/>
                <a:satOff val="0"/>
                <a:lumOff val="380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68161"/>
                <a:satOff val="0"/>
                <a:lumOff val="380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68161"/>
                <a:satOff val="0"/>
                <a:lumOff val="380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(get_gas f1 g1 t1)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724" y="3840400"/>
        <a:ext cx="776226" cy="465736"/>
      </dsp:txXfrm>
    </dsp:sp>
    <dsp:sp modelId="{8B7CFEBB-DB9F-4223-BA3D-A53AE7A96044}">
      <dsp:nvSpPr>
        <dsp:cNvPr id="0" name=""/>
        <dsp:cNvSpPr/>
      </dsp:nvSpPr>
      <dsp:spPr>
        <a:xfrm>
          <a:off x="1729910" y="4027548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35991"/>
              <a:satOff val="0"/>
              <a:lumOff val="268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4072375"/>
        <a:ext cx="8926" cy="1785"/>
      </dsp:txXfrm>
    </dsp:sp>
    <dsp:sp modelId="{AB29AF83-2C94-40F5-928D-7ABDCC43CB88}">
      <dsp:nvSpPr>
        <dsp:cNvPr id="0" name=""/>
        <dsp:cNvSpPr/>
      </dsp:nvSpPr>
      <dsp:spPr>
        <a:xfrm>
          <a:off x="955483" y="3840400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32148"/>
                <a:satOff val="0"/>
                <a:lumOff val="351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32148"/>
                <a:satOff val="0"/>
                <a:lumOff val="351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32148"/>
                <a:satOff val="0"/>
                <a:lumOff val="351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955483" y="3840400"/>
        <a:ext cx="776226" cy="465736"/>
      </dsp:txXfrm>
    </dsp:sp>
    <dsp:sp modelId="{E1F405C3-1F70-4666-87F2-253A2F3E9711}">
      <dsp:nvSpPr>
        <dsp:cNvPr id="0" name=""/>
        <dsp:cNvSpPr/>
      </dsp:nvSpPr>
      <dsp:spPr>
        <a:xfrm>
          <a:off x="2684669" y="4027548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96355"/>
              <a:satOff val="0"/>
              <a:lumOff val="243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4072375"/>
        <a:ext cx="8926" cy="1785"/>
      </dsp:txXfrm>
    </dsp:sp>
    <dsp:sp modelId="{22CFA8AB-5D53-4CC5-A71C-A1E4CEC0F9DA}">
      <dsp:nvSpPr>
        <dsp:cNvPr id="0" name=""/>
        <dsp:cNvSpPr/>
      </dsp:nvSpPr>
      <dsp:spPr>
        <a:xfrm>
          <a:off x="1910242" y="3840400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f1 t1 g1 s1)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1910242" y="3840400"/>
        <a:ext cx="776226" cy="465736"/>
      </dsp:txXfrm>
    </dsp:sp>
    <dsp:sp modelId="{BB13950D-832C-4C0D-900E-4F0AFEBEA82C}">
      <dsp:nvSpPr>
        <dsp:cNvPr id="0" name=""/>
        <dsp:cNvSpPr/>
      </dsp:nvSpPr>
      <dsp:spPr>
        <a:xfrm>
          <a:off x="388838" y="4304336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56720"/>
              <a:satOff val="0"/>
              <a:lumOff val="219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4377409"/>
        <a:ext cx="143491" cy="1785"/>
      </dsp:txXfrm>
    </dsp:sp>
    <dsp:sp modelId="{0AB0697C-9219-4847-9D8E-8B9DC8930619}">
      <dsp:nvSpPr>
        <dsp:cNvPr id="0" name=""/>
        <dsp:cNvSpPr/>
      </dsp:nvSpPr>
      <dsp:spPr>
        <a:xfrm>
          <a:off x="2865001" y="3840400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60124"/>
                <a:satOff val="0"/>
                <a:lumOff val="29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60124"/>
                <a:satOff val="0"/>
                <a:lumOff val="29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60124"/>
                <a:satOff val="0"/>
                <a:lumOff val="29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(goto f1 t1 s1 s2)</a:t>
          </a:r>
        </a:p>
      </dsp:txBody>
      <dsp:txXfrm>
        <a:off x="2865001" y="3840400"/>
        <a:ext cx="776226" cy="465736"/>
      </dsp:txXfrm>
    </dsp:sp>
    <dsp:sp modelId="{D63ABC12-8D75-41BD-807B-53574C8420D6}">
      <dsp:nvSpPr>
        <dsp:cNvPr id="0" name=""/>
        <dsp:cNvSpPr/>
      </dsp:nvSpPr>
      <dsp:spPr>
        <a:xfrm>
          <a:off x="775151" y="4671816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4716643"/>
        <a:ext cx="8926" cy="1785"/>
      </dsp:txXfrm>
    </dsp:sp>
    <dsp:sp modelId="{AFD82460-B94B-4EDE-9DCF-27472830BCFB}">
      <dsp:nvSpPr>
        <dsp:cNvPr id="0" name=""/>
        <dsp:cNvSpPr/>
      </dsp:nvSpPr>
      <dsp:spPr>
        <a:xfrm>
          <a:off x="724" y="448466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24111"/>
                <a:satOff val="0"/>
                <a:lumOff val="263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24111"/>
                <a:satOff val="0"/>
                <a:lumOff val="263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24111"/>
                <a:satOff val="0"/>
                <a:lumOff val="263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f1 t1 s2 d1)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724" y="4484668"/>
        <a:ext cx="776226" cy="465736"/>
      </dsp:txXfrm>
    </dsp:sp>
    <dsp:sp modelId="{C182BE1F-D754-45B8-A174-4BEA5A6B85E7}">
      <dsp:nvSpPr>
        <dsp:cNvPr id="0" name=""/>
        <dsp:cNvSpPr/>
      </dsp:nvSpPr>
      <dsp:spPr>
        <a:xfrm>
          <a:off x="1729910" y="4671816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77449"/>
              <a:satOff val="0"/>
              <a:lumOff val="170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4716643"/>
        <a:ext cx="8926" cy="1785"/>
      </dsp:txXfrm>
    </dsp:sp>
    <dsp:sp modelId="{93FB3383-3C1C-4716-8CAC-4AD7DFED5CB9}">
      <dsp:nvSpPr>
        <dsp:cNvPr id="0" name=""/>
        <dsp:cNvSpPr/>
      </dsp:nvSpPr>
      <dsp:spPr>
        <a:xfrm>
          <a:off x="955483" y="448466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8099"/>
                <a:satOff val="0"/>
                <a:lumOff val="234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8099"/>
                <a:satOff val="0"/>
                <a:lumOff val="234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8099"/>
                <a:satOff val="0"/>
                <a:lumOff val="234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(release d1 t2 f2)</a:t>
          </a:r>
        </a:p>
      </dsp:txBody>
      <dsp:txXfrm>
        <a:off x="955483" y="4484668"/>
        <a:ext cx="776226" cy="465736"/>
      </dsp:txXfrm>
    </dsp:sp>
    <dsp:sp modelId="{F1CD310C-E068-4F69-BDF0-7209DE5A96CF}">
      <dsp:nvSpPr>
        <dsp:cNvPr id="0" name=""/>
        <dsp:cNvSpPr/>
      </dsp:nvSpPr>
      <dsp:spPr>
        <a:xfrm>
          <a:off x="2684669" y="4671816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37813"/>
              <a:satOff val="0"/>
              <a:lumOff val="146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4716643"/>
        <a:ext cx="8926" cy="1785"/>
      </dsp:txXfrm>
    </dsp:sp>
    <dsp:sp modelId="{2A6756BF-0E45-4257-B450-42D40028B953}">
      <dsp:nvSpPr>
        <dsp:cNvPr id="0" name=""/>
        <dsp:cNvSpPr/>
      </dsp:nvSpPr>
      <dsp:spPr>
        <a:xfrm>
          <a:off x="1910242" y="448466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52086"/>
                <a:satOff val="0"/>
                <a:lumOff val="204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52086"/>
                <a:satOff val="0"/>
                <a:lumOff val="204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52086"/>
                <a:satOff val="0"/>
                <a:lumOff val="204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f2 t2 d1 s2)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1910242" y="4484668"/>
        <a:ext cx="776226" cy="465736"/>
      </dsp:txXfrm>
    </dsp:sp>
    <dsp:sp modelId="{679DDB25-DEA9-44E8-9DF6-3BF94BD5CCC5}">
      <dsp:nvSpPr>
        <dsp:cNvPr id="0" name=""/>
        <dsp:cNvSpPr/>
      </dsp:nvSpPr>
      <dsp:spPr>
        <a:xfrm>
          <a:off x="388838" y="4948604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8178"/>
              <a:satOff val="0"/>
              <a:lumOff val="121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5021677"/>
        <a:ext cx="143491" cy="1785"/>
      </dsp:txXfrm>
    </dsp:sp>
    <dsp:sp modelId="{66D9336B-CF20-4016-B58E-40F45E7361A7}">
      <dsp:nvSpPr>
        <dsp:cNvPr id="0" name=""/>
        <dsp:cNvSpPr/>
      </dsp:nvSpPr>
      <dsp:spPr>
        <a:xfrm>
          <a:off x="2865001" y="4484668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16074"/>
                <a:satOff val="0"/>
                <a:lumOff val="175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16074"/>
                <a:satOff val="0"/>
                <a:lumOff val="175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16074"/>
                <a:satOff val="0"/>
                <a:lumOff val="175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(get_off f2 t2)</a:t>
          </a:r>
        </a:p>
      </dsp:txBody>
      <dsp:txXfrm>
        <a:off x="2865001" y="4484668"/>
        <a:ext cx="776226" cy="465736"/>
      </dsp:txXfrm>
    </dsp:sp>
    <dsp:sp modelId="{00E80B85-5CC5-4752-8A65-71242CC9604B}">
      <dsp:nvSpPr>
        <dsp:cNvPr id="0" name=""/>
        <dsp:cNvSpPr/>
      </dsp:nvSpPr>
      <dsp:spPr>
        <a:xfrm>
          <a:off x="775151" y="5316084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58542"/>
              <a:satOff val="0"/>
              <a:lumOff val="97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844654" y="5360912"/>
        <a:ext cx="8926" cy="1785"/>
      </dsp:txXfrm>
    </dsp:sp>
    <dsp:sp modelId="{DAC9BECC-D462-49B4-8DFE-230AA355BD11}">
      <dsp:nvSpPr>
        <dsp:cNvPr id="0" name=""/>
        <dsp:cNvSpPr/>
      </dsp:nvSpPr>
      <dsp:spPr>
        <a:xfrm>
          <a:off x="724" y="5128936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80062"/>
                <a:satOff val="0"/>
                <a:lumOff val="146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80062"/>
                <a:satOff val="0"/>
                <a:lumOff val="146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80062"/>
                <a:satOff val="0"/>
                <a:lumOff val="146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(release d1 t1 f1)</a:t>
          </a:r>
        </a:p>
      </dsp:txBody>
      <dsp:txXfrm>
        <a:off x="724" y="5128936"/>
        <a:ext cx="776226" cy="465736"/>
      </dsp:txXfrm>
    </dsp:sp>
    <dsp:sp modelId="{8DEC44D3-6961-4564-9014-6E53C4263FCA}">
      <dsp:nvSpPr>
        <dsp:cNvPr id="0" name=""/>
        <dsp:cNvSpPr/>
      </dsp:nvSpPr>
      <dsp:spPr>
        <a:xfrm>
          <a:off x="1729910" y="5316084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18907"/>
              <a:satOff val="0"/>
              <a:lumOff val="73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99413" y="5360912"/>
        <a:ext cx="8926" cy="1785"/>
      </dsp:txXfrm>
    </dsp:sp>
    <dsp:sp modelId="{C8143FF3-E601-4F33-B3A4-CFCE74A4A559}">
      <dsp:nvSpPr>
        <dsp:cNvPr id="0" name=""/>
        <dsp:cNvSpPr/>
      </dsp:nvSpPr>
      <dsp:spPr>
        <a:xfrm>
          <a:off x="955483" y="5128936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44049"/>
                <a:satOff val="0"/>
                <a:lumOff val="117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44049"/>
                <a:satOff val="0"/>
                <a:lumOff val="117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44049"/>
                <a:satOff val="0"/>
                <a:lumOff val="117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f1 t1 d1 s2)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955483" y="5128936"/>
        <a:ext cx="776226" cy="465736"/>
      </dsp:txXfrm>
    </dsp:sp>
    <dsp:sp modelId="{45C6344F-B6EB-4ED2-B8C4-D04080D99AE4}">
      <dsp:nvSpPr>
        <dsp:cNvPr id="0" name=""/>
        <dsp:cNvSpPr/>
      </dsp:nvSpPr>
      <dsp:spPr>
        <a:xfrm>
          <a:off x="2684669" y="5316084"/>
          <a:ext cx="147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7932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79271"/>
              <a:satOff val="0"/>
              <a:lumOff val="48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2754172" y="5360912"/>
        <a:ext cx="8926" cy="1785"/>
      </dsp:txXfrm>
    </dsp:sp>
    <dsp:sp modelId="{150BAD63-E767-44E9-AC71-60836217D962}">
      <dsp:nvSpPr>
        <dsp:cNvPr id="0" name=""/>
        <dsp:cNvSpPr/>
      </dsp:nvSpPr>
      <dsp:spPr>
        <a:xfrm>
          <a:off x="1910242" y="5128936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08037"/>
                <a:satOff val="0"/>
                <a:lumOff val="87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08037"/>
                <a:satOff val="0"/>
                <a:lumOff val="87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08037"/>
                <a:satOff val="0"/>
                <a:lumOff val="87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n-lt"/>
            </a:rPr>
            <a:t>(collect_good s2 eggplant t1 f2)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1910242" y="5128936"/>
        <a:ext cx="776226" cy="465736"/>
      </dsp:txXfrm>
    </dsp:sp>
    <dsp:sp modelId="{0C2EB1C1-79E1-40BC-8F65-D8A251ACC47B}">
      <dsp:nvSpPr>
        <dsp:cNvPr id="0" name=""/>
        <dsp:cNvSpPr/>
      </dsp:nvSpPr>
      <dsp:spPr>
        <a:xfrm>
          <a:off x="388838" y="5592872"/>
          <a:ext cx="2864276" cy="147932"/>
        </a:xfrm>
        <a:custGeom>
          <a:avLst/>
          <a:gdLst/>
          <a:ahLst/>
          <a:cxnLst/>
          <a:rect l="0" t="0" r="0" b="0"/>
          <a:pathLst>
            <a:path>
              <a:moveTo>
                <a:pt x="2864276" y="0"/>
              </a:moveTo>
              <a:lnTo>
                <a:pt x="2864276" y="91066"/>
              </a:lnTo>
              <a:lnTo>
                <a:pt x="0" y="91066"/>
              </a:lnTo>
              <a:lnTo>
                <a:pt x="0" y="147932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9636"/>
              <a:satOff val="0"/>
              <a:lumOff val="24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800" b="1" kern="1200">
            <a:latin typeface="+mn-lt"/>
          </a:endParaRPr>
        </a:p>
      </dsp:txBody>
      <dsp:txXfrm>
        <a:off x="1749230" y="5665946"/>
        <a:ext cx="143491" cy="1785"/>
      </dsp:txXfrm>
    </dsp:sp>
    <dsp:sp modelId="{CF035745-A755-4BFB-B106-AA06130D4A4E}">
      <dsp:nvSpPr>
        <dsp:cNvPr id="0" name=""/>
        <dsp:cNvSpPr/>
      </dsp:nvSpPr>
      <dsp:spPr>
        <a:xfrm>
          <a:off x="2865001" y="5128936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72025"/>
                <a:satOff val="0"/>
                <a:lumOff val="5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72025"/>
                <a:satOff val="0"/>
                <a:lumOff val="5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72025"/>
                <a:satOff val="0"/>
                <a:lumOff val="5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b="1" kern="1200" dirty="0">
              <a:solidFill>
                <a:schemeClr val="tx1"/>
              </a:solidFill>
              <a:latin typeface="+mn-lt"/>
            </a:rPr>
            <a:t>(goto f1 t1 s2 d1)</a:t>
          </a:r>
          <a:endParaRPr lang="it-IT" sz="800" b="1" kern="1200" dirty="0">
            <a:solidFill>
              <a:schemeClr val="tx1"/>
            </a:solidFill>
            <a:latin typeface="+mn-lt"/>
          </a:endParaRPr>
        </a:p>
      </dsp:txBody>
      <dsp:txXfrm>
        <a:off x="2865001" y="5128936"/>
        <a:ext cx="776226" cy="465736"/>
      </dsp:txXfrm>
    </dsp:sp>
    <dsp:sp modelId="{9538D86F-5D4B-4D25-960F-F604EB572344}">
      <dsp:nvSpPr>
        <dsp:cNvPr id="0" name=""/>
        <dsp:cNvSpPr/>
      </dsp:nvSpPr>
      <dsp:spPr>
        <a:xfrm>
          <a:off x="724" y="5773204"/>
          <a:ext cx="776226" cy="4657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6012"/>
                <a:satOff val="0"/>
                <a:lumOff val="29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6012"/>
                <a:satOff val="0"/>
                <a:lumOff val="29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6012"/>
                <a:satOff val="0"/>
                <a:lumOff val="29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b="1" kern="1200" dirty="0">
              <a:solidFill>
                <a:schemeClr val="tx1"/>
              </a:solidFill>
              <a:latin typeface="+mn-lt"/>
            </a:rPr>
            <a:t>(release d1 t1 f1)</a:t>
          </a:r>
        </a:p>
      </dsp:txBody>
      <dsp:txXfrm>
        <a:off x="724" y="5773204"/>
        <a:ext cx="776226" cy="4657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1871F-073D-4152-AFDE-26F0315C4B68}">
      <dsp:nvSpPr>
        <dsp:cNvPr id="0" name=""/>
        <dsp:cNvSpPr/>
      </dsp:nvSpPr>
      <dsp:spPr>
        <a:xfrm>
          <a:off x="885108" y="936926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b="1" kern="1200">
            <a:solidFill>
              <a:schemeClr val="tx1"/>
            </a:solidFill>
            <a:latin typeface="+mn-lt"/>
          </a:endParaRPr>
        </a:p>
      </dsp:txBody>
      <dsp:txXfrm>
        <a:off x="966283" y="981630"/>
        <a:ext cx="10155" cy="2033"/>
      </dsp:txXfrm>
    </dsp:sp>
    <dsp:sp modelId="{F992C391-FC3A-445A-AB97-E8FAD8565D1B}">
      <dsp:nvSpPr>
        <dsp:cNvPr id="0" name=""/>
        <dsp:cNvSpPr/>
      </dsp:nvSpPr>
      <dsp:spPr>
        <a:xfrm>
          <a:off x="3841" y="71772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</a:t>
          </a:r>
          <a:r>
            <a:rPr lang="it-IT" sz="1000" b="1" kern="1200" dirty="0" err="1">
              <a:solidFill>
                <a:schemeClr val="tx1"/>
              </a:solidFill>
              <a:latin typeface="+mn-lt"/>
            </a:rPr>
            <a:t>get_on</a:t>
          </a:r>
          <a:r>
            <a:rPr lang="it-IT" sz="1000" b="1" kern="1200" dirty="0">
              <a:solidFill>
                <a:schemeClr val="tx1"/>
              </a:solidFill>
              <a:latin typeface="+mn-lt"/>
            </a:rPr>
            <a:t> f1 t1)</a:t>
          </a:r>
        </a:p>
      </dsp:txBody>
      <dsp:txXfrm>
        <a:off x="3841" y="717726"/>
        <a:ext cx="883067" cy="529840"/>
      </dsp:txXfrm>
    </dsp:sp>
    <dsp:sp modelId="{C22D96AB-1D73-4CCF-B2BF-120FF1D326FD}">
      <dsp:nvSpPr>
        <dsp:cNvPr id="0" name=""/>
        <dsp:cNvSpPr/>
      </dsp:nvSpPr>
      <dsp:spPr>
        <a:xfrm>
          <a:off x="1971281" y="936926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7"/>
              <a:satOff val="0"/>
              <a:lumOff val="39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981630"/>
        <a:ext cx="10155" cy="2033"/>
      </dsp:txXfrm>
    </dsp:sp>
    <dsp:sp modelId="{898665E7-579B-4E71-B98B-9D3E8FAFA5AE}">
      <dsp:nvSpPr>
        <dsp:cNvPr id="0" name=""/>
        <dsp:cNvSpPr/>
      </dsp:nvSpPr>
      <dsp:spPr>
        <a:xfrm>
          <a:off x="1090014" y="71772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1"/>
                <a:satOff val="0"/>
                <a:lumOff val="46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1"/>
                <a:satOff val="0"/>
                <a:lumOff val="46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1"/>
                <a:satOff val="0"/>
                <a:lumOff val="46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(goto f1 t1 farm s1)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1090014" y="717726"/>
        <a:ext cx="883067" cy="529840"/>
      </dsp:txXfrm>
    </dsp:sp>
    <dsp:sp modelId="{6F47247A-ACC3-49C0-9376-D20831C71F11}">
      <dsp:nvSpPr>
        <dsp:cNvPr id="0" name=""/>
        <dsp:cNvSpPr/>
      </dsp:nvSpPr>
      <dsp:spPr>
        <a:xfrm>
          <a:off x="445375" y="1245767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26834"/>
              <a:satOff val="0"/>
              <a:lumOff val="78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1331003"/>
        <a:ext cx="109090" cy="2033"/>
      </dsp:txXfrm>
    </dsp:sp>
    <dsp:sp modelId="{2B5F42C4-8E55-469F-9F9A-E7A1EB29B418}">
      <dsp:nvSpPr>
        <dsp:cNvPr id="0" name=""/>
        <dsp:cNvSpPr/>
      </dsp:nvSpPr>
      <dsp:spPr>
        <a:xfrm>
          <a:off x="2176187" y="71772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3182"/>
                <a:satOff val="0"/>
                <a:lumOff val="92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3182"/>
                <a:satOff val="0"/>
                <a:lumOff val="92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3182"/>
                <a:satOff val="0"/>
                <a:lumOff val="92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(goto f1 t1 s1 g1)</a:t>
          </a:r>
        </a:p>
      </dsp:txBody>
      <dsp:txXfrm>
        <a:off x="2176187" y="717726"/>
        <a:ext cx="883067" cy="529840"/>
      </dsp:txXfrm>
    </dsp:sp>
    <dsp:sp modelId="{4223B5DC-5DE2-4482-89C3-590B497851B9}">
      <dsp:nvSpPr>
        <dsp:cNvPr id="0" name=""/>
        <dsp:cNvSpPr/>
      </dsp:nvSpPr>
      <dsp:spPr>
        <a:xfrm>
          <a:off x="885108" y="1669872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0250"/>
              <a:satOff val="0"/>
              <a:lumOff val="117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1714576"/>
        <a:ext cx="10155" cy="2033"/>
      </dsp:txXfrm>
    </dsp:sp>
    <dsp:sp modelId="{75BA9EEF-4777-407E-BFD9-4F6895B325AF}">
      <dsp:nvSpPr>
        <dsp:cNvPr id="0" name=""/>
        <dsp:cNvSpPr/>
      </dsp:nvSpPr>
      <dsp:spPr>
        <a:xfrm>
          <a:off x="3841" y="1450672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3841" y="1450672"/>
        <a:ext cx="883067" cy="529840"/>
      </dsp:txXfrm>
    </dsp:sp>
    <dsp:sp modelId="{C8DDFEBA-137A-481B-9A69-7AFC11C3B997}">
      <dsp:nvSpPr>
        <dsp:cNvPr id="0" name=""/>
        <dsp:cNvSpPr/>
      </dsp:nvSpPr>
      <dsp:spPr>
        <a:xfrm>
          <a:off x="1971281" y="1669872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1714576"/>
        <a:ext cx="10155" cy="2033"/>
      </dsp:txXfrm>
    </dsp:sp>
    <dsp:sp modelId="{3292E443-435E-48BD-ADB0-10D385B5B9BA}">
      <dsp:nvSpPr>
        <dsp:cNvPr id="0" name=""/>
        <dsp:cNvSpPr/>
      </dsp:nvSpPr>
      <dsp:spPr>
        <a:xfrm>
          <a:off x="1090014" y="1450672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6363"/>
                <a:satOff val="0"/>
                <a:lumOff val="18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6363"/>
                <a:satOff val="0"/>
                <a:lumOff val="18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6363"/>
                <a:satOff val="0"/>
                <a:lumOff val="18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(get_gas f1 g1 t1)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1090014" y="1450672"/>
        <a:ext cx="883067" cy="529840"/>
      </dsp:txXfrm>
    </dsp:sp>
    <dsp:sp modelId="{EEBE7C32-BB4C-467F-93D2-0D67FA7109D9}">
      <dsp:nvSpPr>
        <dsp:cNvPr id="0" name=""/>
        <dsp:cNvSpPr/>
      </dsp:nvSpPr>
      <dsp:spPr>
        <a:xfrm>
          <a:off x="445375" y="1978712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2063949"/>
        <a:ext cx="109090" cy="2033"/>
      </dsp:txXfrm>
    </dsp:sp>
    <dsp:sp modelId="{D627583E-B01C-4FC7-8235-31FE169CA092}">
      <dsp:nvSpPr>
        <dsp:cNvPr id="0" name=""/>
        <dsp:cNvSpPr/>
      </dsp:nvSpPr>
      <dsp:spPr>
        <a:xfrm>
          <a:off x="2176187" y="1450672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2954"/>
                <a:satOff val="0"/>
                <a:lumOff val="230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2954"/>
                <a:satOff val="0"/>
                <a:lumOff val="230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2954"/>
                <a:satOff val="0"/>
                <a:lumOff val="230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2176187" y="1450672"/>
        <a:ext cx="883067" cy="529840"/>
      </dsp:txXfrm>
    </dsp:sp>
    <dsp:sp modelId="{E74C5763-3F4E-47F4-B963-FF26D081BD13}">
      <dsp:nvSpPr>
        <dsp:cNvPr id="0" name=""/>
        <dsp:cNvSpPr/>
      </dsp:nvSpPr>
      <dsp:spPr>
        <a:xfrm>
          <a:off x="885108" y="2402818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80501"/>
              <a:satOff val="0"/>
              <a:lumOff val="234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2447522"/>
        <a:ext cx="10155" cy="2033"/>
      </dsp:txXfrm>
    </dsp:sp>
    <dsp:sp modelId="{BA4DDF98-ABB5-4A14-988A-94054277ABD1}">
      <dsp:nvSpPr>
        <dsp:cNvPr id="0" name=""/>
        <dsp:cNvSpPr/>
      </dsp:nvSpPr>
      <dsp:spPr>
        <a:xfrm>
          <a:off x="3841" y="2183618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  <a:latin typeface="+mn-lt"/>
            </a:rPr>
            <a:t>(goto f1 t1 g1 s1)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3841" y="2183618"/>
        <a:ext cx="883067" cy="529840"/>
      </dsp:txXfrm>
    </dsp:sp>
    <dsp:sp modelId="{964CA181-6086-4767-A235-BEB07B535D1E}">
      <dsp:nvSpPr>
        <dsp:cNvPr id="0" name=""/>
        <dsp:cNvSpPr/>
      </dsp:nvSpPr>
      <dsp:spPr>
        <a:xfrm>
          <a:off x="1971281" y="2402818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43918"/>
              <a:satOff val="0"/>
              <a:lumOff val="273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2447522"/>
        <a:ext cx="10155" cy="2033"/>
      </dsp:txXfrm>
    </dsp:sp>
    <dsp:sp modelId="{BEB256AF-D708-4ED6-AE0B-71237366FE40}">
      <dsp:nvSpPr>
        <dsp:cNvPr id="0" name=""/>
        <dsp:cNvSpPr/>
      </dsp:nvSpPr>
      <dsp:spPr>
        <a:xfrm>
          <a:off x="1090014" y="2183618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1090014" y="2183618"/>
        <a:ext cx="883067" cy="529840"/>
      </dsp:txXfrm>
    </dsp:sp>
    <dsp:sp modelId="{F535E0DB-E312-4EBD-98FA-2775140F3F98}">
      <dsp:nvSpPr>
        <dsp:cNvPr id="0" name=""/>
        <dsp:cNvSpPr/>
      </dsp:nvSpPr>
      <dsp:spPr>
        <a:xfrm>
          <a:off x="445375" y="2711658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2796895"/>
        <a:ext cx="109090" cy="2033"/>
      </dsp:txXfrm>
    </dsp:sp>
    <dsp:sp modelId="{AE99B14B-2A59-43D1-A4CD-421DA5942B7C}">
      <dsp:nvSpPr>
        <dsp:cNvPr id="0" name=""/>
        <dsp:cNvSpPr/>
      </dsp:nvSpPr>
      <dsp:spPr>
        <a:xfrm>
          <a:off x="2176187" y="2183618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52727"/>
                <a:satOff val="0"/>
                <a:lumOff val="368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52727"/>
                <a:satOff val="0"/>
                <a:lumOff val="368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52727"/>
                <a:satOff val="0"/>
                <a:lumOff val="368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(collect_good s1 apple t1 f1)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2176187" y="2183618"/>
        <a:ext cx="883067" cy="529840"/>
      </dsp:txXfrm>
    </dsp:sp>
    <dsp:sp modelId="{A4F24212-1FFA-4AF4-B21A-6BC9B0E4352C}">
      <dsp:nvSpPr>
        <dsp:cNvPr id="0" name=""/>
        <dsp:cNvSpPr/>
      </dsp:nvSpPr>
      <dsp:spPr>
        <a:xfrm>
          <a:off x="885108" y="3135764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70751"/>
              <a:satOff val="0"/>
              <a:lumOff val="35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3180467"/>
        <a:ext cx="10155" cy="2033"/>
      </dsp:txXfrm>
    </dsp:sp>
    <dsp:sp modelId="{AB263CF1-E9FE-4B20-9168-81F1CF652E88}">
      <dsp:nvSpPr>
        <dsp:cNvPr id="0" name=""/>
        <dsp:cNvSpPr/>
      </dsp:nvSpPr>
      <dsp:spPr>
        <a:xfrm>
          <a:off x="3841" y="2916564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(collect_good s1 eggplant t1 f1)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3841" y="2916564"/>
        <a:ext cx="883067" cy="529840"/>
      </dsp:txXfrm>
    </dsp:sp>
    <dsp:sp modelId="{2E5C241C-C22C-44D1-BD5C-D92F47B1AF8E}">
      <dsp:nvSpPr>
        <dsp:cNvPr id="0" name=""/>
        <dsp:cNvSpPr/>
      </dsp:nvSpPr>
      <dsp:spPr>
        <a:xfrm>
          <a:off x="1971281" y="3135764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68"/>
              <a:satOff val="0"/>
              <a:lumOff val="390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3180467"/>
        <a:ext cx="10155" cy="2033"/>
      </dsp:txXfrm>
    </dsp:sp>
    <dsp:sp modelId="{0498ED8F-1C48-4ED0-840E-D8104CCF2C6D}">
      <dsp:nvSpPr>
        <dsp:cNvPr id="0" name=""/>
        <dsp:cNvSpPr/>
      </dsp:nvSpPr>
      <dsp:spPr>
        <a:xfrm>
          <a:off x="1090014" y="2916564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08"/>
                <a:satOff val="0"/>
                <a:lumOff val="46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08"/>
                <a:satOff val="0"/>
                <a:lumOff val="46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08"/>
                <a:satOff val="0"/>
                <a:lumOff val="46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1090014" y="2916564"/>
        <a:ext cx="883067" cy="529840"/>
      </dsp:txXfrm>
    </dsp:sp>
    <dsp:sp modelId="{F20E2842-25A1-419C-B140-6BB232AEBB14}">
      <dsp:nvSpPr>
        <dsp:cNvPr id="0" name=""/>
        <dsp:cNvSpPr/>
      </dsp:nvSpPr>
      <dsp:spPr>
        <a:xfrm>
          <a:off x="445375" y="3444604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70751"/>
              <a:satOff val="0"/>
              <a:lumOff val="35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3529840"/>
        <a:ext cx="109090" cy="2033"/>
      </dsp:txXfrm>
    </dsp:sp>
    <dsp:sp modelId="{63541A16-BB82-4B08-9CA7-989C7BB8BD10}">
      <dsp:nvSpPr>
        <dsp:cNvPr id="0" name=""/>
        <dsp:cNvSpPr/>
      </dsp:nvSpPr>
      <dsp:spPr>
        <a:xfrm>
          <a:off x="2176187" y="2916564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08"/>
                <a:satOff val="0"/>
                <a:lumOff val="46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08"/>
                <a:satOff val="0"/>
                <a:lumOff val="46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08"/>
                <a:satOff val="0"/>
                <a:lumOff val="46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(goto f1 t1 s1 s2)</a:t>
          </a:r>
        </a:p>
      </dsp:txBody>
      <dsp:txXfrm>
        <a:off x="2176187" y="2916564"/>
        <a:ext cx="883067" cy="529840"/>
      </dsp:txXfrm>
    </dsp:sp>
    <dsp:sp modelId="{88B93F3C-41C2-46C5-A260-62C9A89E73AC}">
      <dsp:nvSpPr>
        <dsp:cNvPr id="0" name=""/>
        <dsp:cNvSpPr/>
      </dsp:nvSpPr>
      <dsp:spPr>
        <a:xfrm>
          <a:off x="885108" y="3868710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507335"/>
              <a:satOff val="0"/>
              <a:lumOff val="312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3913413"/>
        <a:ext cx="10155" cy="2033"/>
      </dsp:txXfrm>
    </dsp:sp>
    <dsp:sp modelId="{0AAC261E-8264-4B16-883F-DA2EE00B38BF}">
      <dsp:nvSpPr>
        <dsp:cNvPr id="0" name=""/>
        <dsp:cNvSpPr/>
      </dsp:nvSpPr>
      <dsp:spPr>
        <a:xfrm>
          <a:off x="3841" y="3649510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09318"/>
                <a:satOff val="0"/>
                <a:lumOff val="41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09318"/>
                <a:satOff val="0"/>
                <a:lumOff val="41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09318"/>
                <a:satOff val="0"/>
                <a:lumOff val="41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  <a:latin typeface="+mn-lt"/>
            </a:rPr>
            <a:t>(goto f1 t1 s2 d1)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3841" y="3649510"/>
        <a:ext cx="883067" cy="529840"/>
      </dsp:txXfrm>
    </dsp:sp>
    <dsp:sp modelId="{50C7B9DB-8671-4CB1-91EF-E02C8E937C81}">
      <dsp:nvSpPr>
        <dsp:cNvPr id="0" name=""/>
        <dsp:cNvSpPr/>
      </dsp:nvSpPr>
      <dsp:spPr>
        <a:xfrm>
          <a:off x="1971281" y="3868710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443918"/>
              <a:satOff val="0"/>
              <a:lumOff val="273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3913413"/>
        <a:ext cx="10155" cy="2033"/>
      </dsp:txXfrm>
    </dsp:sp>
    <dsp:sp modelId="{F5E40FB5-A063-4402-86C7-3B1F5BD35A15}">
      <dsp:nvSpPr>
        <dsp:cNvPr id="0" name=""/>
        <dsp:cNvSpPr/>
      </dsp:nvSpPr>
      <dsp:spPr>
        <a:xfrm>
          <a:off x="1090014" y="3649510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52727"/>
                <a:satOff val="0"/>
                <a:lumOff val="368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452727"/>
                <a:satOff val="0"/>
                <a:lumOff val="368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452727"/>
                <a:satOff val="0"/>
                <a:lumOff val="368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(release d1 t1 f1)</a:t>
          </a:r>
        </a:p>
      </dsp:txBody>
      <dsp:txXfrm>
        <a:off x="1090014" y="3649510"/>
        <a:ext cx="883067" cy="529840"/>
      </dsp:txXfrm>
    </dsp:sp>
    <dsp:sp modelId="{DBA57DB8-A5F6-4E74-A914-D14DD3F9B05E}">
      <dsp:nvSpPr>
        <dsp:cNvPr id="0" name=""/>
        <dsp:cNvSpPr/>
      </dsp:nvSpPr>
      <dsp:spPr>
        <a:xfrm>
          <a:off x="445375" y="4177550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80501"/>
              <a:satOff val="0"/>
              <a:lumOff val="234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4262786"/>
        <a:ext cx="109090" cy="2033"/>
      </dsp:txXfrm>
    </dsp:sp>
    <dsp:sp modelId="{C9D9ECBF-7FEA-465A-AB1D-042B8CC6C0E3}">
      <dsp:nvSpPr>
        <dsp:cNvPr id="0" name=""/>
        <dsp:cNvSpPr/>
      </dsp:nvSpPr>
      <dsp:spPr>
        <a:xfrm>
          <a:off x="2176187" y="3649510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96136"/>
                <a:satOff val="0"/>
                <a:lumOff val="32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96136"/>
                <a:satOff val="0"/>
                <a:lumOff val="32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96136"/>
                <a:satOff val="0"/>
                <a:lumOff val="32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  <a:latin typeface="+mn-lt"/>
            </a:rPr>
            <a:t>(goto f1 t1 d1 s2)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2176187" y="3649510"/>
        <a:ext cx="883067" cy="529840"/>
      </dsp:txXfrm>
    </dsp:sp>
    <dsp:sp modelId="{37DFADBC-7665-4F67-B249-581B82C5BA65}">
      <dsp:nvSpPr>
        <dsp:cNvPr id="0" name=""/>
        <dsp:cNvSpPr/>
      </dsp:nvSpPr>
      <dsp:spPr>
        <a:xfrm>
          <a:off x="885108" y="4601656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317084"/>
              <a:satOff val="0"/>
              <a:lumOff val="195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4646359"/>
        <a:ext cx="10155" cy="2033"/>
      </dsp:txXfrm>
    </dsp:sp>
    <dsp:sp modelId="{77A65833-A634-4484-9C81-DEDE49A46B0A}">
      <dsp:nvSpPr>
        <dsp:cNvPr id="0" name=""/>
        <dsp:cNvSpPr/>
      </dsp:nvSpPr>
      <dsp:spPr>
        <a:xfrm>
          <a:off x="3841" y="438245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39545"/>
                <a:satOff val="0"/>
                <a:lumOff val="276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339545"/>
                <a:satOff val="0"/>
                <a:lumOff val="276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339545"/>
                <a:satOff val="0"/>
                <a:lumOff val="276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(get_off f1 t1)</a:t>
          </a:r>
        </a:p>
      </dsp:txBody>
      <dsp:txXfrm>
        <a:off x="3841" y="4382456"/>
        <a:ext cx="883067" cy="529840"/>
      </dsp:txXfrm>
    </dsp:sp>
    <dsp:sp modelId="{6D906DDF-F9CE-4BD4-BC98-33EBCF4121D6}">
      <dsp:nvSpPr>
        <dsp:cNvPr id="0" name=""/>
        <dsp:cNvSpPr/>
      </dsp:nvSpPr>
      <dsp:spPr>
        <a:xfrm>
          <a:off x="1971281" y="4601656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253667"/>
              <a:satOff val="0"/>
              <a:lumOff val="15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4646359"/>
        <a:ext cx="10155" cy="2033"/>
      </dsp:txXfrm>
    </dsp:sp>
    <dsp:sp modelId="{BBF539BF-6D67-437F-94F6-BCC4EC1C8327}">
      <dsp:nvSpPr>
        <dsp:cNvPr id="0" name=""/>
        <dsp:cNvSpPr/>
      </dsp:nvSpPr>
      <dsp:spPr>
        <a:xfrm>
          <a:off x="1090014" y="438245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82954"/>
                <a:satOff val="0"/>
                <a:lumOff val="230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82954"/>
                <a:satOff val="0"/>
                <a:lumOff val="230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82954"/>
                <a:satOff val="0"/>
                <a:lumOff val="230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(collect_good s2 apple t1 f1)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1090014" y="4382456"/>
        <a:ext cx="883067" cy="529840"/>
      </dsp:txXfrm>
    </dsp:sp>
    <dsp:sp modelId="{E6F6D379-B4E3-45BB-8705-0DCC37BF3660}">
      <dsp:nvSpPr>
        <dsp:cNvPr id="0" name=""/>
        <dsp:cNvSpPr/>
      </dsp:nvSpPr>
      <dsp:spPr>
        <a:xfrm>
          <a:off x="445375" y="4910496"/>
          <a:ext cx="2172345" cy="172505"/>
        </a:xfrm>
        <a:custGeom>
          <a:avLst/>
          <a:gdLst/>
          <a:ahLst/>
          <a:cxnLst/>
          <a:rect l="0" t="0" r="0" b="0"/>
          <a:pathLst>
            <a:path>
              <a:moveTo>
                <a:pt x="2172345" y="0"/>
              </a:moveTo>
              <a:lnTo>
                <a:pt x="2172345" y="103352"/>
              </a:lnTo>
              <a:lnTo>
                <a:pt x="0" y="103352"/>
              </a:lnTo>
              <a:lnTo>
                <a:pt x="0" y="172505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90250"/>
              <a:satOff val="0"/>
              <a:lumOff val="117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1477002" y="4995732"/>
        <a:ext cx="109090" cy="2033"/>
      </dsp:txXfrm>
    </dsp:sp>
    <dsp:sp modelId="{D26951F1-A0C7-410D-9C0B-7A19AC569325}">
      <dsp:nvSpPr>
        <dsp:cNvPr id="0" name=""/>
        <dsp:cNvSpPr/>
      </dsp:nvSpPr>
      <dsp:spPr>
        <a:xfrm>
          <a:off x="2176187" y="4382456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26363"/>
                <a:satOff val="0"/>
                <a:lumOff val="18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26363"/>
                <a:satOff val="0"/>
                <a:lumOff val="18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26363"/>
                <a:satOff val="0"/>
                <a:lumOff val="18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+mn-lt"/>
            </a:rPr>
            <a:t>(collect_good s2 eggplant t1 f1)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2176187" y="4382456"/>
        <a:ext cx="883067" cy="529840"/>
      </dsp:txXfrm>
    </dsp:sp>
    <dsp:sp modelId="{DFAD5BDC-8CEA-4ECB-A659-250C0E5CA1B3}">
      <dsp:nvSpPr>
        <dsp:cNvPr id="0" name=""/>
        <dsp:cNvSpPr/>
      </dsp:nvSpPr>
      <dsp:spPr>
        <a:xfrm>
          <a:off x="885108" y="5334602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126834"/>
              <a:satOff val="0"/>
              <a:lumOff val="78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966283" y="5379305"/>
        <a:ext cx="10155" cy="2033"/>
      </dsp:txXfrm>
    </dsp:sp>
    <dsp:sp modelId="{C66CB9F3-0582-434B-B81A-C91DAE85BA3B}">
      <dsp:nvSpPr>
        <dsp:cNvPr id="0" name=""/>
        <dsp:cNvSpPr/>
      </dsp:nvSpPr>
      <dsp:spPr>
        <a:xfrm>
          <a:off x="3841" y="5115401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69773"/>
                <a:satOff val="0"/>
                <a:lumOff val="13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69773"/>
                <a:satOff val="0"/>
                <a:lumOff val="13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69773"/>
                <a:satOff val="0"/>
                <a:lumOff val="13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(get_on f1 t1)</a:t>
          </a:r>
        </a:p>
      </dsp:txBody>
      <dsp:txXfrm>
        <a:off x="3841" y="5115401"/>
        <a:ext cx="883067" cy="529840"/>
      </dsp:txXfrm>
    </dsp:sp>
    <dsp:sp modelId="{11D1FFA5-1D7C-47AC-AE51-F3316007188D}">
      <dsp:nvSpPr>
        <dsp:cNvPr id="0" name=""/>
        <dsp:cNvSpPr/>
      </dsp:nvSpPr>
      <dsp:spPr>
        <a:xfrm>
          <a:off x="1971281" y="5334602"/>
          <a:ext cx="172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505" y="45720"/>
              </a:lnTo>
            </a:path>
          </a:pathLst>
        </a:custGeom>
        <a:noFill/>
        <a:ln w="6350" cap="flat" cmpd="sng" algn="ctr">
          <a:solidFill>
            <a:schemeClr val="accent4">
              <a:shade val="90000"/>
              <a:hueOff val="-63417"/>
              <a:satOff val="0"/>
              <a:lumOff val="39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>
            <a:latin typeface="+mn-lt"/>
          </a:endParaRPr>
        </a:p>
      </dsp:txBody>
      <dsp:txXfrm>
        <a:off x="2052456" y="5379305"/>
        <a:ext cx="10155" cy="2033"/>
      </dsp:txXfrm>
    </dsp:sp>
    <dsp:sp modelId="{64F6BEB5-A661-46A4-9572-2371E108E96E}">
      <dsp:nvSpPr>
        <dsp:cNvPr id="0" name=""/>
        <dsp:cNvSpPr/>
      </dsp:nvSpPr>
      <dsp:spPr>
        <a:xfrm>
          <a:off x="1090014" y="5115401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13182"/>
                <a:satOff val="0"/>
                <a:lumOff val="92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113182"/>
                <a:satOff val="0"/>
                <a:lumOff val="92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113182"/>
                <a:satOff val="0"/>
                <a:lumOff val="92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1" kern="1200" dirty="0">
              <a:solidFill>
                <a:schemeClr val="tx1"/>
              </a:solidFill>
              <a:latin typeface="+mn-lt"/>
            </a:rPr>
            <a:t>(goto f1 t1 s2 d1)</a:t>
          </a:r>
          <a:endParaRPr lang="it-IT" sz="1000" b="1" kern="1200" dirty="0">
            <a:solidFill>
              <a:schemeClr val="tx1"/>
            </a:solidFill>
            <a:latin typeface="+mn-lt"/>
          </a:endParaRPr>
        </a:p>
      </dsp:txBody>
      <dsp:txXfrm>
        <a:off x="1090014" y="5115401"/>
        <a:ext cx="883067" cy="529840"/>
      </dsp:txXfrm>
    </dsp:sp>
    <dsp:sp modelId="{3CF89773-63E0-4DCB-BF79-3917186CD4A0}">
      <dsp:nvSpPr>
        <dsp:cNvPr id="0" name=""/>
        <dsp:cNvSpPr/>
      </dsp:nvSpPr>
      <dsp:spPr>
        <a:xfrm>
          <a:off x="2176187" y="5115401"/>
          <a:ext cx="883067" cy="529840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6591"/>
                <a:satOff val="0"/>
                <a:lumOff val="46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56591"/>
                <a:satOff val="0"/>
                <a:lumOff val="46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56591"/>
                <a:satOff val="0"/>
                <a:lumOff val="46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>
              <a:solidFill>
                <a:schemeClr val="tx1"/>
              </a:solidFill>
              <a:latin typeface="+mn-lt"/>
            </a:rPr>
            <a:t>(release d1 t1 f1)</a:t>
          </a:r>
        </a:p>
      </dsp:txBody>
      <dsp:txXfrm>
        <a:off x="2176187" y="5115401"/>
        <a:ext cx="883067" cy="52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54288-8127-49D1-A9D4-9AACDD6A831A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566AF-7BCD-4562-844F-5B74F58667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27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enhsp/home/how-to-use-it?authuser=0" TargetMode="External"/><Relationship Id="rId2" Type="http://schemas.openxmlformats.org/officeDocument/2006/relationships/hyperlink" Target="https://sites.google.com/view/enh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302711" y="339485"/>
            <a:ext cx="12953999" cy="1020175"/>
          </a:xfrm>
        </p:spPr>
        <p:txBody>
          <a:bodyPr>
            <a:noAutofit/>
          </a:bodyPr>
          <a:lstStyle/>
          <a:p>
            <a:r>
              <a:rPr lang="de-DE" sz="7200" b="1" dirty="0">
                <a:solidFill>
                  <a:schemeClr val="bg1"/>
                </a:solidFill>
                <a:latin typeface="Rockwell"/>
                <a:ea typeface="Calibri Light"/>
                <a:cs typeface="Calibri Light"/>
              </a:rPr>
              <a:t>HARVEST PLANNING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759891" y="129516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Lorenzo </a:t>
            </a:r>
            <a:r>
              <a:rPr lang="de-DE" err="1">
                <a:solidFill>
                  <a:schemeClr val="bg1"/>
                </a:solidFill>
                <a:ea typeface="Calibri"/>
                <a:cs typeface="Calibri"/>
              </a:rPr>
              <a:t>Mastrandrea</a:t>
            </a: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 1892793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CA144-E18C-79D4-B42D-01B711FF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 panose="02060603020205020403" pitchFamily="18" charset="0"/>
              </a:rPr>
              <a:t>PLANNER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D32B9-3A25-ED7C-853F-6248D7BF3F30}"/>
              </a:ext>
            </a:extLst>
          </p:cNvPr>
          <p:cNvSpPr txBox="1"/>
          <p:nvPr/>
        </p:nvSpPr>
        <p:spPr>
          <a:xfrm>
            <a:off x="4446354" y="330168"/>
            <a:ext cx="74665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2400" b="1" dirty="0">
                <a:effectLst/>
                <a:latin typeface="Avenir Next LT Pro" panose="020B0504020202020204" pitchFamily="34" charset="0"/>
              </a:rPr>
              <a:t>ENHSP</a:t>
            </a:r>
            <a:r>
              <a:rPr lang="en-US" b="1" dirty="0">
                <a:effectLst/>
                <a:latin typeface="Avenir Next LT Pro" panose="020B0504020202020204" pitchFamily="34" charset="0"/>
              </a:rPr>
              <a:t>, Expressive Numeric Heuristic Search Planner</a:t>
            </a:r>
            <a:r>
              <a:rPr lang="en-US" dirty="0">
                <a:effectLst/>
                <a:latin typeface="Avenir Next LT Pro" panose="020B0504020202020204" pitchFamily="34" charset="0"/>
              </a:rPr>
              <a:t>, is a PDDL automated planning system that supports:</a:t>
            </a:r>
          </a:p>
          <a:p>
            <a:pPr marL="0" marR="0" indent="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</a:rPr>
              <a:t> Classical and Numeric Planning (PDDL2.1)</a:t>
            </a:r>
          </a:p>
          <a:p>
            <a:pPr marL="0" marR="0" indent="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</a:rPr>
              <a:t> Optimal Simple Numeric Planning</a:t>
            </a:r>
          </a:p>
          <a:p>
            <a:pPr marL="0" marR="0" indent="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</a:rPr>
              <a:t> Satisficing Non-Linear Numeric Planning</a:t>
            </a:r>
          </a:p>
          <a:p>
            <a:pPr marL="0" marR="0" indent="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</a:rPr>
              <a:t> Planning with Autonomous Processes and Discrete Events (PDDL+)</a:t>
            </a:r>
          </a:p>
          <a:p>
            <a:pPr marL="0" marR="0" indent="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venir Next LT Pro" panose="020B0504020202020204" pitchFamily="34" charset="0"/>
              </a:rPr>
              <a:t> Global Constraints and Expressive Formulas in Preconditions and Goals</a:t>
            </a:r>
          </a:p>
          <a:p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13FAF-E07B-0911-95BC-E7C05731D31E}"/>
              </a:ext>
            </a:extLst>
          </p:cNvPr>
          <p:cNvSpPr/>
          <p:nvPr/>
        </p:nvSpPr>
        <p:spPr>
          <a:xfrm>
            <a:off x="8927432" y="3705726"/>
            <a:ext cx="3007894" cy="315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E7E21-2347-37A6-3F2B-AD1F205B8A92}"/>
              </a:ext>
            </a:extLst>
          </p:cNvPr>
          <p:cNvSpPr txBox="1"/>
          <p:nvPr/>
        </p:nvSpPr>
        <p:spPr>
          <a:xfrm>
            <a:off x="7550402" y="6434713"/>
            <a:ext cx="68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1DF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https://sites.google.com/view/enhsp/</a:t>
            </a:r>
            <a:endParaRPr lang="it-IT" sz="1200" dirty="0">
              <a:solidFill>
                <a:srgbClr val="001DF7"/>
              </a:solidFill>
            </a:endParaRPr>
          </a:p>
          <a:p>
            <a:r>
              <a:rPr lang="it-IT" sz="1200" dirty="0">
                <a:solidFill>
                  <a:srgbClr val="001DF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https://sites.google.com/view/enhsp/home/how-to-use-it?authuser=0</a:t>
            </a:r>
            <a:endParaRPr lang="it-IT" sz="1200" dirty="0">
              <a:solidFill>
                <a:srgbClr val="001DF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B2D5B-8091-42EF-233B-7924568C69F1}"/>
              </a:ext>
            </a:extLst>
          </p:cNvPr>
          <p:cNvSpPr txBox="1"/>
          <p:nvPr/>
        </p:nvSpPr>
        <p:spPr>
          <a:xfrm>
            <a:off x="4446353" y="3830202"/>
            <a:ext cx="7466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For solving the following </a:t>
            </a:r>
            <a:r>
              <a:rPr lang="it-IT" dirty="0" err="1">
                <a:latin typeface="Avenir Next LT Pro" panose="020B0504020202020204" pitchFamily="34" charset="0"/>
              </a:rPr>
              <a:t>problems</a:t>
            </a:r>
            <a:r>
              <a:rPr lang="it-IT" dirty="0">
                <a:latin typeface="Avenir Next LT Pro" panose="020B0504020202020204" pitchFamily="34" charset="0"/>
              </a:rPr>
              <a:t> </a:t>
            </a:r>
            <a:r>
              <a:rPr lang="it-IT" dirty="0" err="1">
                <a:latin typeface="Avenir Next LT Pro" panose="020B0504020202020204" pitchFamily="34" charset="0"/>
              </a:rPr>
              <a:t>these</a:t>
            </a:r>
            <a:r>
              <a:rPr lang="it-IT" dirty="0">
                <a:latin typeface="Avenir Next LT Pro" panose="020B0504020202020204" pitchFamily="34" charset="0"/>
              </a:rPr>
              <a:t> </a:t>
            </a:r>
            <a:r>
              <a:rPr lang="it-IT" dirty="0" err="1">
                <a:latin typeface="Avenir Next LT Pro" panose="020B0504020202020204" pitchFamily="34" charset="0"/>
              </a:rPr>
              <a:t>three</a:t>
            </a:r>
            <a:r>
              <a:rPr lang="it-IT" dirty="0">
                <a:latin typeface="Avenir Next LT Pro" panose="020B0504020202020204" pitchFamily="34" charset="0"/>
              </a:rPr>
              <a:t> </a:t>
            </a:r>
            <a:r>
              <a:rPr lang="it-IT" dirty="0" err="1">
                <a:latin typeface="Avenir Next LT Pro" panose="020B0504020202020204" pitchFamily="34" charset="0"/>
              </a:rPr>
              <a:t>modality</a:t>
            </a:r>
            <a:r>
              <a:rPr lang="it-IT" dirty="0">
                <a:latin typeface="Avenir Next LT Pro" panose="020B0504020202020204" pitchFamily="34" charset="0"/>
              </a:rPr>
              <a:t> are </a:t>
            </a:r>
            <a:r>
              <a:rPr lang="it-IT" dirty="0" err="1">
                <a:latin typeface="Avenir Next LT Pro" panose="020B0504020202020204" pitchFamily="34" charset="0"/>
              </a:rPr>
              <a:t>used</a:t>
            </a:r>
            <a:r>
              <a:rPr lang="it-IT" dirty="0">
                <a:latin typeface="Avenir Next LT Pro" panose="020B0504020202020204" pitchFamily="34" charset="0"/>
              </a:rPr>
              <a:t>:</a:t>
            </a:r>
          </a:p>
          <a:p>
            <a:endParaRPr lang="it-IT" dirty="0">
              <a:latin typeface="Avenir Next LT Pro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i="1" dirty="0" err="1">
                <a:latin typeface="Avenir Next LT Pro" panose="020B0504020202020204" pitchFamily="34" charset="0"/>
              </a:rPr>
              <a:t>opt</a:t>
            </a:r>
            <a:r>
              <a:rPr lang="it-IT" i="1" dirty="0">
                <a:latin typeface="Avenir Next LT Pro" panose="020B0504020202020204" pitchFamily="34" charset="0"/>
              </a:rPr>
              <a:t>-blind: </a:t>
            </a:r>
            <a:r>
              <a:rPr lang="en-US" dirty="0">
                <a:latin typeface="Avenir Next LT Pro" panose="020B0504020202020204" pitchFamily="34" charset="0"/>
              </a:rPr>
              <a:t>This is a baseline </a:t>
            </a:r>
            <a:r>
              <a:rPr lang="en-US" b="1" dirty="0">
                <a:latin typeface="Avenir Next LT Pro" panose="020B0504020202020204" pitchFamily="34" charset="0"/>
              </a:rPr>
              <a:t>blind heuristic </a:t>
            </a:r>
            <a:r>
              <a:rPr lang="en-US" dirty="0">
                <a:latin typeface="Avenir Next LT Pro" panose="020B0504020202020204" pitchFamily="34" charset="0"/>
              </a:rPr>
              <a:t>that gives 1 to state where the goal is not satisfied and 0 to state where the goal is satisfied. </a:t>
            </a:r>
            <a:endParaRPr lang="it-IT" i="1" dirty="0">
              <a:latin typeface="Avenir Next LT Pro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i="1" dirty="0" err="1">
                <a:latin typeface="Avenir Next LT Pro" panose="020B0504020202020204" pitchFamily="34" charset="0"/>
              </a:rPr>
              <a:t>sat-hadd</a:t>
            </a:r>
            <a:r>
              <a:rPr lang="it-IT" i="1" dirty="0">
                <a:latin typeface="Avenir Next LT Pro" panose="020B0504020202020204" pitchFamily="34" charset="0"/>
              </a:rPr>
              <a:t>: </a:t>
            </a:r>
            <a:r>
              <a:rPr lang="en-US" b="1" dirty="0">
                <a:effectLst/>
                <a:latin typeface="Avenir Next LT Pro" panose="020B0504020202020204" pitchFamily="34" charset="0"/>
              </a:rPr>
              <a:t>Greedy Best First Search with numeric </a:t>
            </a:r>
            <a:r>
              <a:rPr lang="en-US" b="1" dirty="0" err="1">
                <a:effectLst/>
                <a:latin typeface="Avenir Next LT Pro" panose="020B0504020202020204" pitchFamily="34" charset="0"/>
              </a:rPr>
              <a:t>hadd</a:t>
            </a:r>
            <a:r>
              <a:rPr lang="en-US" b="1" dirty="0">
                <a:effectLst/>
                <a:latin typeface="Avenir Next LT Pro" panose="020B0504020202020204" pitchFamily="34" charset="0"/>
              </a:rPr>
              <a:t>;</a:t>
            </a:r>
            <a:endParaRPr lang="it-IT" i="1" dirty="0">
              <a:latin typeface="Avenir Next LT Pro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i="1" dirty="0" err="1">
                <a:latin typeface="Avenir Next LT Pro" panose="020B0504020202020204" pitchFamily="34" charset="0"/>
              </a:rPr>
              <a:t>opt-hmax</a:t>
            </a:r>
            <a:r>
              <a:rPr lang="it-IT" i="1" dirty="0">
                <a:latin typeface="Avenir Next LT Pro" panose="020B0504020202020204" pitchFamily="34" charset="0"/>
              </a:rPr>
              <a:t>: </a:t>
            </a:r>
            <a:r>
              <a:rPr lang="en-US" b="1" dirty="0" err="1">
                <a:effectLst/>
                <a:latin typeface="Avenir Next LT Pro" panose="020B0504020202020204" pitchFamily="34" charset="0"/>
              </a:rPr>
              <a:t>AStar</a:t>
            </a:r>
            <a:r>
              <a:rPr lang="en-US" b="1" dirty="0">
                <a:effectLst/>
                <a:latin typeface="Avenir Next LT Pro" panose="020B0504020202020204" pitchFamily="34" charset="0"/>
              </a:rPr>
              <a:t> with </a:t>
            </a:r>
            <a:r>
              <a:rPr lang="en-US" b="1" dirty="0" err="1">
                <a:effectLst/>
                <a:latin typeface="Avenir Next LT Pro" panose="020B0504020202020204" pitchFamily="34" charset="0"/>
              </a:rPr>
              <a:t>hmax</a:t>
            </a:r>
            <a:r>
              <a:rPr lang="en-US" b="1" dirty="0">
                <a:effectLst/>
                <a:latin typeface="Avenir Next LT Pro" panose="020B0504020202020204" pitchFamily="34" charset="0"/>
              </a:rPr>
              <a:t> numeric heuristic;</a:t>
            </a:r>
            <a:endParaRPr lang="it-IT" i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6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8458-379B-7592-4374-A9D5A1BB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1198418"/>
            <a:ext cx="37604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ckwell" panose="02060603020205020403" pitchFamily="18" charset="77"/>
              </a:rPr>
              <a:t>PROBLEM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344AB-D004-F573-2CEC-9D4A8CC56F91}"/>
              </a:ext>
            </a:extLst>
          </p:cNvPr>
          <p:cNvSpPr/>
          <p:nvPr/>
        </p:nvSpPr>
        <p:spPr>
          <a:xfrm>
            <a:off x="9247909" y="3906982"/>
            <a:ext cx="2493818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28E9-FF0C-8078-6096-4DF6D57AD40D}"/>
              </a:ext>
            </a:extLst>
          </p:cNvPr>
          <p:cNvSpPr txBox="1"/>
          <p:nvPr/>
        </p:nvSpPr>
        <p:spPr>
          <a:xfrm>
            <a:off x="4352917" y="3127399"/>
            <a:ext cx="146951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S</a:t>
            </a:r>
            <a:r>
              <a:rPr lang="en-US" sz="4000" b="1" baseline="-25000" dirty="0">
                <a:solidFill>
                  <a:srgbClr val="0070C0"/>
                </a:solidFill>
                <a:latin typeface="Rockwell" panose="02060603020205020403" pitchFamily="18" charset="77"/>
              </a:rPr>
              <a:t>0</a:t>
            </a:r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782B-CB6F-029C-4D23-3A901697368A}"/>
              </a:ext>
            </a:extLst>
          </p:cNvPr>
          <p:cNvSpPr txBox="1"/>
          <p:nvPr/>
        </p:nvSpPr>
        <p:spPr>
          <a:xfrm>
            <a:off x="4257281" y="4007413"/>
            <a:ext cx="718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There is one tractor, one farmer and two soils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tractor and the farmer are at the farm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</a:t>
            </a:r>
            <a:r>
              <a:rPr lang="en-US" b="1" dirty="0">
                <a:latin typeface="Avenir Next LT Pro" panose="020B0504020202020204" pitchFamily="34" charset="0"/>
              </a:rPr>
              <a:t>demanded quantity </a:t>
            </a:r>
            <a:r>
              <a:rPr lang="en-US" dirty="0">
                <a:latin typeface="Avenir Next LT Pro" panose="020B0504020202020204" pitchFamily="34" charset="0"/>
              </a:rPr>
              <a:t>of apple is 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</a:t>
            </a:r>
            <a:r>
              <a:rPr lang="en-US" b="1" dirty="0">
                <a:latin typeface="Avenir Next LT Pro" panose="020B0504020202020204" pitchFamily="34" charset="0"/>
              </a:rPr>
              <a:t>demanded quantity </a:t>
            </a:r>
            <a:r>
              <a:rPr lang="en-US" dirty="0">
                <a:latin typeface="Avenir Next LT Pro" panose="020B0504020202020204" pitchFamily="34" charset="0"/>
              </a:rPr>
              <a:t>of eggplant is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</a:t>
            </a:r>
            <a:r>
              <a:rPr lang="en-US" b="1" dirty="0">
                <a:latin typeface="Avenir Next LT Pro" panose="020B0504020202020204" pitchFamily="34" charset="0"/>
              </a:rPr>
              <a:t>max capacity </a:t>
            </a:r>
            <a:r>
              <a:rPr lang="en-US" dirty="0">
                <a:latin typeface="Avenir Next LT Pro" panose="020B0504020202020204" pitchFamily="34" charset="0"/>
              </a:rPr>
              <a:t>of the tractor is 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42152-15DB-63E0-3CF2-9527B38F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10" y="109529"/>
            <a:ext cx="4299224" cy="3428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692D81-D71C-25BD-1F23-BFB8341B3754}"/>
              </a:ext>
            </a:extLst>
          </p:cNvPr>
          <p:cNvSpPr txBox="1"/>
          <p:nvPr/>
        </p:nvSpPr>
        <p:spPr>
          <a:xfrm>
            <a:off x="4041972" y="5625067"/>
            <a:ext cx="1469511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ckwell" panose="02060603020205020403" pitchFamily="18" charset="77"/>
              </a:rPr>
              <a:t>Goal: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FC600-A702-4DEB-4B4A-72A059B175E0}"/>
              </a:ext>
            </a:extLst>
          </p:cNvPr>
          <p:cNvSpPr txBox="1"/>
          <p:nvPr/>
        </p:nvSpPr>
        <p:spPr>
          <a:xfrm>
            <a:off x="4006325" y="6173935"/>
            <a:ext cx="718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Every demand is satisfied.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DB02-C56B-DBCB-ECC9-7531DF8A8A8E}"/>
              </a:ext>
            </a:extLst>
          </p:cNvPr>
          <p:cNvSpPr txBox="1"/>
          <p:nvPr/>
        </p:nvSpPr>
        <p:spPr>
          <a:xfrm>
            <a:off x="9019913" y="2396401"/>
            <a:ext cx="315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venir Next LT Pro" panose="020B0504020202020204" pitchFamily="34" charset="0"/>
              </a:rPr>
              <a:t>*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giving infinite </a:t>
            </a:r>
            <a:r>
              <a:rPr lang="it-IT" sz="1400" i="1" dirty="0" err="1">
                <a:latin typeface="Avenir Next LT Pro" panose="020B0504020202020204" pitchFamily="34" charset="0"/>
              </a:rPr>
              <a:t>fuel</a:t>
            </a:r>
            <a:r>
              <a:rPr lang="it-IT" sz="1400" i="1" dirty="0">
                <a:latin typeface="Avenir Next LT Pro" panose="020B0504020202020204" pitchFamily="34" charset="0"/>
              </a:rPr>
              <a:t> to the </a:t>
            </a:r>
            <a:r>
              <a:rPr lang="it-IT" sz="1400" i="1" dirty="0" err="1">
                <a:latin typeface="Avenir Next LT Pro" panose="020B0504020202020204" pitchFamily="34" charset="0"/>
              </a:rPr>
              <a:t>tractor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as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</a:t>
            </a:r>
            <a:r>
              <a:rPr lang="it-IT" sz="1400" i="1" dirty="0" err="1">
                <a:latin typeface="Avenir Next LT Pro" panose="020B0504020202020204" pitchFamily="34" charset="0"/>
              </a:rPr>
              <a:t>not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considering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it</a:t>
            </a:r>
            <a:endParaRPr lang="it-IT" sz="1400" i="1" dirty="0"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67985-6FF6-75F3-B6CC-AF29DE53E10D}"/>
              </a:ext>
            </a:extLst>
          </p:cNvPr>
          <p:cNvSpPr txBox="1"/>
          <p:nvPr/>
        </p:nvSpPr>
        <p:spPr>
          <a:xfrm>
            <a:off x="9803807" y="1475636"/>
            <a:ext cx="2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5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6</a:t>
            </a:r>
          </a:p>
          <a:p>
            <a:r>
              <a:rPr lang="it-IT" sz="1200" dirty="0"/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B6CB1-8535-B4F9-F6F7-A3C459CECE7E}"/>
              </a:ext>
            </a:extLst>
          </p:cNvPr>
          <p:cNvSpPr txBox="1"/>
          <p:nvPr/>
        </p:nvSpPr>
        <p:spPr>
          <a:xfrm>
            <a:off x="4027351" y="1475636"/>
            <a:ext cx="2440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15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11</a:t>
            </a:r>
            <a:r>
              <a:rPr lang="it-IT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2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8BE8389-6B17-52D1-1E9A-06A86C850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778752"/>
              </p:ext>
            </p:extLst>
          </p:nvPr>
        </p:nvGraphicFramePr>
        <p:xfrm>
          <a:off x="0" y="452386"/>
          <a:ext cx="3508075" cy="625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C640FF2-9CCF-7162-2885-708B3B40A793}"/>
              </a:ext>
            </a:extLst>
          </p:cNvPr>
          <p:cNvSpPr txBox="1"/>
          <p:nvPr/>
        </p:nvSpPr>
        <p:spPr>
          <a:xfrm>
            <a:off x="0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venir Next LT Pro" panose="020B0504020202020204" pitchFamily="34" charset="0"/>
              </a:rPr>
              <a:t>BLIND PLAN: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67368A-B77C-B4D5-75A0-09C17320A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043774"/>
              </p:ext>
            </p:extLst>
          </p:nvPr>
        </p:nvGraphicFramePr>
        <p:xfrm>
          <a:off x="4161323" y="442759"/>
          <a:ext cx="3869354" cy="626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AAD9B5-E642-4B5E-0941-B25DE962EA1F}"/>
              </a:ext>
            </a:extLst>
          </p:cNvPr>
          <p:cNvSpPr txBox="1"/>
          <p:nvPr/>
        </p:nvSpPr>
        <p:spPr>
          <a:xfrm>
            <a:off x="4001053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hAdd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958EC-CD31-0C5A-053D-9FB3A9EA4E28}"/>
              </a:ext>
            </a:extLst>
          </p:cNvPr>
          <p:cNvSpPr txBox="1"/>
          <p:nvPr/>
        </p:nvSpPr>
        <p:spPr>
          <a:xfrm>
            <a:off x="8858237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hMax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A6A8F-921B-E353-DB1F-9C8518CD1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93975"/>
              </p:ext>
            </p:extLst>
          </p:nvPr>
        </p:nvGraphicFramePr>
        <p:xfrm>
          <a:off x="8683925" y="383052"/>
          <a:ext cx="3508075" cy="629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2598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1: 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F77987-74A6-A73F-1AB3-82501E96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65400"/>
              </p:ext>
            </p:extLst>
          </p:nvPr>
        </p:nvGraphicFramePr>
        <p:xfrm>
          <a:off x="29718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D9B19A-E9F5-4328-3910-7F4DE79E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123130"/>
              </p:ext>
            </p:extLst>
          </p:nvPr>
        </p:nvGraphicFramePr>
        <p:xfrm>
          <a:off x="4558665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E5D5D8-14EB-183C-1AF8-F0F653A38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909172"/>
              </p:ext>
            </p:extLst>
          </p:nvPr>
        </p:nvGraphicFramePr>
        <p:xfrm>
          <a:off x="882015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D75E77-77DA-5B48-1244-ADF3A98BA353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366224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8458-379B-7592-4374-A9D5A1BB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1198418"/>
            <a:ext cx="37604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ckwell" panose="02060603020205020403" pitchFamily="18" charset="77"/>
              </a:rPr>
              <a:t>PROBLEM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344AB-D004-F573-2CEC-9D4A8CC56F91}"/>
              </a:ext>
            </a:extLst>
          </p:cNvPr>
          <p:cNvSpPr/>
          <p:nvPr/>
        </p:nvSpPr>
        <p:spPr>
          <a:xfrm>
            <a:off x="9247909" y="3906982"/>
            <a:ext cx="2493818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28E9-FF0C-8078-6096-4DF6D57AD40D}"/>
              </a:ext>
            </a:extLst>
          </p:cNvPr>
          <p:cNvSpPr txBox="1"/>
          <p:nvPr/>
        </p:nvSpPr>
        <p:spPr>
          <a:xfrm>
            <a:off x="4339497" y="2590994"/>
            <a:ext cx="146951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S</a:t>
            </a:r>
            <a:r>
              <a:rPr lang="en-US" sz="4000" b="1" baseline="-25000" dirty="0">
                <a:solidFill>
                  <a:srgbClr val="0070C0"/>
                </a:solidFill>
                <a:latin typeface="Rockwell" panose="02060603020205020403" pitchFamily="18" charset="77"/>
              </a:rPr>
              <a:t>0</a:t>
            </a:r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782B-CB6F-029C-4D23-3A901697368A}"/>
              </a:ext>
            </a:extLst>
          </p:cNvPr>
          <p:cNvSpPr txBox="1"/>
          <p:nvPr/>
        </p:nvSpPr>
        <p:spPr>
          <a:xfrm>
            <a:off x="4339497" y="3549529"/>
            <a:ext cx="71876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There are two tractors, two farmers and three soils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tractors and the farmers are at the farm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max capacity </a:t>
            </a:r>
            <a:r>
              <a:rPr lang="en-US" sz="1600" dirty="0">
                <a:latin typeface="Avenir Next LT Pro" panose="020B0504020202020204" pitchFamily="34" charset="0"/>
              </a:rPr>
              <a:t>of the first tractor is </a:t>
            </a:r>
            <a:r>
              <a:rPr lang="en-US" sz="1600" b="1" dirty="0">
                <a:latin typeface="Avenir Next LT Pro" panose="020B0504020202020204" pitchFamily="34" charset="0"/>
              </a:rPr>
              <a:t>30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max capacity </a:t>
            </a:r>
            <a:r>
              <a:rPr lang="en-US" sz="1600" dirty="0">
                <a:latin typeface="Avenir Next LT Pro" panose="020B0504020202020204" pitchFamily="34" charset="0"/>
              </a:rPr>
              <a:t>of the second tractor is </a:t>
            </a:r>
            <a:r>
              <a:rPr lang="en-US" sz="1600" b="1" dirty="0">
                <a:latin typeface="Avenir Next LT Pro" panose="020B0504020202020204" pitchFamily="34" charset="0"/>
              </a:rPr>
              <a:t>50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 quantity </a:t>
            </a:r>
            <a:r>
              <a:rPr lang="en-US" sz="1600" dirty="0">
                <a:latin typeface="Avenir Next LT Pro" panose="020B0504020202020204" pitchFamily="34" charset="0"/>
              </a:rPr>
              <a:t>of </a:t>
            </a:r>
            <a:r>
              <a:rPr lang="en-US" sz="1600" b="1" dirty="0">
                <a:latin typeface="Avenir Next LT Pro" panose="020B0504020202020204" pitchFamily="34" charset="0"/>
              </a:rPr>
              <a:t>apple</a:t>
            </a:r>
            <a:r>
              <a:rPr lang="en-US" sz="1600" dirty="0">
                <a:latin typeface="Avenir Next LT Pro" panose="020B0504020202020204" pitchFamily="34" charset="0"/>
              </a:rPr>
              <a:t> is </a:t>
            </a:r>
            <a:r>
              <a:rPr lang="en-US" sz="1600" b="1" dirty="0">
                <a:latin typeface="Avenir Next LT Pro" panose="020B0504020202020204" pitchFamily="34" charset="0"/>
              </a:rPr>
              <a:t>22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 quantity </a:t>
            </a:r>
            <a:r>
              <a:rPr lang="en-US" sz="1600" dirty="0">
                <a:latin typeface="Avenir Next LT Pro" panose="020B0504020202020204" pitchFamily="34" charset="0"/>
              </a:rPr>
              <a:t>of </a:t>
            </a:r>
            <a:r>
              <a:rPr lang="en-US" sz="1600" b="1" dirty="0">
                <a:latin typeface="Avenir Next LT Pro" panose="020B0504020202020204" pitchFamily="34" charset="0"/>
              </a:rPr>
              <a:t>eggplant</a:t>
            </a:r>
            <a:r>
              <a:rPr lang="en-US" sz="1600" dirty="0">
                <a:latin typeface="Avenir Next LT Pro" panose="020B0504020202020204" pitchFamily="34" charset="0"/>
              </a:rPr>
              <a:t> is </a:t>
            </a:r>
            <a:r>
              <a:rPr lang="en-US" sz="1600" b="1" dirty="0">
                <a:latin typeface="Avenir Next LT Pro" panose="020B0504020202020204" pitchFamily="34" charset="0"/>
              </a:rPr>
              <a:t>31</a:t>
            </a:r>
            <a:r>
              <a:rPr lang="en-US" sz="1600" dirty="0">
                <a:latin typeface="Avenir Next LT Pro" panose="020B05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92D81-D71C-25BD-1F23-BFB8341B3754}"/>
              </a:ext>
            </a:extLst>
          </p:cNvPr>
          <p:cNvSpPr txBox="1"/>
          <p:nvPr/>
        </p:nvSpPr>
        <p:spPr>
          <a:xfrm>
            <a:off x="3994852" y="5034966"/>
            <a:ext cx="1469511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ckwell" panose="02060603020205020403" pitchFamily="18" charset="77"/>
              </a:rPr>
              <a:t>Goal: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FC600-A702-4DEB-4B4A-72A059B175E0}"/>
              </a:ext>
            </a:extLst>
          </p:cNvPr>
          <p:cNvSpPr txBox="1"/>
          <p:nvPr/>
        </p:nvSpPr>
        <p:spPr>
          <a:xfrm>
            <a:off x="3994852" y="5638017"/>
            <a:ext cx="718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Every demand is satisfied, without exceeding the capacity of the tractors.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372FB-DCD8-D3D5-4776-4FF70E6756B3}"/>
              </a:ext>
            </a:extLst>
          </p:cNvPr>
          <p:cNvSpPr txBox="1"/>
          <p:nvPr/>
        </p:nvSpPr>
        <p:spPr>
          <a:xfrm>
            <a:off x="9019913" y="2396401"/>
            <a:ext cx="315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venir Next LT Pro" panose="020B0504020202020204" pitchFamily="34" charset="0"/>
              </a:rPr>
              <a:t>*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giving infinite </a:t>
            </a:r>
            <a:r>
              <a:rPr lang="it-IT" sz="1400" i="1" dirty="0" err="1">
                <a:latin typeface="Avenir Next LT Pro" panose="020B0504020202020204" pitchFamily="34" charset="0"/>
              </a:rPr>
              <a:t>fuel</a:t>
            </a:r>
            <a:r>
              <a:rPr lang="it-IT" sz="1400" i="1" dirty="0">
                <a:latin typeface="Avenir Next LT Pro" panose="020B0504020202020204" pitchFamily="34" charset="0"/>
              </a:rPr>
              <a:t> to the </a:t>
            </a:r>
            <a:r>
              <a:rPr lang="it-IT" sz="1400" i="1" dirty="0" err="1">
                <a:latin typeface="Avenir Next LT Pro" panose="020B0504020202020204" pitchFamily="34" charset="0"/>
              </a:rPr>
              <a:t>tractor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as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</a:t>
            </a:r>
            <a:r>
              <a:rPr lang="it-IT" sz="1400" i="1" dirty="0" err="1">
                <a:latin typeface="Avenir Next LT Pro" panose="020B0504020202020204" pitchFamily="34" charset="0"/>
              </a:rPr>
              <a:t>not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considering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it</a:t>
            </a:r>
            <a:endParaRPr lang="it-IT" sz="1400" i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059E109D-F8C0-B119-5A8D-7B0A465D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95" y="45636"/>
            <a:ext cx="5718098" cy="3005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2440A-09C1-FF09-2519-5F119BF47C4D}"/>
              </a:ext>
            </a:extLst>
          </p:cNvPr>
          <p:cNvSpPr txBox="1"/>
          <p:nvPr/>
        </p:nvSpPr>
        <p:spPr>
          <a:xfrm>
            <a:off x="4027351" y="1475636"/>
            <a:ext cx="2440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16</a:t>
            </a:r>
            <a:r>
              <a:rPr lang="it-IT" sz="1200" dirty="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4C0A-5E25-5364-7DF9-A23319ED1E19}"/>
              </a:ext>
            </a:extLst>
          </p:cNvPr>
          <p:cNvSpPr txBox="1"/>
          <p:nvPr/>
        </p:nvSpPr>
        <p:spPr>
          <a:xfrm>
            <a:off x="7225025" y="327874"/>
            <a:ext cx="247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14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17</a:t>
            </a:r>
          </a:p>
          <a:p>
            <a:r>
              <a:rPr lang="it-IT" sz="1200" dirty="0"/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BEB3D-320F-9B5B-EC2A-4016F61D6577}"/>
              </a:ext>
            </a:extLst>
          </p:cNvPr>
          <p:cNvSpPr txBox="1"/>
          <p:nvPr/>
        </p:nvSpPr>
        <p:spPr>
          <a:xfrm>
            <a:off x="9696238" y="1619046"/>
            <a:ext cx="236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s3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13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s3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9</a:t>
            </a:r>
          </a:p>
          <a:p>
            <a:r>
              <a:rPr lang="it-IT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2783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8BE8389-6B17-52D1-1E9A-06A86C850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406241"/>
              </p:ext>
            </p:extLst>
          </p:nvPr>
        </p:nvGraphicFramePr>
        <p:xfrm>
          <a:off x="191232" y="442757"/>
          <a:ext cx="3116654" cy="626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C640FF2-9CCF-7162-2885-708B3B40A793}"/>
              </a:ext>
            </a:extLst>
          </p:cNvPr>
          <p:cNvSpPr txBox="1"/>
          <p:nvPr/>
        </p:nvSpPr>
        <p:spPr>
          <a:xfrm>
            <a:off x="191232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venir Next LT Pro" panose="020B0504020202020204" pitchFamily="34" charset="0"/>
              </a:rPr>
              <a:t>BLIND PLAN: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67368A-B77C-B4D5-75A0-09C17320A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963983"/>
              </p:ext>
            </p:extLst>
          </p:nvPr>
        </p:nvGraphicFramePr>
        <p:xfrm>
          <a:off x="4161323" y="442759"/>
          <a:ext cx="3869354" cy="626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AAD9B5-E642-4B5E-0941-B25DE962EA1F}"/>
              </a:ext>
            </a:extLst>
          </p:cNvPr>
          <p:cNvSpPr txBox="1"/>
          <p:nvPr/>
        </p:nvSpPr>
        <p:spPr>
          <a:xfrm>
            <a:off x="4337483" y="-12159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hAdd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958EC-CD31-0C5A-053D-9FB3A9EA4E28}"/>
              </a:ext>
            </a:extLst>
          </p:cNvPr>
          <p:cNvSpPr txBox="1"/>
          <p:nvPr/>
        </p:nvSpPr>
        <p:spPr>
          <a:xfrm>
            <a:off x="8884113" y="1561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hMax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A6A8F-921B-E353-DB1F-9C8518CD1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697239"/>
              </p:ext>
            </p:extLst>
          </p:nvPr>
        </p:nvGraphicFramePr>
        <p:xfrm>
          <a:off x="8884113" y="442757"/>
          <a:ext cx="3116655" cy="626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6324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2: 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F77987-74A6-A73F-1AB3-82501E96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030493"/>
              </p:ext>
            </p:extLst>
          </p:nvPr>
        </p:nvGraphicFramePr>
        <p:xfrm>
          <a:off x="29718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D9B19A-E9F5-4328-3910-7F4DE79E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175093"/>
              </p:ext>
            </p:extLst>
          </p:nvPr>
        </p:nvGraphicFramePr>
        <p:xfrm>
          <a:off x="4558665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E5D5D8-14EB-183C-1AF8-F0F653A38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37466"/>
              </p:ext>
            </p:extLst>
          </p:nvPr>
        </p:nvGraphicFramePr>
        <p:xfrm>
          <a:off x="882015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ECB92F-8E08-6632-9E4C-7D2FB2849596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325909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8458-379B-7592-4374-A9D5A1BB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1198418"/>
            <a:ext cx="37604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ckwell" panose="02060603020205020403" pitchFamily="18" charset="77"/>
              </a:rPr>
              <a:t>PROBLEM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344AB-D004-F573-2CEC-9D4A8CC56F91}"/>
              </a:ext>
            </a:extLst>
          </p:cNvPr>
          <p:cNvSpPr/>
          <p:nvPr/>
        </p:nvSpPr>
        <p:spPr>
          <a:xfrm>
            <a:off x="9247909" y="3906982"/>
            <a:ext cx="2493818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28E9-FF0C-8078-6096-4DF6D57AD40D}"/>
              </a:ext>
            </a:extLst>
          </p:cNvPr>
          <p:cNvSpPr txBox="1"/>
          <p:nvPr/>
        </p:nvSpPr>
        <p:spPr>
          <a:xfrm>
            <a:off x="4401352" y="2048433"/>
            <a:ext cx="146951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S</a:t>
            </a:r>
            <a:r>
              <a:rPr lang="en-US" sz="4000" b="1" baseline="-25000" dirty="0">
                <a:solidFill>
                  <a:srgbClr val="0070C0"/>
                </a:solidFill>
                <a:latin typeface="Rockwell" panose="02060603020205020403" pitchFamily="18" charset="77"/>
              </a:rPr>
              <a:t>0</a:t>
            </a:r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782B-CB6F-029C-4D23-3A901697368A}"/>
              </a:ext>
            </a:extLst>
          </p:cNvPr>
          <p:cNvSpPr txBox="1"/>
          <p:nvPr/>
        </p:nvSpPr>
        <p:spPr>
          <a:xfrm>
            <a:off x="4458480" y="3023617"/>
            <a:ext cx="718760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There are two tractors, two farmers and three soils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tractors and the farmers are at the farm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max capacity </a:t>
            </a:r>
            <a:r>
              <a:rPr lang="en-US" sz="1600" dirty="0">
                <a:latin typeface="Avenir Next LT Pro" panose="020B0504020202020204" pitchFamily="34" charset="0"/>
              </a:rPr>
              <a:t>of the first tractor is </a:t>
            </a:r>
            <a:r>
              <a:rPr lang="en-US" sz="1600" b="1" dirty="0">
                <a:latin typeface="Avenir Next LT Pro" panose="020B0504020202020204" pitchFamily="34" charset="0"/>
              </a:rPr>
              <a:t>30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max capacity </a:t>
            </a:r>
            <a:r>
              <a:rPr lang="en-US" sz="1600" dirty="0">
                <a:latin typeface="Avenir Next LT Pro" panose="020B0504020202020204" pitchFamily="34" charset="0"/>
              </a:rPr>
              <a:t>of the second tractor is </a:t>
            </a:r>
            <a:r>
              <a:rPr lang="en-US" sz="1600" b="1" dirty="0">
                <a:latin typeface="Avenir Next LT Pro" panose="020B0504020202020204" pitchFamily="34" charset="0"/>
              </a:rPr>
              <a:t>50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demanded quantity of apple is 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demanded quantity of eggplant is 31;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first tractor </a:t>
            </a:r>
            <a:r>
              <a:rPr lang="en-US" sz="1600" b="1" dirty="0">
                <a:latin typeface="Avenir Next LT Pro" panose="020B0504020202020204" pitchFamily="34" charset="0"/>
              </a:rPr>
              <a:t>consumes </a:t>
            </a:r>
            <a:r>
              <a:rPr lang="en-US" sz="1600" dirty="0">
                <a:latin typeface="Avenir Next LT Pro" panose="020B0504020202020204" pitchFamily="34" charset="0"/>
              </a:rPr>
              <a:t>1.5 quantity of fuel per km;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second tractor </a:t>
            </a:r>
            <a:r>
              <a:rPr lang="en-US" sz="1600" b="1" dirty="0">
                <a:latin typeface="Avenir Next LT Pro" panose="020B0504020202020204" pitchFamily="34" charset="0"/>
              </a:rPr>
              <a:t>consumes</a:t>
            </a:r>
            <a:r>
              <a:rPr lang="en-US" sz="1600" dirty="0">
                <a:latin typeface="Avenir Next LT Pro" panose="020B0504020202020204" pitchFamily="34" charset="0"/>
              </a:rPr>
              <a:t> 3,2 quantity of fuel per km;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venir Next LT Pro" panose="020B0504020202020204" pitchFamily="34" charset="0"/>
              </a:rPr>
              <a:t>Left fuel </a:t>
            </a:r>
            <a:r>
              <a:rPr lang="en-US" sz="1600" dirty="0">
                <a:latin typeface="Avenir Next LT Pro" panose="020B0504020202020204" pitchFamily="34" charset="0"/>
              </a:rPr>
              <a:t>of the first tractor is </a:t>
            </a:r>
            <a:r>
              <a:rPr lang="en-US" sz="1600" b="1" dirty="0">
                <a:latin typeface="Avenir Next LT Pro" panose="020B0504020202020204" pitchFamily="34" charset="0"/>
              </a:rPr>
              <a:t>50</a:t>
            </a:r>
            <a:r>
              <a:rPr lang="en-US" sz="1600" dirty="0">
                <a:latin typeface="Avenir Next LT Pro" panose="020B0504020202020204" pitchFamily="34" charset="0"/>
              </a:rPr>
              <a:t> with max fuel capacity of </a:t>
            </a:r>
            <a:r>
              <a:rPr lang="en-US" sz="1600" b="1" dirty="0">
                <a:latin typeface="Avenir Next LT Pro" panose="020B0504020202020204" pitchFamily="34" charset="0"/>
              </a:rPr>
              <a:t>100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venir Next LT Pro" panose="020B0504020202020204" pitchFamily="34" charset="0"/>
              </a:rPr>
              <a:t>Left fuel </a:t>
            </a:r>
            <a:r>
              <a:rPr lang="en-US" sz="1600" dirty="0">
                <a:latin typeface="Avenir Next LT Pro" panose="020B0504020202020204" pitchFamily="34" charset="0"/>
              </a:rPr>
              <a:t>of the second tractor is </a:t>
            </a:r>
            <a:r>
              <a:rPr lang="en-US" sz="1600" b="1" dirty="0">
                <a:latin typeface="Avenir Next LT Pro" panose="020B0504020202020204" pitchFamily="34" charset="0"/>
              </a:rPr>
              <a:t>60</a:t>
            </a:r>
            <a:r>
              <a:rPr lang="en-US" sz="1600" dirty="0">
                <a:latin typeface="Avenir Next LT Pro" panose="020B0504020202020204" pitchFamily="34" charset="0"/>
              </a:rPr>
              <a:t> with max fuel capacity of </a:t>
            </a:r>
            <a:r>
              <a:rPr lang="en-US" sz="1600" b="1" dirty="0">
                <a:latin typeface="Avenir Next LT Pro" panose="020B0504020202020204" pitchFamily="34" charset="0"/>
              </a:rPr>
              <a:t>150</a:t>
            </a:r>
            <a:r>
              <a:rPr lang="en-US" sz="1600" dirty="0">
                <a:latin typeface="Avenir Next LT Pro" panose="020B05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92D81-D71C-25BD-1F23-BFB8341B3754}"/>
              </a:ext>
            </a:extLst>
          </p:cNvPr>
          <p:cNvSpPr txBox="1"/>
          <p:nvPr/>
        </p:nvSpPr>
        <p:spPr>
          <a:xfrm>
            <a:off x="3888061" y="5428540"/>
            <a:ext cx="1469511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ckwell" panose="02060603020205020403" pitchFamily="18" charset="77"/>
              </a:rPr>
              <a:t>Goal: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FC600-A702-4DEB-4B4A-72A059B175E0}"/>
              </a:ext>
            </a:extLst>
          </p:cNvPr>
          <p:cNvSpPr txBox="1"/>
          <p:nvPr/>
        </p:nvSpPr>
        <p:spPr>
          <a:xfrm>
            <a:off x="3735026" y="5965601"/>
            <a:ext cx="718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Every demand is satisfied, but now we consider not only the capacity of the tractors, but also the</a:t>
            </a:r>
            <a:r>
              <a:rPr lang="en-US" sz="2000" b="1" dirty="0">
                <a:latin typeface="Avenir Next LT Pro" panose="020B0504020202020204" pitchFamily="34" charset="0"/>
              </a:rPr>
              <a:t> left fuel.</a:t>
            </a:r>
          </a:p>
        </p:txBody>
      </p:sp>
      <p:pic>
        <p:nvPicPr>
          <p:cNvPr id="5" name="Picture 4" descr="A screenshot of a black and white screen">
            <a:extLst>
              <a:ext uri="{FF2B5EF4-FFF2-40B4-BE49-F238E27FC236}">
                <a16:creationId xmlns:a16="http://schemas.microsoft.com/office/drawing/2014/main" id="{C35D93E5-DEDC-CF82-36B3-FEB80879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14" y="72736"/>
            <a:ext cx="5718098" cy="300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F3A22-18BF-5E6F-8308-5CA0A14E494C}"/>
              </a:ext>
            </a:extLst>
          </p:cNvPr>
          <p:cNvSpPr txBox="1"/>
          <p:nvPr/>
        </p:nvSpPr>
        <p:spPr>
          <a:xfrm>
            <a:off x="4027351" y="1475636"/>
            <a:ext cx="2440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16</a:t>
            </a:r>
            <a:r>
              <a:rPr lang="it-IT" sz="1200" dirty="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BF81D-14CE-4811-13A0-B98D58037681}"/>
              </a:ext>
            </a:extLst>
          </p:cNvPr>
          <p:cNvSpPr txBox="1"/>
          <p:nvPr/>
        </p:nvSpPr>
        <p:spPr>
          <a:xfrm>
            <a:off x="7225025" y="327874"/>
            <a:ext cx="247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14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17</a:t>
            </a:r>
          </a:p>
          <a:p>
            <a:r>
              <a:rPr lang="it-IT" sz="1200" dirty="0"/>
              <a:t>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8071B-EB50-251D-1E00-ED998D4805D2}"/>
              </a:ext>
            </a:extLst>
          </p:cNvPr>
          <p:cNvSpPr txBox="1"/>
          <p:nvPr/>
        </p:nvSpPr>
        <p:spPr>
          <a:xfrm>
            <a:off x="9696238" y="1619046"/>
            <a:ext cx="236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s3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13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s3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9</a:t>
            </a:r>
          </a:p>
          <a:p>
            <a:r>
              <a:rPr lang="it-IT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0131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8BE8389-6B17-52D1-1E9A-06A86C850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473038"/>
              </p:ext>
            </p:extLst>
          </p:nvPr>
        </p:nvGraphicFramePr>
        <p:xfrm>
          <a:off x="166803" y="451195"/>
          <a:ext cx="3087524" cy="636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C640FF2-9CCF-7162-2885-708B3B40A793}"/>
              </a:ext>
            </a:extLst>
          </p:cNvPr>
          <p:cNvSpPr txBox="1"/>
          <p:nvPr/>
        </p:nvSpPr>
        <p:spPr>
          <a:xfrm>
            <a:off x="166803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venir Next LT Pro" panose="020B0504020202020204" pitchFamily="34" charset="0"/>
              </a:rPr>
              <a:t>BLIND PLAN: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67368A-B77C-B4D5-75A0-09C17320A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42587"/>
              </p:ext>
            </p:extLst>
          </p:nvPr>
        </p:nvGraphicFramePr>
        <p:xfrm>
          <a:off x="4275022" y="215639"/>
          <a:ext cx="364195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AAD9B5-E642-4B5E-0941-B25DE962EA1F}"/>
              </a:ext>
            </a:extLst>
          </p:cNvPr>
          <p:cNvSpPr txBox="1"/>
          <p:nvPr/>
        </p:nvSpPr>
        <p:spPr>
          <a:xfrm>
            <a:off x="4253356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hAdd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958EC-CD31-0C5A-053D-9FB3A9EA4E28}"/>
              </a:ext>
            </a:extLst>
          </p:cNvPr>
          <p:cNvSpPr txBox="1"/>
          <p:nvPr/>
        </p:nvSpPr>
        <p:spPr>
          <a:xfrm>
            <a:off x="8884116" y="0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hMax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A6A8F-921B-E353-DB1F-9C8518CD1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22809"/>
              </p:ext>
            </p:extLst>
          </p:nvPr>
        </p:nvGraphicFramePr>
        <p:xfrm>
          <a:off x="8884116" y="445571"/>
          <a:ext cx="3063096" cy="636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5853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3: 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F77987-74A6-A73F-1AB3-82501E96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617102"/>
              </p:ext>
            </p:extLst>
          </p:nvPr>
        </p:nvGraphicFramePr>
        <p:xfrm>
          <a:off x="29718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D9B19A-E9F5-4328-3910-7F4DE79E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29331"/>
              </p:ext>
            </p:extLst>
          </p:nvPr>
        </p:nvGraphicFramePr>
        <p:xfrm>
          <a:off x="4558665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E5D5D8-14EB-183C-1AF8-F0F653A38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889646"/>
              </p:ext>
            </p:extLst>
          </p:nvPr>
        </p:nvGraphicFramePr>
        <p:xfrm>
          <a:off x="882015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912F3F-42F5-03D6-A18D-6EA74E5B4BD4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182166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6E3DA3-FEFB-F8C2-03E9-9A03EEB0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/>
                <a:ea typeface="Calibri Light"/>
                <a:cs typeface="Calibri Light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1DE85-5E1E-2527-D613-40E61368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966" y="1290714"/>
            <a:ext cx="6906491" cy="32265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The focus of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this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project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is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the management of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different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b="1" err="1">
                <a:latin typeface="Avenir Next LT Pro"/>
                <a:ea typeface="Calibri" panose="020F0502020204030204"/>
                <a:cs typeface="Calibri" panose="020F0502020204030204"/>
              </a:rPr>
              <a:t>soils</a:t>
            </a:r>
            <a:r>
              <a:rPr lang="it-IT" b="1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where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each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of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it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can </a:t>
            </a:r>
            <a:r>
              <a:rPr lang="it-IT" err="1">
                <a:latin typeface="Avenir Next LT Pro"/>
                <a:ea typeface="Calibri" panose="020F0502020204030204"/>
                <a:cs typeface="Calibri" panose="020F0502020204030204"/>
              </a:rPr>
              <a:t>contain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b="1" err="1">
                <a:latin typeface="Avenir Next LT Pro"/>
                <a:ea typeface="Calibri" panose="020F0502020204030204"/>
                <a:cs typeface="Calibri" panose="020F0502020204030204"/>
              </a:rPr>
              <a:t>fruits</a:t>
            </a:r>
            <a:r>
              <a:rPr lang="it-IT" b="1" dirty="0">
                <a:latin typeface="Avenir Next LT Pro"/>
                <a:ea typeface="Calibri" panose="020F0502020204030204"/>
                <a:cs typeface="Calibri" panose="020F0502020204030204"/>
              </a:rPr>
              <a:t> and </a:t>
            </a:r>
            <a:r>
              <a:rPr lang="it-IT" b="1" err="1">
                <a:latin typeface="Avenir Next LT Pro"/>
                <a:ea typeface="Calibri" panose="020F0502020204030204"/>
                <a:cs typeface="Calibri" panose="020F0502020204030204"/>
              </a:rPr>
              <a:t>vegetables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The </a:t>
            </a:r>
            <a:r>
              <a:rPr lang="it-IT" b="1" dirty="0">
                <a:latin typeface="Avenir Next LT Pro"/>
                <a:ea typeface="Calibri" panose="020F0502020204030204"/>
                <a:cs typeface="Calibri" panose="020F0502020204030204"/>
              </a:rPr>
              <a:t>farmers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are in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charge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of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collecting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these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b="1" dirty="0" err="1">
                <a:latin typeface="Avenir Next LT Pro"/>
                <a:ea typeface="Calibri" panose="020F0502020204030204"/>
                <a:cs typeface="Calibri" panose="020F0502020204030204"/>
              </a:rPr>
              <a:t>goods</a:t>
            </a:r>
            <a:r>
              <a:rPr lang="it-IT" b="1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and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carrying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them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to a </a:t>
            </a:r>
            <a:r>
              <a:rPr lang="it-IT" dirty="0" err="1">
                <a:latin typeface="Avenir Next LT Pro"/>
                <a:ea typeface="Calibri" panose="020F0502020204030204"/>
                <a:cs typeface="Calibri" panose="020F0502020204030204"/>
              </a:rPr>
              <a:t>specific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 </a:t>
            </a:r>
            <a:r>
              <a:rPr lang="it-IT" b="1" dirty="0">
                <a:latin typeface="Avenir Next LT Pro"/>
                <a:ea typeface="Calibri" panose="020F0502020204030204"/>
                <a:cs typeface="Calibri" panose="020F0502020204030204"/>
              </a:rPr>
              <a:t>depot</a:t>
            </a:r>
            <a:r>
              <a:rPr lang="it-IT" dirty="0">
                <a:latin typeface="Avenir Next LT Pro"/>
                <a:ea typeface="Calibri" panose="020F0502020204030204"/>
                <a:cs typeface="Calibri" panose="020F0502020204030204"/>
              </a:rPr>
              <a:t>.</a:t>
            </a:r>
            <a:endParaRPr lang="it-IT">
              <a:latin typeface="Avenir Next LT Pro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it-IT" dirty="0">
              <a:latin typeface="Georgia Pro Ligh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magine 6" descr="Immagine che contiene cibo, frutto, Cibo naturale, Gruppo di alimenti&#10;&#10;Descrizione generata automaticamente">
            <a:extLst>
              <a:ext uri="{FF2B5EF4-FFF2-40B4-BE49-F238E27FC236}">
                <a16:creationId xmlns:a16="http://schemas.microsoft.com/office/drawing/2014/main" id="{85404B92-201D-3E50-9DA0-C1E99D0E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49" y="4579764"/>
            <a:ext cx="3091319" cy="20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8458-379B-7592-4374-A9D5A1BB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1198418"/>
            <a:ext cx="37604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ckwell" panose="02060603020205020403" pitchFamily="18" charset="77"/>
              </a:rPr>
              <a:t>PROBLEM 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344AB-D004-F573-2CEC-9D4A8CC56F91}"/>
              </a:ext>
            </a:extLst>
          </p:cNvPr>
          <p:cNvSpPr/>
          <p:nvPr/>
        </p:nvSpPr>
        <p:spPr>
          <a:xfrm>
            <a:off x="9247909" y="3906982"/>
            <a:ext cx="2493818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28E9-FF0C-8078-6096-4DF6D57AD40D}"/>
              </a:ext>
            </a:extLst>
          </p:cNvPr>
          <p:cNvSpPr txBox="1"/>
          <p:nvPr/>
        </p:nvSpPr>
        <p:spPr>
          <a:xfrm>
            <a:off x="4373031" y="2046959"/>
            <a:ext cx="146951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S</a:t>
            </a:r>
            <a:r>
              <a:rPr lang="en-US" sz="4000" b="1" baseline="-25000" dirty="0">
                <a:solidFill>
                  <a:srgbClr val="0070C0"/>
                </a:solidFill>
                <a:latin typeface="Rockwell" panose="02060603020205020403" pitchFamily="18" charset="77"/>
              </a:rPr>
              <a:t>0</a:t>
            </a:r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782B-CB6F-029C-4D23-3A901697368A}"/>
              </a:ext>
            </a:extLst>
          </p:cNvPr>
          <p:cNvSpPr txBox="1"/>
          <p:nvPr/>
        </p:nvSpPr>
        <p:spPr>
          <a:xfrm>
            <a:off x="4373031" y="2965241"/>
            <a:ext cx="71876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There are one tractor, one farmers and four soils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tractor and the farmer are at the farm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max capacity </a:t>
            </a:r>
            <a:r>
              <a:rPr lang="en-US" sz="1600" dirty="0">
                <a:latin typeface="Avenir Next LT Pro" panose="020B0504020202020204" pitchFamily="34" charset="0"/>
              </a:rPr>
              <a:t>of the first tractor is </a:t>
            </a:r>
            <a:r>
              <a:rPr lang="en-US" sz="1600" b="1" dirty="0">
                <a:latin typeface="Avenir Next LT Pro" panose="020B0504020202020204" pitchFamily="34" charset="0"/>
              </a:rPr>
              <a:t>30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b="1" dirty="0">
                <a:latin typeface="Avenir Next LT Pro" panose="020B0504020202020204" pitchFamily="34" charset="0"/>
              </a:rPr>
              <a:t>quantity</a:t>
            </a:r>
            <a:r>
              <a:rPr lang="en-US" sz="1600" dirty="0">
                <a:latin typeface="Avenir Next LT Pro" panose="020B0504020202020204" pitchFamily="34" charset="0"/>
              </a:rPr>
              <a:t> of apple is </a:t>
            </a:r>
            <a:r>
              <a:rPr lang="en-US" sz="1600" b="1" dirty="0">
                <a:latin typeface="Avenir Next LT Pro" panose="020B0504020202020204" pitchFamily="34" charset="0"/>
              </a:rPr>
              <a:t>21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b="1" dirty="0">
                <a:latin typeface="Avenir Next LT Pro" panose="020B0504020202020204" pitchFamily="34" charset="0"/>
              </a:rPr>
              <a:t>quantity</a:t>
            </a:r>
            <a:r>
              <a:rPr lang="en-US" sz="1600" dirty="0">
                <a:latin typeface="Avenir Next LT Pro" panose="020B0504020202020204" pitchFamily="34" charset="0"/>
              </a:rPr>
              <a:t> of eggplant is </a:t>
            </a:r>
            <a:r>
              <a:rPr lang="en-US" sz="1600" b="1" dirty="0">
                <a:latin typeface="Avenir Next LT Pro" panose="020B0504020202020204" pitchFamily="34" charset="0"/>
              </a:rPr>
              <a:t>27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b="1" dirty="0">
                <a:latin typeface="Avenir Next LT Pro" panose="020B0504020202020204" pitchFamily="34" charset="0"/>
              </a:rPr>
              <a:t>quantity</a:t>
            </a:r>
            <a:r>
              <a:rPr lang="en-US" sz="1600" dirty="0">
                <a:latin typeface="Avenir Next LT Pro" panose="020B0504020202020204" pitchFamily="34" charset="0"/>
              </a:rPr>
              <a:t> of banana is </a:t>
            </a:r>
            <a:r>
              <a:rPr lang="en-US" sz="1600" b="1" dirty="0">
                <a:latin typeface="Avenir Next LT Pro" panose="020B0504020202020204" pitchFamily="34" charset="0"/>
              </a:rPr>
              <a:t>10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</a:t>
            </a:r>
            <a:r>
              <a:rPr lang="en-US" sz="1600" b="1" dirty="0">
                <a:latin typeface="Avenir Next LT Pro" panose="020B0504020202020204" pitchFamily="34" charset="0"/>
              </a:rPr>
              <a:t>demanded quantity </a:t>
            </a:r>
            <a:r>
              <a:rPr lang="en-US" sz="1600" dirty="0">
                <a:latin typeface="Avenir Next LT Pro" panose="020B0504020202020204" pitchFamily="34" charset="0"/>
              </a:rPr>
              <a:t>of </a:t>
            </a:r>
            <a:r>
              <a:rPr lang="en-US" sz="1600" b="1" dirty="0">
                <a:latin typeface="Avenir Next LT Pro" panose="020B0504020202020204" pitchFamily="34" charset="0"/>
              </a:rPr>
              <a:t>pumpkin</a:t>
            </a:r>
            <a:r>
              <a:rPr lang="en-US" sz="1600" dirty="0">
                <a:latin typeface="Avenir Next LT Pro" panose="020B0504020202020204" pitchFamily="34" charset="0"/>
              </a:rPr>
              <a:t> is </a:t>
            </a:r>
            <a:r>
              <a:rPr lang="en-US" sz="1600" b="1" dirty="0">
                <a:latin typeface="Avenir Next LT Pro" panose="020B0504020202020204" pitchFamily="34" charset="0"/>
              </a:rPr>
              <a:t>9</a:t>
            </a:r>
            <a:r>
              <a:rPr lang="en-US" sz="1600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The tractor </a:t>
            </a:r>
            <a:r>
              <a:rPr lang="en-US" sz="1600" b="1" dirty="0">
                <a:latin typeface="Avenir Next LT Pro" panose="020B0504020202020204" pitchFamily="34" charset="0"/>
              </a:rPr>
              <a:t>consumes 1.5 </a:t>
            </a:r>
            <a:r>
              <a:rPr lang="en-US" sz="1600" dirty="0">
                <a:latin typeface="Avenir Next LT Pro" panose="020B0504020202020204" pitchFamily="34" charset="0"/>
              </a:rPr>
              <a:t>quantity of fuel per km;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venir Next LT Pro" panose="020B0504020202020204" pitchFamily="34" charset="0"/>
              </a:rPr>
              <a:t>Left fuel </a:t>
            </a:r>
            <a:r>
              <a:rPr lang="en-US" sz="1600" dirty="0">
                <a:latin typeface="Avenir Next LT Pro" panose="020B0504020202020204" pitchFamily="34" charset="0"/>
              </a:rPr>
              <a:t>of the tractor is </a:t>
            </a:r>
            <a:r>
              <a:rPr lang="en-US" sz="1600" b="1" dirty="0">
                <a:latin typeface="Avenir Next LT Pro" panose="020B0504020202020204" pitchFamily="34" charset="0"/>
              </a:rPr>
              <a:t>40</a:t>
            </a:r>
            <a:r>
              <a:rPr lang="en-US" sz="1600" dirty="0">
                <a:latin typeface="Avenir Next LT Pro" panose="020B0504020202020204" pitchFamily="34" charset="0"/>
              </a:rPr>
              <a:t> with max fuel capacity of </a:t>
            </a:r>
            <a:r>
              <a:rPr lang="en-US" sz="1600" b="1" dirty="0">
                <a:latin typeface="Avenir Next LT Pro" panose="020B0504020202020204" pitchFamily="34" charset="0"/>
              </a:rPr>
              <a:t>100.</a:t>
            </a:r>
            <a:endParaRPr lang="en-US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92D81-D71C-25BD-1F23-BFB8341B3754}"/>
              </a:ext>
            </a:extLst>
          </p:cNvPr>
          <p:cNvSpPr txBox="1"/>
          <p:nvPr/>
        </p:nvSpPr>
        <p:spPr>
          <a:xfrm>
            <a:off x="3906843" y="5217433"/>
            <a:ext cx="1469511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ckwell" panose="02060603020205020403" pitchFamily="18" charset="77"/>
              </a:rPr>
              <a:t>Goal: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FC600-A702-4DEB-4B4A-72A059B175E0}"/>
              </a:ext>
            </a:extLst>
          </p:cNvPr>
          <p:cNvSpPr txBox="1"/>
          <p:nvPr/>
        </p:nvSpPr>
        <p:spPr>
          <a:xfrm>
            <a:off x="3775776" y="5918164"/>
            <a:ext cx="8106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Every demand is satisfied, but now we want to </a:t>
            </a:r>
            <a:r>
              <a:rPr lang="en-US" sz="2000" b="1" dirty="0">
                <a:latin typeface="Avenir Next LT Pro" panose="020B0504020202020204" pitchFamily="34" charset="0"/>
              </a:rPr>
              <a:t>minimize the path </a:t>
            </a:r>
            <a:r>
              <a:rPr lang="en-US" sz="2000" dirty="0">
                <a:latin typeface="Avenir Next LT Pro" panose="020B0504020202020204" pitchFamily="34" charset="0"/>
              </a:rPr>
              <a:t>taking care always of the capacity and the fuel of the tractor.</a:t>
            </a:r>
            <a:endParaRPr lang="en-US" sz="2000" b="1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A black and white picture of a gas station&#10;&#10;Description automatically generated">
            <a:extLst>
              <a:ext uri="{FF2B5EF4-FFF2-40B4-BE49-F238E27FC236}">
                <a16:creationId xmlns:a16="http://schemas.microsoft.com/office/drawing/2014/main" id="{56947A21-1915-B74C-BA16-9960C195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03" y="15654"/>
            <a:ext cx="6280284" cy="3034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7FB511-F633-A266-D624-5925C412E09F}"/>
              </a:ext>
            </a:extLst>
          </p:cNvPr>
          <p:cNvSpPr txBox="1"/>
          <p:nvPr/>
        </p:nvSpPr>
        <p:spPr>
          <a:xfrm>
            <a:off x="4292893" y="1302317"/>
            <a:ext cx="2468699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050" dirty="0">
                <a:latin typeface="Avenir Next LT Pro" panose="020B0504020202020204" pitchFamily="34" charset="0"/>
              </a:rPr>
              <a:t> in s1 = </a:t>
            </a:r>
            <a:r>
              <a:rPr lang="it-IT" sz="105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050" dirty="0">
                <a:latin typeface="Avenir Next LT Pro" panose="020B0504020202020204" pitchFamily="34" charset="0"/>
              </a:rPr>
              <a:t> in s1 = </a:t>
            </a:r>
            <a:r>
              <a:rPr lang="it-IT" sz="105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16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banana</a:t>
            </a:r>
            <a:r>
              <a:rPr lang="it-IT" sz="1050" dirty="0">
                <a:latin typeface="Avenir Next LT Pro" panose="020B0504020202020204" pitchFamily="34" charset="0"/>
              </a:rPr>
              <a:t> in s4 = </a:t>
            </a:r>
            <a:r>
              <a:rPr lang="it-IT" sz="105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0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chemeClr val="accent2"/>
                </a:solidFill>
                <a:latin typeface="Avenir Next LT Pro" panose="020B0504020202020204" pitchFamily="34" charset="0"/>
              </a:rPr>
              <a:t>pumpkin</a:t>
            </a:r>
            <a:r>
              <a:rPr lang="it-IT" sz="1050" dirty="0">
                <a:latin typeface="Avenir Next LT Pro" panose="020B0504020202020204" pitchFamily="34" charset="0"/>
              </a:rPr>
              <a:t> in s4  = </a:t>
            </a:r>
            <a:r>
              <a:rPr lang="it-IT" sz="105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11</a:t>
            </a:r>
          </a:p>
          <a:p>
            <a:r>
              <a:rPr lang="it-IT" sz="1050" dirty="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21570-FAE6-BF8B-717F-D5E824CDBEB3}"/>
              </a:ext>
            </a:extLst>
          </p:cNvPr>
          <p:cNvSpPr txBox="1"/>
          <p:nvPr/>
        </p:nvSpPr>
        <p:spPr>
          <a:xfrm>
            <a:off x="7234550" y="126856"/>
            <a:ext cx="247121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050" dirty="0">
                <a:latin typeface="Avenir Next LT Pro" panose="020B0504020202020204" pitchFamily="34" charset="0"/>
              </a:rPr>
              <a:t> in s2 = </a:t>
            </a:r>
            <a:r>
              <a:rPr lang="it-IT" sz="105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14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050" dirty="0">
                <a:latin typeface="Avenir Next LT Pro" panose="020B0504020202020204" pitchFamily="34" charset="0"/>
              </a:rPr>
              <a:t> in s2 = </a:t>
            </a:r>
            <a:r>
              <a:rPr lang="it-IT" sz="105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17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banana</a:t>
            </a:r>
            <a:r>
              <a:rPr lang="it-IT" sz="1050" dirty="0">
                <a:latin typeface="Avenir Next LT Pro" panose="020B0504020202020204" pitchFamily="34" charset="0"/>
              </a:rPr>
              <a:t> in s4 =</a:t>
            </a:r>
            <a:r>
              <a:rPr lang="it-IT" sz="105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 0</a:t>
            </a:r>
          </a:p>
          <a:p>
            <a:r>
              <a:rPr lang="it-IT" sz="1050" dirty="0" err="1">
                <a:latin typeface="Avenir Next LT Pro" panose="020B0504020202020204" pitchFamily="34" charset="0"/>
              </a:rPr>
              <a:t>quantity</a:t>
            </a:r>
            <a:r>
              <a:rPr lang="it-IT" sz="1050" dirty="0">
                <a:latin typeface="Avenir Next LT Pro" panose="020B0504020202020204" pitchFamily="34" charset="0"/>
              </a:rPr>
              <a:t> of </a:t>
            </a:r>
            <a:r>
              <a:rPr lang="it-IT" sz="1050" b="1" dirty="0" err="1">
                <a:solidFill>
                  <a:schemeClr val="accent2"/>
                </a:solidFill>
                <a:latin typeface="Avenir Next LT Pro" panose="020B0504020202020204" pitchFamily="34" charset="0"/>
              </a:rPr>
              <a:t>pumpkin</a:t>
            </a:r>
            <a:r>
              <a:rPr lang="it-IT" sz="1050" dirty="0">
                <a:latin typeface="Avenir Next LT Pro" panose="020B0504020202020204" pitchFamily="34" charset="0"/>
              </a:rPr>
              <a:t> in s4  = </a:t>
            </a:r>
            <a:r>
              <a:rPr lang="it-IT" sz="105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0</a:t>
            </a:r>
          </a:p>
          <a:p>
            <a:endParaRPr lang="it-IT" sz="1050" b="1" dirty="0">
              <a:solidFill>
                <a:srgbClr val="7400CC"/>
              </a:solidFill>
              <a:latin typeface="Avenir Next LT Pro" panose="020B0504020202020204" pitchFamily="34" charset="0"/>
            </a:endParaRPr>
          </a:p>
          <a:p>
            <a:r>
              <a:rPr lang="it-IT" sz="1200" dirty="0"/>
              <a:t>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4DB2D-5FE9-B14D-0D8B-FD59DBF76E85}"/>
              </a:ext>
            </a:extLst>
          </p:cNvPr>
          <p:cNvSpPr txBox="1"/>
          <p:nvPr/>
        </p:nvSpPr>
        <p:spPr>
          <a:xfrm>
            <a:off x="8336806" y="2215252"/>
            <a:ext cx="20282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000" dirty="0">
                <a:latin typeface="Avenir Next LT Pro" panose="020B0504020202020204" pitchFamily="34" charset="0"/>
              </a:rPr>
              <a:t> in s3 = </a:t>
            </a:r>
            <a:r>
              <a:rPr lang="it-IT" sz="10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13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000" dirty="0">
                <a:latin typeface="Avenir Next LT Pro" panose="020B0504020202020204" pitchFamily="34" charset="0"/>
              </a:rPr>
              <a:t> in s3 = </a:t>
            </a:r>
            <a:r>
              <a:rPr lang="it-IT" sz="10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9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banana</a:t>
            </a:r>
            <a:r>
              <a:rPr lang="it-IT" sz="1000" dirty="0">
                <a:latin typeface="Avenir Next LT Pro" panose="020B0504020202020204" pitchFamily="34" charset="0"/>
              </a:rPr>
              <a:t> in s3 = </a:t>
            </a:r>
            <a:r>
              <a:rPr lang="it-IT" sz="10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0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chemeClr val="accent2"/>
                </a:solidFill>
                <a:latin typeface="Avenir Next LT Pro" panose="020B0504020202020204" pitchFamily="34" charset="0"/>
              </a:rPr>
              <a:t>pumpkin</a:t>
            </a:r>
            <a:r>
              <a:rPr lang="it-IT" sz="1000" dirty="0">
                <a:latin typeface="Avenir Next LT Pro" panose="020B0504020202020204" pitchFamily="34" charset="0"/>
              </a:rPr>
              <a:t> in s3 = </a:t>
            </a:r>
            <a:r>
              <a:rPr lang="it-IT" sz="100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0</a:t>
            </a:r>
          </a:p>
          <a:p>
            <a:endParaRPr lang="it-IT" sz="1000" b="1" dirty="0">
              <a:solidFill>
                <a:srgbClr val="7400CC"/>
              </a:solidFill>
              <a:latin typeface="Avenir Next LT Pro" panose="020B0504020202020204" pitchFamily="34" charset="0"/>
            </a:endParaRPr>
          </a:p>
          <a:p>
            <a:r>
              <a:rPr lang="it-IT" sz="1000" dirty="0"/>
              <a:t>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34317-CC80-8AED-2DD9-881F1DF0CD2A}"/>
              </a:ext>
            </a:extLst>
          </p:cNvPr>
          <p:cNvSpPr txBox="1"/>
          <p:nvPr/>
        </p:nvSpPr>
        <p:spPr>
          <a:xfrm>
            <a:off x="10217699" y="1859440"/>
            <a:ext cx="20999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000" dirty="0">
                <a:latin typeface="Avenir Next LT Pro" panose="020B0504020202020204" pitchFamily="34" charset="0"/>
              </a:rPr>
              <a:t> in s4 = </a:t>
            </a:r>
            <a:r>
              <a:rPr lang="it-IT" sz="10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0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000" dirty="0">
                <a:latin typeface="Avenir Next LT Pro" panose="020B0504020202020204" pitchFamily="34" charset="0"/>
              </a:rPr>
              <a:t> in s4 = </a:t>
            </a:r>
            <a:r>
              <a:rPr lang="it-IT" sz="10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0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banana</a:t>
            </a:r>
            <a:r>
              <a:rPr lang="it-IT" sz="1000" dirty="0">
                <a:latin typeface="Avenir Next LT Pro" panose="020B0504020202020204" pitchFamily="34" charset="0"/>
              </a:rPr>
              <a:t> in s4 = </a:t>
            </a:r>
            <a:r>
              <a:rPr lang="it-IT" sz="10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it-IT" sz="1000" dirty="0" err="1">
                <a:latin typeface="Avenir Next LT Pro" panose="020B0504020202020204" pitchFamily="34" charset="0"/>
              </a:rPr>
              <a:t>quantity</a:t>
            </a:r>
            <a:r>
              <a:rPr lang="it-IT" sz="1000" dirty="0">
                <a:latin typeface="Avenir Next LT Pro" panose="020B0504020202020204" pitchFamily="34" charset="0"/>
              </a:rPr>
              <a:t> of </a:t>
            </a:r>
            <a:r>
              <a:rPr lang="it-IT" sz="1000" b="1" dirty="0" err="1">
                <a:solidFill>
                  <a:schemeClr val="accent2"/>
                </a:solidFill>
                <a:latin typeface="Avenir Next LT Pro" panose="020B0504020202020204" pitchFamily="34" charset="0"/>
              </a:rPr>
              <a:t>pumpkin</a:t>
            </a:r>
            <a:r>
              <a:rPr lang="it-IT" sz="1000" dirty="0">
                <a:latin typeface="Avenir Next LT Pro" panose="020B0504020202020204" pitchFamily="34" charset="0"/>
              </a:rPr>
              <a:t> in s4  = </a:t>
            </a:r>
            <a:r>
              <a:rPr lang="it-IT" sz="100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11</a:t>
            </a:r>
          </a:p>
          <a:p>
            <a:r>
              <a:rPr lang="it-IT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739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8BE8389-6B17-52D1-1E9A-06A86C850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114906"/>
              </p:ext>
            </p:extLst>
          </p:nvPr>
        </p:nvGraphicFramePr>
        <p:xfrm>
          <a:off x="191231" y="860122"/>
          <a:ext cx="3508075" cy="582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C640FF2-9CCF-7162-2885-708B3B40A793}"/>
              </a:ext>
            </a:extLst>
          </p:cNvPr>
          <p:cNvSpPr txBox="1"/>
          <p:nvPr/>
        </p:nvSpPr>
        <p:spPr>
          <a:xfrm>
            <a:off x="191231" y="-7971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venir Next LT Pro" panose="020B0504020202020204" pitchFamily="34" charset="0"/>
              </a:rPr>
              <a:t>BLIND PLAN: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67368A-B77C-B4D5-75A0-09C17320A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447638"/>
              </p:ext>
            </p:extLst>
          </p:nvPr>
        </p:nvGraphicFramePr>
        <p:xfrm>
          <a:off x="4161323" y="442759"/>
          <a:ext cx="3938881" cy="626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AAD9B5-E642-4B5E-0941-B25DE962EA1F}"/>
              </a:ext>
            </a:extLst>
          </p:cNvPr>
          <p:cNvSpPr txBox="1"/>
          <p:nvPr/>
        </p:nvSpPr>
        <p:spPr>
          <a:xfrm>
            <a:off x="4337483" y="-7971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hAdd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958EC-CD31-0C5A-053D-9FB3A9EA4E28}"/>
              </a:ext>
            </a:extLst>
          </p:cNvPr>
          <p:cNvSpPr txBox="1"/>
          <p:nvPr/>
        </p:nvSpPr>
        <p:spPr>
          <a:xfrm>
            <a:off x="8884116" y="-7971"/>
            <a:ext cx="2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venir Next LT Pro" panose="020B0504020202020204" pitchFamily="34" charset="0"/>
              </a:rPr>
              <a:t>hMax</a:t>
            </a:r>
            <a:r>
              <a:rPr lang="it-IT" b="1" dirty="0">
                <a:latin typeface="Avenir Next LT Pro" panose="020B0504020202020204" pitchFamily="34" charset="0"/>
              </a:rPr>
              <a:t> PLAN: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A6A8F-921B-E353-DB1F-9C8518CD1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513629"/>
              </p:ext>
            </p:extLst>
          </p:nvPr>
        </p:nvGraphicFramePr>
        <p:xfrm>
          <a:off x="8683925" y="860122"/>
          <a:ext cx="3508075" cy="582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0251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4: 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F77987-74A6-A73F-1AB3-82501E96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769350"/>
              </p:ext>
            </p:extLst>
          </p:nvPr>
        </p:nvGraphicFramePr>
        <p:xfrm>
          <a:off x="29718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D9B19A-E9F5-4328-3910-7F4DE79E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371252"/>
              </p:ext>
            </p:extLst>
          </p:nvPr>
        </p:nvGraphicFramePr>
        <p:xfrm>
          <a:off x="4558665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E5D5D8-14EB-183C-1AF8-F0F653A38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713464"/>
              </p:ext>
            </p:extLst>
          </p:nvPr>
        </p:nvGraphicFramePr>
        <p:xfrm>
          <a:off x="8820150" y="2777488"/>
          <a:ext cx="3074670" cy="309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B7EDC0-F71E-CBCC-40E3-967204FAC014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4267826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4: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164BDF-7D9D-43CB-39DF-6E7263BCB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48265"/>
              </p:ext>
            </p:extLst>
          </p:nvPr>
        </p:nvGraphicFramePr>
        <p:xfrm>
          <a:off x="2397760" y="2321750"/>
          <a:ext cx="7641389" cy="367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610486-1709-1E7C-684E-231A081D5D2E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275435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8458-379B-7592-4374-A9D5A1BB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1198418"/>
            <a:ext cx="37604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Rockwell" panose="02060603020205020403" pitchFamily="18" charset="77"/>
              </a:rPr>
              <a:t>PROBLEM 5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344AB-D004-F573-2CEC-9D4A8CC56F91}"/>
              </a:ext>
            </a:extLst>
          </p:cNvPr>
          <p:cNvSpPr/>
          <p:nvPr/>
        </p:nvSpPr>
        <p:spPr>
          <a:xfrm>
            <a:off x="9247909" y="3906982"/>
            <a:ext cx="2493818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28E9-FF0C-8078-6096-4DF6D57AD40D}"/>
              </a:ext>
            </a:extLst>
          </p:cNvPr>
          <p:cNvSpPr txBox="1"/>
          <p:nvPr/>
        </p:nvSpPr>
        <p:spPr>
          <a:xfrm>
            <a:off x="4352917" y="3127399"/>
            <a:ext cx="1469511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S</a:t>
            </a:r>
            <a:r>
              <a:rPr lang="en-US" sz="4000" b="1" baseline="-25000" dirty="0">
                <a:solidFill>
                  <a:srgbClr val="0070C0"/>
                </a:solidFill>
                <a:latin typeface="Rockwell" panose="02060603020205020403" pitchFamily="18" charset="77"/>
              </a:rPr>
              <a:t>0</a:t>
            </a:r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77"/>
              </a:rPr>
              <a:t>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782B-CB6F-029C-4D23-3A901697368A}"/>
              </a:ext>
            </a:extLst>
          </p:cNvPr>
          <p:cNvSpPr txBox="1"/>
          <p:nvPr/>
        </p:nvSpPr>
        <p:spPr>
          <a:xfrm>
            <a:off x="4257281" y="4007413"/>
            <a:ext cx="718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There is one tractor, one farmer and two soils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tractor and the farmer are at the farm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</a:t>
            </a:r>
            <a:r>
              <a:rPr lang="en-US" b="1" dirty="0">
                <a:latin typeface="Avenir Next LT Pro" panose="020B0504020202020204" pitchFamily="34" charset="0"/>
              </a:rPr>
              <a:t>demanded quantity </a:t>
            </a:r>
            <a:r>
              <a:rPr lang="en-US" dirty="0">
                <a:latin typeface="Avenir Next LT Pro" panose="020B0504020202020204" pitchFamily="34" charset="0"/>
              </a:rPr>
              <a:t>of apple is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27</a:t>
            </a:r>
            <a:r>
              <a:rPr lang="en-US" dirty="0">
                <a:latin typeface="Avenir Next LT Pro" panose="020B05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The </a:t>
            </a:r>
            <a:r>
              <a:rPr lang="en-US" b="1" dirty="0">
                <a:latin typeface="Avenir Next LT Pro" panose="020B0504020202020204" pitchFamily="34" charset="0"/>
              </a:rPr>
              <a:t>max capacity </a:t>
            </a:r>
            <a:r>
              <a:rPr lang="en-US" dirty="0">
                <a:latin typeface="Avenir Next LT Pro" panose="020B0504020202020204" pitchFamily="34" charset="0"/>
              </a:rPr>
              <a:t>of the tractor is 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42152-15DB-63E0-3CF2-9527B38F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10" y="109529"/>
            <a:ext cx="4299224" cy="3428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692D81-D71C-25BD-1F23-BFB8341B3754}"/>
              </a:ext>
            </a:extLst>
          </p:cNvPr>
          <p:cNvSpPr txBox="1"/>
          <p:nvPr/>
        </p:nvSpPr>
        <p:spPr>
          <a:xfrm>
            <a:off x="4041972" y="5625067"/>
            <a:ext cx="1469511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ckwell" panose="02060603020205020403" pitchFamily="18" charset="77"/>
              </a:rPr>
              <a:t>Goal:</a:t>
            </a:r>
          </a:p>
          <a:p>
            <a:endParaRPr lang="en-US" sz="4400" b="1" baseline="-25000" dirty="0">
              <a:solidFill>
                <a:srgbClr val="FF0000"/>
              </a:solidFill>
              <a:latin typeface="Rockwell" panose="02060603020205020403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FC600-A702-4DEB-4B4A-72A059B175E0}"/>
              </a:ext>
            </a:extLst>
          </p:cNvPr>
          <p:cNvSpPr txBox="1"/>
          <p:nvPr/>
        </p:nvSpPr>
        <p:spPr>
          <a:xfrm>
            <a:off x="4006325" y="6173935"/>
            <a:ext cx="718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Every demand is satisfied.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DB02-C56B-DBCB-ECC9-7531DF8A8A8E}"/>
              </a:ext>
            </a:extLst>
          </p:cNvPr>
          <p:cNvSpPr txBox="1"/>
          <p:nvPr/>
        </p:nvSpPr>
        <p:spPr>
          <a:xfrm>
            <a:off x="9019913" y="2396401"/>
            <a:ext cx="315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venir Next LT Pro" panose="020B0504020202020204" pitchFamily="34" charset="0"/>
              </a:rPr>
              <a:t>*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giving infinite </a:t>
            </a:r>
            <a:r>
              <a:rPr lang="it-IT" sz="1400" i="1" dirty="0" err="1">
                <a:latin typeface="Avenir Next LT Pro" panose="020B0504020202020204" pitchFamily="34" charset="0"/>
              </a:rPr>
              <a:t>fuel</a:t>
            </a:r>
            <a:r>
              <a:rPr lang="it-IT" sz="1400" i="1" dirty="0">
                <a:latin typeface="Avenir Next LT Pro" panose="020B0504020202020204" pitchFamily="34" charset="0"/>
              </a:rPr>
              <a:t> to the </a:t>
            </a:r>
            <a:r>
              <a:rPr lang="it-IT" sz="1400" i="1" dirty="0" err="1">
                <a:latin typeface="Avenir Next LT Pro" panose="020B0504020202020204" pitchFamily="34" charset="0"/>
              </a:rPr>
              <a:t>tractor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as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we</a:t>
            </a:r>
            <a:r>
              <a:rPr lang="it-IT" sz="1400" i="1" dirty="0">
                <a:latin typeface="Avenir Next LT Pro" panose="020B0504020202020204" pitchFamily="34" charset="0"/>
              </a:rPr>
              <a:t> are </a:t>
            </a:r>
            <a:r>
              <a:rPr lang="it-IT" sz="1400" i="1" dirty="0" err="1">
                <a:latin typeface="Avenir Next LT Pro" panose="020B0504020202020204" pitchFamily="34" charset="0"/>
              </a:rPr>
              <a:t>not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considering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it</a:t>
            </a:r>
            <a:endParaRPr lang="it-IT" sz="1400" i="1" dirty="0"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67985-6FF6-75F3-B6CC-AF29DE53E10D}"/>
              </a:ext>
            </a:extLst>
          </p:cNvPr>
          <p:cNvSpPr txBox="1"/>
          <p:nvPr/>
        </p:nvSpPr>
        <p:spPr>
          <a:xfrm>
            <a:off x="9803807" y="1475636"/>
            <a:ext cx="2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5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s2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6</a:t>
            </a:r>
          </a:p>
          <a:p>
            <a:r>
              <a:rPr lang="it-IT" sz="1200" dirty="0"/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B6CB1-8535-B4F9-F6F7-A3C459CECE7E}"/>
              </a:ext>
            </a:extLst>
          </p:cNvPr>
          <p:cNvSpPr txBox="1"/>
          <p:nvPr/>
        </p:nvSpPr>
        <p:spPr>
          <a:xfrm>
            <a:off x="4027351" y="1475636"/>
            <a:ext cx="2440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C00000"/>
                </a:solidFill>
                <a:latin typeface="Avenir Next LT Pro" panose="020B0504020202020204" pitchFamily="34" charset="0"/>
              </a:rPr>
              <a:t>apple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15</a:t>
            </a:r>
          </a:p>
          <a:p>
            <a:r>
              <a:rPr lang="it-IT" sz="1200" dirty="0" err="1">
                <a:latin typeface="Avenir Next LT Pro" panose="020B0504020202020204" pitchFamily="34" charset="0"/>
              </a:rPr>
              <a:t>quantity</a:t>
            </a:r>
            <a:r>
              <a:rPr lang="it-IT" sz="1200" dirty="0">
                <a:latin typeface="Avenir Next LT Pro" panose="020B0504020202020204" pitchFamily="34" charset="0"/>
              </a:rPr>
              <a:t> of </a:t>
            </a:r>
            <a:r>
              <a:rPr lang="it-IT" sz="1200" b="1" dirty="0" err="1">
                <a:solidFill>
                  <a:srgbClr val="7400CC"/>
                </a:solidFill>
                <a:latin typeface="Avenir Next LT Pro" panose="020B0504020202020204" pitchFamily="34" charset="0"/>
              </a:rPr>
              <a:t>eggplant</a:t>
            </a:r>
            <a:r>
              <a:rPr lang="it-IT" sz="1200" dirty="0">
                <a:latin typeface="Avenir Next LT Pro" panose="020B0504020202020204" pitchFamily="34" charset="0"/>
              </a:rPr>
              <a:t> in s1 = </a:t>
            </a:r>
            <a:r>
              <a:rPr lang="it-IT" sz="1200" b="1" dirty="0">
                <a:solidFill>
                  <a:srgbClr val="7400CC"/>
                </a:solidFill>
                <a:latin typeface="Avenir Next LT Pro" panose="020B0504020202020204" pitchFamily="34" charset="0"/>
              </a:rPr>
              <a:t>11</a:t>
            </a:r>
            <a:r>
              <a:rPr lang="it-IT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65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6F6552-C4A7-B067-C3B0-66F4A95CFF85}"/>
              </a:ext>
            </a:extLst>
          </p:cNvPr>
          <p:cNvSpPr/>
          <p:nvPr/>
        </p:nvSpPr>
        <p:spPr>
          <a:xfrm>
            <a:off x="4877155" y="-223284"/>
            <a:ext cx="45719" cy="53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B51E0-604C-AE61-EE1E-2ADD7B5975F0}"/>
              </a:ext>
            </a:extLst>
          </p:cNvPr>
          <p:cNvSpPr/>
          <p:nvPr/>
        </p:nvSpPr>
        <p:spPr>
          <a:xfrm>
            <a:off x="-225056" y="-1651109"/>
            <a:ext cx="12642112" cy="35725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6077A-60D7-D7A9-52D8-0195B3F20BB6}"/>
              </a:ext>
            </a:extLst>
          </p:cNvPr>
          <p:cNvSpPr txBox="1"/>
          <p:nvPr/>
        </p:nvSpPr>
        <p:spPr>
          <a:xfrm>
            <a:off x="3161414" y="284017"/>
            <a:ext cx="58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77"/>
              </a:rPr>
              <a:t>PROBLEM 5: RESULTS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60DE39D1-54F6-3F09-A56C-9476CBA71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782" y="2173858"/>
            <a:ext cx="598098" cy="598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F721A-CC43-6602-1786-A36B77A0B288}"/>
              </a:ext>
            </a:extLst>
          </p:cNvPr>
          <p:cNvSpPr txBox="1"/>
          <p:nvPr/>
        </p:nvSpPr>
        <p:spPr>
          <a:xfrm>
            <a:off x="3884763" y="2173493"/>
            <a:ext cx="559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 panose="02060603020205020403" pitchFamily="18" charset="0"/>
              </a:rPr>
              <a:t>PROBLEM UNSOLVABLE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D54A0D9-A6F1-CFD1-8034-376D5058E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458376"/>
              </p:ext>
            </p:extLst>
          </p:nvPr>
        </p:nvGraphicFramePr>
        <p:xfrm>
          <a:off x="1470408" y="3056620"/>
          <a:ext cx="3228342" cy="333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26EB9AC-92C6-5A8B-9261-E227787C5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524518"/>
              </p:ext>
            </p:extLst>
          </p:nvPr>
        </p:nvGraphicFramePr>
        <p:xfrm>
          <a:off x="7339579" y="3056620"/>
          <a:ext cx="3228342" cy="333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AA3B0B-C92D-4B14-B039-88EE1198EFF0}"/>
              </a:ext>
            </a:extLst>
          </p:cNvPr>
          <p:cNvSpPr txBox="1"/>
          <p:nvPr/>
        </p:nvSpPr>
        <p:spPr>
          <a:xfrm>
            <a:off x="10253719" y="6396335"/>
            <a:ext cx="193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hAdd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GBFS</a:t>
            </a:r>
          </a:p>
          <a:p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hMax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 with </a:t>
            </a:r>
            <a:r>
              <a:rPr lang="it-IT" sz="1200" i="1" dirty="0" err="1">
                <a:solidFill>
                  <a:schemeClr val="bg2">
                    <a:lumMod val="50000"/>
                  </a:schemeClr>
                </a:solidFill>
              </a:rPr>
              <a:t>alg</a:t>
            </a:r>
            <a:r>
              <a:rPr lang="it-IT" sz="1200" i="1" dirty="0">
                <a:solidFill>
                  <a:schemeClr val="bg2">
                    <a:lumMod val="50000"/>
                  </a:schemeClr>
                </a:solidFill>
              </a:rPr>
              <a:t>. A*</a:t>
            </a:r>
          </a:p>
        </p:txBody>
      </p:sp>
    </p:spTree>
    <p:extLst>
      <p:ext uri="{BB962C8B-B14F-4D97-AF65-F5344CB8AC3E}">
        <p14:creationId xmlns:p14="http://schemas.microsoft.com/office/powerpoint/2010/main" val="378249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CA9D6-489A-AF8F-BBAA-5BAD591FEDC2}"/>
              </a:ext>
            </a:extLst>
          </p:cNvPr>
          <p:cNvSpPr txBox="1"/>
          <p:nvPr/>
        </p:nvSpPr>
        <p:spPr>
          <a:xfrm>
            <a:off x="4152041" y="2639783"/>
            <a:ext cx="8133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THANK YOU</a:t>
            </a:r>
          </a:p>
          <a:p>
            <a:pPr algn="ctr"/>
            <a:r>
              <a:rPr lang="it-IT" sz="4800" dirty="0">
                <a:latin typeface="Avenir Next LT Pro" panose="020B0504020202020204" pitchFamily="34" charset="0"/>
              </a:rPr>
              <a:t>for </a:t>
            </a:r>
            <a:r>
              <a:rPr lang="it-IT" sz="4800" dirty="0" err="1">
                <a:latin typeface="Avenir Next LT Pro" panose="020B0504020202020204" pitchFamily="34" charset="0"/>
              </a:rPr>
              <a:t>your</a:t>
            </a:r>
            <a:r>
              <a:rPr lang="it-IT" sz="4800" dirty="0">
                <a:latin typeface="Avenir Next LT Pro" panose="020B0504020202020204" pitchFamily="34" charset="0"/>
              </a:rPr>
              <a:t> </a:t>
            </a:r>
            <a:r>
              <a:rPr lang="it-IT" sz="4800" dirty="0" err="1">
                <a:latin typeface="Avenir Next LT Pro" panose="020B0504020202020204" pitchFamily="34" charset="0"/>
              </a:rPr>
              <a:t>attention</a:t>
            </a:r>
            <a:endParaRPr lang="it-IT" sz="4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3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CC8856-DB25-EE94-DE7D-ABA3E336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13" y="1153572"/>
            <a:ext cx="3304783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ockwell"/>
                <a:ea typeface="Calibri Light"/>
                <a:cs typeface="Calibri Light"/>
              </a:rPr>
              <a:t>DOMAIN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F40EE18-49F5-7714-E4A3-1BED66E8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46" y="379956"/>
            <a:ext cx="6228567" cy="49498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DCCF38-2F0B-F7A1-B8FF-79BB9B061EA4}"/>
              </a:ext>
            </a:extLst>
          </p:cNvPr>
          <p:cNvSpPr txBox="1"/>
          <p:nvPr/>
        </p:nvSpPr>
        <p:spPr>
          <a:xfrm>
            <a:off x="4338674" y="5275847"/>
            <a:ext cx="73482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latin typeface="Avenir Next LT Pro"/>
                <a:ea typeface="Calibri"/>
                <a:cs typeface="Calibri"/>
              </a:rPr>
              <a:t>The domain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is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composed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by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different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</a:t>
            </a:r>
            <a:r>
              <a:rPr lang="it-IT" sz="2000" b="1" dirty="0">
                <a:latin typeface="Avenir Next LT Pro"/>
                <a:ea typeface="Calibri"/>
                <a:cs typeface="Calibri"/>
              </a:rPr>
              <a:t>places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where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a farmer can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move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through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a </a:t>
            </a:r>
            <a:r>
              <a:rPr lang="it-IT" sz="2000" b="1" err="1">
                <a:latin typeface="Avenir Next LT Pro"/>
                <a:ea typeface="Calibri"/>
                <a:cs typeface="Calibri"/>
              </a:rPr>
              <a:t>tractor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,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having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as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scope to </a:t>
            </a:r>
            <a:r>
              <a:rPr lang="it-IT" sz="2000" b="1" err="1">
                <a:latin typeface="Avenir Next LT Pro"/>
                <a:ea typeface="Calibri"/>
                <a:cs typeface="Calibri"/>
              </a:rPr>
              <a:t>satisfy</a:t>
            </a:r>
            <a:r>
              <a:rPr lang="it-IT" sz="2000" b="1" dirty="0">
                <a:latin typeface="Avenir Next LT Pro"/>
                <a:ea typeface="Calibri"/>
                <a:cs typeface="Calibri"/>
              </a:rPr>
              <a:t> the demand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of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fruits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and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vegetables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,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leaving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the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requested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</a:t>
            </a:r>
            <a:r>
              <a:rPr lang="it-IT" sz="2000" err="1">
                <a:latin typeface="Avenir Next LT Pro"/>
                <a:ea typeface="Calibri"/>
                <a:cs typeface="Calibri"/>
              </a:rPr>
              <a:t>quantity</a:t>
            </a:r>
            <a:r>
              <a:rPr lang="it-IT" sz="2000" dirty="0">
                <a:latin typeface="Avenir Next LT Pro"/>
                <a:ea typeface="Calibri"/>
                <a:cs typeface="Calibri"/>
              </a:rPr>
              <a:t> to the depot.</a:t>
            </a:r>
            <a:endParaRPr lang="it-IT" sz="2000" dirty="0" err="1">
              <a:latin typeface="Avenir Next LT Pro"/>
            </a:endParaRPr>
          </a:p>
        </p:txBody>
      </p:sp>
      <p:pic>
        <p:nvPicPr>
          <p:cNvPr id="11" name="Immagine 10" descr="Immagine che contiene ruota, pneumatico, schizzo, disegno&#10;&#10;Descrizione generata automaticamente">
            <a:extLst>
              <a:ext uri="{FF2B5EF4-FFF2-40B4-BE49-F238E27FC236}">
                <a16:creationId xmlns:a16="http://schemas.microsoft.com/office/drawing/2014/main" id="{C168A3A6-E1B9-A5F1-006D-67469112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40" y="1042175"/>
            <a:ext cx="1081023" cy="8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8D5374-40A7-12F9-8A48-FCF3025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7" y="1404092"/>
            <a:ext cx="4212920" cy="44611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Rockwell"/>
                <a:cs typeface="Calibri Light"/>
              </a:rPr>
              <a:t>TYPES</a:t>
            </a:r>
            <a:br>
              <a:rPr lang="it-IT" sz="4000" b="1" dirty="0">
                <a:solidFill>
                  <a:schemeClr val="bg1"/>
                </a:solidFill>
                <a:latin typeface="Rockwell"/>
                <a:cs typeface="Calibri Light"/>
              </a:rPr>
            </a:br>
            <a:r>
              <a:rPr lang="it-IT" sz="4000" b="1" dirty="0">
                <a:solidFill>
                  <a:schemeClr val="bg1"/>
                </a:solidFill>
                <a:latin typeface="Rockwell"/>
                <a:cs typeface="Calibri Light"/>
              </a:rPr>
              <a:t>&amp;</a:t>
            </a:r>
            <a:br>
              <a:rPr lang="it-IT" sz="4000" b="1" dirty="0">
                <a:solidFill>
                  <a:schemeClr val="bg1"/>
                </a:solidFill>
                <a:latin typeface="Rockwell"/>
                <a:cs typeface="Calibri Light"/>
              </a:rPr>
            </a:br>
            <a:r>
              <a:rPr lang="it-IT" sz="4000" b="1" dirty="0">
                <a:solidFill>
                  <a:schemeClr val="bg1"/>
                </a:solidFill>
                <a:latin typeface="Rockwell"/>
                <a:cs typeface="Calibri Light"/>
              </a:rPr>
              <a:t>PREDICATES</a:t>
            </a:r>
            <a:endParaRPr lang="it-IT" sz="4800" b="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A4BA5C-94C7-E6AB-1693-3F4BD1D9F739}"/>
              </a:ext>
            </a:extLst>
          </p:cNvPr>
          <p:cNvSpPr txBox="1"/>
          <p:nvPr/>
        </p:nvSpPr>
        <p:spPr>
          <a:xfrm>
            <a:off x="6175086" y="66563"/>
            <a:ext cx="37023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Avenir Next LT Pro"/>
                <a:cs typeface="Calibri"/>
              </a:rPr>
              <a:t>TYPES</a:t>
            </a:r>
            <a:endParaRPr lang="it-IT" sz="3200">
              <a:cs typeface="Calibri"/>
            </a:endParaRPr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D8BD12B-1831-E811-EC3F-06CE95E1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18" y="820440"/>
            <a:ext cx="6096000" cy="23942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CCB23E-015A-0850-2354-A5DE64AD7F5D}"/>
              </a:ext>
            </a:extLst>
          </p:cNvPr>
          <p:cNvSpPr txBox="1"/>
          <p:nvPr/>
        </p:nvSpPr>
        <p:spPr>
          <a:xfrm>
            <a:off x="6091578" y="3636480"/>
            <a:ext cx="37023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Avenir Next LT Pro"/>
                <a:cs typeface="Calibri"/>
              </a:rPr>
              <a:t>PREDICATES</a:t>
            </a:r>
            <a:endParaRPr lang="it-IT" sz="3200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EEA71A-AD70-A805-AF17-3C3F326A5D20}"/>
              </a:ext>
            </a:extLst>
          </p:cNvPr>
          <p:cNvSpPr txBox="1"/>
          <p:nvPr/>
        </p:nvSpPr>
        <p:spPr>
          <a:xfrm>
            <a:off x="4025816" y="4500138"/>
            <a:ext cx="8171143" cy="2727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farmer_at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?x - farmer ?y - place)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position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of the farmer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x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;</a:t>
            </a:r>
            <a:endParaRPr lang="it-IT" sz="1600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tractor_at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?x - 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?y - place)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position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y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of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x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farmer_on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?f - farmer ?t - 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)</a:t>
            </a:r>
            <a:r>
              <a:rPr lang="it-IT" sz="1600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whether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farmer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x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on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;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linked</a:t>
            </a:r>
            <a:r>
              <a:rPr lang="it-IT" sz="1600" b="1" dirty="0">
                <a:solidFill>
                  <a:srgbClr val="001DF7"/>
                </a:solidFill>
                <a:latin typeface="Avenir Next LT Pro"/>
                <a:ea typeface="+mn-lt"/>
                <a:cs typeface="+mn-lt"/>
              </a:rPr>
              <a:t> ?l1 ?l2 -place)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if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two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places are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linked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it-IT" dirty="0">
              <a:latin typeface="Avenir Next LT Pro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3A9797-A8CF-AD00-8F93-0A855AEE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92" y="1153572"/>
            <a:ext cx="3523989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Avenir Next LT Pro"/>
                <a:cs typeface="Calibri Light"/>
              </a:rPr>
              <a:t>FUNCTIONS</a:t>
            </a:r>
            <a:endParaRPr lang="it-IT" b="1" dirty="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8CE27-DCA3-9B74-8210-2066670E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472" y="852303"/>
            <a:ext cx="8075585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free_capacity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?t - 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the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left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quantity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of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fruits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and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vegetables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that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t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can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carry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;</a:t>
            </a:r>
            <a:endParaRPr lang="it-IT" sz="1600" dirty="0">
              <a:solidFill>
                <a:srgbClr val="000000"/>
              </a:solidFill>
              <a:latin typeface="Avenir Next LT Pro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rial"/>
                <a:ea typeface="+mn-lt"/>
                <a:cs typeface="Arial"/>
              </a:rPr>
              <a:t>left_fuel</a:t>
            </a: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 ?t - </a:t>
            </a:r>
            <a:r>
              <a:rPr lang="it-IT" sz="1600" b="1" dirty="0" err="1">
                <a:solidFill>
                  <a:srgbClr val="7400CC"/>
                </a:solidFill>
                <a:latin typeface="Arial"/>
                <a:ea typeface="+mn-lt"/>
                <a:cs typeface="Arial"/>
              </a:rPr>
              <a:t>tractor</a:t>
            </a: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) </a:t>
            </a:r>
            <a:r>
              <a:rPr lang="it-IT" sz="1600" dirty="0">
                <a:latin typeface="Arial"/>
                <a:ea typeface="+mn-lt"/>
                <a:cs typeface="Arial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Arial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Arial"/>
              </a:rPr>
              <a:t> the </a:t>
            </a:r>
            <a:r>
              <a:rPr lang="it-IT" sz="1600" b="1" dirty="0" err="1">
                <a:latin typeface="Avenir Next LT Pro"/>
                <a:ea typeface="+mn-lt"/>
                <a:cs typeface="Arial"/>
              </a:rPr>
              <a:t>left</a:t>
            </a:r>
            <a:r>
              <a:rPr lang="it-IT" sz="1600" b="1" dirty="0">
                <a:latin typeface="Avenir Next LT Pro"/>
                <a:ea typeface="+mn-lt"/>
                <a:cs typeface="Arial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Arial"/>
              </a:rPr>
              <a:t>fuel</a:t>
            </a:r>
            <a:r>
              <a:rPr lang="it-IT" sz="1600" dirty="0">
                <a:latin typeface="Avenir Next LT Pro"/>
                <a:ea typeface="+mn-lt"/>
                <a:cs typeface="Arial"/>
              </a:rPr>
              <a:t> of the </a:t>
            </a:r>
            <a:r>
              <a:rPr lang="it-IT" sz="1600" dirty="0" err="1">
                <a:latin typeface="Avenir Next LT Pro"/>
                <a:ea typeface="+mn-lt"/>
                <a:cs typeface="Arial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Arial"/>
              </a:rPr>
              <a:t>  </a:t>
            </a:r>
            <a:r>
              <a:rPr lang="it-IT" sz="1600" b="1" dirty="0">
                <a:latin typeface="Avenir Next LT Pro"/>
                <a:ea typeface="+mn-lt"/>
                <a:cs typeface="Arial"/>
              </a:rPr>
              <a:t>t</a:t>
            </a:r>
            <a:r>
              <a:rPr lang="it-IT" sz="1600" dirty="0">
                <a:latin typeface="Avenir Next LT Pro"/>
                <a:ea typeface="+mn-lt"/>
                <a:cs typeface="Arial"/>
              </a:rPr>
              <a:t> ;</a:t>
            </a: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rial"/>
                <a:ea typeface="+mn-lt"/>
                <a:cs typeface="Arial"/>
              </a:rPr>
              <a:t>max_fuel</a:t>
            </a: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 ?t - </a:t>
            </a:r>
            <a:r>
              <a:rPr lang="it-IT" sz="1600" b="1" dirty="0" err="1">
                <a:solidFill>
                  <a:srgbClr val="7400CC"/>
                </a:solidFill>
                <a:latin typeface="Arial"/>
                <a:ea typeface="+mn-lt"/>
                <a:cs typeface="Arial"/>
              </a:rPr>
              <a:t>tractor</a:t>
            </a:r>
            <a:r>
              <a:rPr lang="it-IT" sz="1600" b="1" dirty="0">
                <a:solidFill>
                  <a:srgbClr val="7400CC"/>
                </a:solidFill>
                <a:latin typeface="Arial"/>
                <a:ea typeface="+mn-lt"/>
                <a:cs typeface="Arial"/>
              </a:rPr>
              <a:t>) </a:t>
            </a:r>
            <a:r>
              <a:rPr lang="it-IT" sz="16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: </a:t>
            </a:r>
            <a:r>
              <a:rPr lang="it-IT" sz="1600" dirty="0" err="1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indicates</a:t>
            </a:r>
            <a:r>
              <a:rPr lang="it-IT" sz="16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 the </a:t>
            </a:r>
            <a:r>
              <a:rPr lang="it-IT" sz="1600" b="1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max </a:t>
            </a:r>
            <a:r>
              <a:rPr lang="it-IT" sz="1600" b="1" dirty="0" err="1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fuel</a:t>
            </a:r>
            <a:r>
              <a:rPr lang="it-IT" sz="16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 of the </a:t>
            </a:r>
            <a:r>
              <a:rPr lang="it-IT" sz="1600" dirty="0" err="1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tractor</a:t>
            </a:r>
            <a:r>
              <a:rPr lang="it-IT" sz="16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  </a:t>
            </a:r>
            <a:r>
              <a:rPr lang="it-IT" sz="1600" b="1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t</a:t>
            </a:r>
            <a:r>
              <a:rPr lang="it-IT" sz="1600" dirty="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 ;</a:t>
            </a:r>
            <a:endParaRPr lang="en-US" sz="1600" dirty="0">
              <a:solidFill>
                <a:srgbClr val="7400CC"/>
              </a:solidFill>
              <a:latin typeface="Avenir Next LT Pro"/>
              <a:ea typeface="+mn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carrying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?g - good ?t - 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quantity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of the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good g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that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t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is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currently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carrying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;</a:t>
            </a:r>
            <a:endParaRPr lang="it-IT" sz="1600" b="1" dirty="0">
              <a:solidFill>
                <a:srgbClr val="7400CC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demand_good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?g - good)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how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much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of a good must be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collected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and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transported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to the depot;</a:t>
            </a:r>
            <a:endParaRPr lang="it-IT" sz="1600" dirty="0">
              <a:latin typeface="Avenir Next LT Pro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distance_km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?p1 ?p2 - place)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distance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in km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between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p1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and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p2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;</a:t>
            </a:r>
            <a:endParaRPr lang="it-IT" sz="1600" b="1" dirty="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consume_per_km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?t - 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how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much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t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consume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per km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;</a:t>
            </a:r>
            <a:endParaRPr lang="it-IT" sz="1600" b="1" dirty="0">
              <a:latin typeface="Avenir Next LT Pro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contain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?x - 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soil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?y - good)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the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quantity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of the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good y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contained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in the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soil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x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;</a:t>
            </a:r>
            <a:endParaRPr lang="it-IT" sz="1600" b="1" dirty="0">
              <a:latin typeface="Avenir Next LT Pro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good_at_depot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 ?g - good ?d - depot)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current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quantity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of the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good g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at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depot d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;</a:t>
            </a:r>
            <a:endParaRPr lang="it-IT" sz="1600" b="1" dirty="0">
              <a:solidFill>
                <a:srgbClr val="7400CC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(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total_path</a:t>
            </a:r>
            <a:r>
              <a:rPr lang="it-IT" sz="1600" b="1" dirty="0">
                <a:solidFill>
                  <a:srgbClr val="7400CC"/>
                </a:solidFill>
                <a:latin typeface="Avenir Next LT Pro"/>
                <a:ea typeface="+mn-lt"/>
                <a:cs typeface="+mn-lt"/>
              </a:rPr>
              <a:t>) 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: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indicates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total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number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of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kilometers</a:t>
            </a:r>
            <a:r>
              <a:rPr lang="it-IT" sz="1600" b="1" dirty="0">
                <a:latin typeface="Avenir Next LT Pro"/>
                <a:ea typeface="+mn-lt"/>
                <a:cs typeface="+mn-lt"/>
              </a:rPr>
              <a:t> </a:t>
            </a:r>
            <a:r>
              <a:rPr lang="it-IT" sz="1600" b="1" dirty="0" err="1">
                <a:latin typeface="Avenir Next LT Pro"/>
                <a:ea typeface="+mn-lt"/>
                <a:cs typeface="+mn-lt"/>
              </a:rPr>
              <a:t>travelled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by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all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 the </a:t>
            </a:r>
            <a:r>
              <a:rPr lang="it-IT" sz="1600" dirty="0" err="1">
                <a:latin typeface="Avenir Next LT Pro"/>
                <a:ea typeface="+mn-lt"/>
                <a:cs typeface="+mn-lt"/>
              </a:rPr>
              <a:t>tractors</a:t>
            </a:r>
            <a:r>
              <a:rPr lang="it-IT" sz="1600" dirty="0">
                <a:latin typeface="Avenir Next LT Pro"/>
                <a:ea typeface="+mn-lt"/>
                <a:cs typeface="+mn-lt"/>
              </a:rPr>
              <a:t>.</a:t>
            </a:r>
            <a:endParaRPr lang="it-IT" sz="1600" dirty="0">
              <a:solidFill>
                <a:srgbClr val="000000"/>
              </a:solidFill>
              <a:latin typeface="Avenir Next LT Pro"/>
              <a:cs typeface="Calibri"/>
            </a:endParaRPr>
          </a:p>
          <a:p>
            <a:pPr>
              <a:lnSpc>
                <a:spcPct val="100000"/>
              </a:lnSpc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79C5C0-B947-A9BD-5836-FCD1264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9" y="1199065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/>
                <a:cs typeface="Calibri Light"/>
              </a:rPr>
              <a:t>ACTIONS</a:t>
            </a:r>
            <a:endParaRPr lang="it-IT" b="1">
              <a:latin typeface="Rockwell"/>
              <a:cs typeface="Calibri 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752D83-E764-0746-E47B-1AA8C2E7BC48}"/>
              </a:ext>
            </a:extLst>
          </p:cNvPr>
          <p:cNvSpPr txBox="1"/>
          <p:nvPr/>
        </p:nvSpPr>
        <p:spPr>
          <a:xfrm>
            <a:off x="4284828" y="1475039"/>
            <a:ext cx="7917972" cy="3954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sz="2000" b="1" dirty="0">
                <a:solidFill>
                  <a:srgbClr val="C00000"/>
                </a:solidFill>
                <a:latin typeface="Avenir Next LT Pro"/>
                <a:cs typeface="Calibri"/>
              </a:rPr>
              <a:t>:action</a:t>
            </a:r>
            <a:r>
              <a:rPr lang="it-IT" sz="2000" dirty="0">
                <a:solidFill>
                  <a:srgbClr val="C00000"/>
                </a:solidFill>
                <a:latin typeface="Avenir Next LT Pro"/>
                <a:cs typeface="Calibri"/>
              </a:rPr>
              <a:t> goto</a:t>
            </a:r>
            <a:endParaRPr lang="it-IT" sz="2000">
              <a:solidFill>
                <a:srgbClr val="C00000"/>
              </a:solidFill>
              <a:latin typeface="Avenir Next LT Pro"/>
            </a:endParaRPr>
          </a:p>
          <a:p>
            <a:endParaRPr lang="it-IT" sz="1400" dirty="0"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7030A0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7030A0"/>
                </a:solidFill>
                <a:latin typeface="Avenir Next LT Pro"/>
                <a:cs typeface="Calibri"/>
              </a:rPr>
              <a:t>parameters</a:t>
            </a:r>
            <a:r>
              <a:rPr lang="it-IT" dirty="0">
                <a:solidFill>
                  <a:srgbClr val="7030A0"/>
                </a:solidFill>
                <a:latin typeface="Avenir Next LT Pro"/>
                <a:cs typeface="Calibri"/>
              </a:rPr>
              <a:t> (?f - farmer ?t - </a:t>
            </a:r>
            <a:r>
              <a:rPr lang="it-IT" dirty="0" err="1">
                <a:solidFill>
                  <a:srgbClr val="7030A0"/>
                </a:solidFill>
                <a:latin typeface="Avenir Next LT Pro"/>
                <a:cs typeface="Calibri"/>
              </a:rPr>
              <a:t>tractor</a:t>
            </a:r>
            <a:r>
              <a:rPr lang="it-IT" dirty="0">
                <a:solidFill>
                  <a:srgbClr val="7030A0"/>
                </a:solidFill>
                <a:latin typeface="Avenir Next LT Pro"/>
                <a:cs typeface="Calibri"/>
              </a:rPr>
              <a:t> ?p1 ?p2 - place)</a:t>
            </a:r>
            <a:endParaRPr lang="it-IT">
              <a:solidFill>
                <a:srgbClr val="7030A0"/>
              </a:solidFill>
              <a:latin typeface="Avenir Next LT Pro"/>
            </a:endParaRPr>
          </a:p>
          <a:p>
            <a:endParaRPr lang="it-IT" sz="1400" dirty="0">
              <a:solidFill>
                <a:srgbClr val="7030A0"/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0070C0"/>
                </a:solidFill>
                <a:latin typeface="Avenir Next LT Pro"/>
                <a:cs typeface="Calibri"/>
              </a:rPr>
              <a:t>precondition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and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linked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?p1 ?p2)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?p1)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tractor_at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?t ?p1)       (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?t)</a:t>
            </a:r>
          </a:p>
          <a:p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    (&gt;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left_fuel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?t) (*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distance_km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?p1 ?p2)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consume_per_km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?t)))) </a:t>
            </a:r>
            <a:endParaRPr lang="it-IT">
              <a:solidFill>
                <a:srgbClr val="0070C0"/>
              </a:solidFill>
              <a:latin typeface="Avenir Next LT Pro"/>
            </a:endParaRPr>
          </a:p>
          <a:p>
            <a:endParaRPr lang="it-IT" dirty="0">
              <a:solidFill>
                <a:schemeClr val="accent6">
                  <a:lumMod val="75000"/>
                </a:schemeClr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effect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and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     (</a:t>
            </a:r>
            <a:r>
              <a:rPr lang="it-IT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not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farmer_at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?f ?p1)) (</a:t>
            </a:r>
            <a:r>
              <a:rPr lang="it-IT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not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tractor_at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?t ?p1)) </a:t>
            </a:r>
            <a:endParaRPr lang="it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  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farmer_at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?f ?p2) 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tractor_at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?t ?p2)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  (</a:t>
            </a:r>
            <a:r>
              <a:rPr lang="it-IT" i="1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decrease</a:t>
            </a:r>
            <a:r>
              <a:rPr lang="it-IT" i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left_fuel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?t) (* (</a:t>
            </a:r>
            <a:r>
              <a:rPr lang="it-IT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consume_per_km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?t) (</a:t>
            </a:r>
            <a:r>
              <a:rPr lang="it-IT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distance_km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?p1 ?p2)))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     (</a:t>
            </a:r>
            <a:r>
              <a:rPr lang="it-IT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increase</a:t>
            </a:r>
            <a:r>
              <a:rPr lang="it-IT" i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total_path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) (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distance_km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/>
                <a:cs typeface="Calibri"/>
              </a:rPr>
              <a:t> ?p1 ?p2))) </a:t>
            </a:r>
            <a:endParaRPr lang="it-IT">
              <a:solidFill>
                <a:schemeClr val="tx1">
                  <a:lumMod val="95000"/>
                  <a:lumOff val="5000"/>
                </a:schemeClr>
              </a:solidFill>
              <a:latin typeface="Avenir Next LT Pro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)</a:t>
            </a:r>
            <a:endParaRPr lang="it-IT" sz="1400" dirty="0">
              <a:latin typeface="Avenir Next LT Pro"/>
            </a:endParaRPr>
          </a:p>
          <a:p>
            <a:endParaRPr lang="it-IT" sz="900" dirty="0">
              <a:solidFill>
                <a:srgbClr val="CCCCCC"/>
              </a:solidFill>
              <a:latin typeface="Menlo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6DFDA7-F2B0-0A30-0B82-8E1FCF750B42}"/>
              </a:ext>
            </a:extLst>
          </p:cNvPr>
          <p:cNvSpPr txBox="1"/>
          <p:nvPr/>
        </p:nvSpPr>
        <p:spPr>
          <a:xfrm>
            <a:off x="6539759" y="289598"/>
            <a:ext cx="17009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GOTO</a:t>
            </a:r>
            <a:endParaRPr lang="it-IT" sz="3200" b="1" dirty="0">
              <a:solidFill>
                <a:srgbClr val="FF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789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79C5C0-B947-A9BD-5836-FCD1264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9" y="1199065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/>
                <a:cs typeface="Calibri Light"/>
              </a:rPr>
              <a:t>ACTIONS</a:t>
            </a:r>
            <a:endParaRPr lang="it-IT" b="1">
              <a:latin typeface="Rockwell"/>
              <a:cs typeface="Calibri 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752D83-E764-0746-E47B-1AA8C2E7BC48}"/>
              </a:ext>
            </a:extLst>
          </p:cNvPr>
          <p:cNvSpPr txBox="1"/>
          <p:nvPr/>
        </p:nvSpPr>
        <p:spPr>
          <a:xfrm>
            <a:off x="4318947" y="337725"/>
            <a:ext cx="8065823" cy="3524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it-IT" sz="1600" dirty="0">
              <a:cs typeface="Calibri"/>
            </a:endParaRPr>
          </a:p>
          <a:p>
            <a:r>
              <a:rPr lang="it-IT" sz="1600" dirty="0">
                <a:latin typeface="Avenir Next LT Pro"/>
                <a:cs typeface="Calibri"/>
              </a:rPr>
              <a:t>(</a:t>
            </a:r>
            <a:r>
              <a:rPr lang="it-IT" sz="1600" b="1" dirty="0">
                <a:solidFill>
                  <a:srgbClr val="C00000"/>
                </a:solidFill>
                <a:latin typeface="Avenir Next LT Pro"/>
                <a:cs typeface="Calibri"/>
              </a:rPr>
              <a:t>:action</a:t>
            </a:r>
            <a:r>
              <a:rPr lang="it-IT" sz="1600" dirty="0">
                <a:solidFill>
                  <a:srgbClr val="C00000"/>
                </a:solidFill>
                <a:latin typeface="Avenir Next LT Pro"/>
                <a:cs typeface="Calibri"/>
              </a:rPr>
              <a:t> </a:t>
            </a:r>
            <a:r>
              <a:rPr lang="it-IT" sz="1600" dirty="0" err="1">
                <a:solidFill>
                  <a:srgbClr val="C00000"/>
                </a:solidFill>
                <a:latin typeface="Avenir Next LT Pro"/>
                <a:cs typeface="Calibri"/>
              </a:rPr>
              <a:t>get_on</a:t>
            </a:r>
            <a:endParaRPr lang="it-IT" sz="16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endParaRPr lang="it-IT" sz="16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r>
              <a:rPr lang="it-IT" sz="1600" b="1" dirty="0">
                <a:solidFill>
                  <a:srgbClr val="7400CC"/>
                </a:solidFill>
                <a:latin typeface="Avenir Next LT Pro"/>
                <a:cs typeface="Calibri"/>
              </a:rPr>
              <a:t>:</a:t>
            </a:r>
            <a:r>
              <a:rPr lang="it-IT" sz="1600" b="1" dirty="0" err="1">
                <a:solidFill>
                  <a:srgbClr val="7400CC"/>
                </a:solidFill>
                <a:latin typeface="Avenir Next LT Pro"/>
                <a:cs typeface="Calibri"/>
              </a:rPr>
              <a:t>parameters</a:t>
            </a:r>
            <a:r>
              <a:rPr lang="it-IT" sz="1600" dirty="0">
                <a:solidFill>
                  <a:srgbClr val="7400CC"/>
                </a:solidFill>
                <a:latin typeface="Avenir Next LT Pro"/>
                <a:cs typeface="Calibri"/>
              </a:rPr>
              <a:t> (?f - farmer ?t - </a:t>
            </a:r>
            <a:r>
              <a:rPr lang="it-IT" sz="1600" dirty="0" err="1">
                <a:solidFill>
                  <a:srgbClr val="7400CC"/>
                </a:solidFill>
                <a:latin typeface="Avenir Next LT Pro"/>
                <a:cs typeface="Calibri"/>
              </a:rPr>
              <a:t>tractor</a:t>
            </a:r>
            <a:r>
              <a:rPr lang="it-IT" sz="1600" dirty="0">
                <a:solidFill>
                  <a:srgbClr val="7400CC"/>
                </a:solidFill>
                <a:latin typeface="Avenir Next LT Pro"/>
                <a:cs typeface="Calibri"/>
              </a:rPr>
              <a:t>)</a:t>
            </a:r>
            <a:endParaRPr lang="it-IT" sz="1600" dirty="0">
              <a:solidFill>
                <a:srgbClr val="7400CC"/>
              </a:solidFill>
              <a:cs typeface="Calibri"/>
            </a:endParaRPr>
          </a:p>
          <a:p>
            <a:endParaRPr lang="it-IT" sz="1600" dirty="0">
              <a:solidFill>
                <a:srgbClr val="7400CC"/>
              </a:solidFill>
              <a:latin typeface="Avenir Next LT Pro"/>
              <a:cs typeface="Calibri"/>
            </a:endParaRPr>
          </a:p>
          <a:p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: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precondition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(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and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forall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(?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tr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- 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tractor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) (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not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?f ?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tr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)))                                       (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forall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(?fa - farmer) (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not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?fa ?t )))</a:t>
            </a:r>
            <a:endParaRPr lang="it-IT" sz="1600" dirty="0">
              <a:solidFill>
                <a:srgbClr val="0070C0"/>
              </a:solidFill>
              <a:latin typeface="Calibri" panose="020F0502020204030204"/>
              <a:cs typeface="Calibri"/>
            </a:endParaRPr>
          </a:p>
          <a:p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                               (</a:t>
            </a:r>
            <a:r>
              <a:rPr lang="it-IT" sz="1600" b="1" dirty="0" err="1">
                <a:solidFill>
                  <a:srgbClr val="0070C0"/>
                </a:solidFill>
                <a:latin typeface="Avenir Next LT Pro"/>
                <a:cs typeface="Calibri"/>
              </a:rPr>
              <a:t>exists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(?p - place) (</a:t>
            </a:r>
            <a:r>
              <a:rPr lang="it-IT" sz="1600" b="1" dirty="0">
                <a:solidFill>
                  <a:srgbClr val="0070C0"/>
                </a:solidFill>
                <a:latin typeface="Avenir Next LT Pro"/>
                <a:cs typeface="Calibri"/>
              </a:rPr>
              <a:t>and 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farmer_at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?f ?p) ( </a:t>
            </a:r>
            <a:r>
              <a:rPr lang="it-IT" sz="1600" dirty="0" err="1">
                <a:solidFill>
                  <a:srgbClr val="0070C0"/>
                </a:solidFill>
                <a:latin typeface="Avenir Next LT Pro"/>
                <a:cs typeface="Calibri"/>
              </a:rPr>
              <a:t>tractor_at</a:t>
            </a:r>
            <a:r>
              <a:rPr lang="it-IT" sz="1600" dirty="0">
                <a:solidFill>
                  <a:srgbClr val="0070C0"/>
                </a:solidFill>
                <a:latin typeface="Avenir Next LT Pro"/>
                <a:cs typeface="Calibri"/>
              </a:rPr>
              <a:t> ?t ?p))))</a:t>
            </a:r>
            <a:endParaRPr lang="it-IT" sz="1600" dirty="0">
              <a:solidFill>
                <a:srgbClr val="0070C0"/>
              </a:solidFill>
              <a:cs typeface="Calibri"/>
            </a:endParaRPr>
          </a:p>
          <a:p>
            <a:endParaRPr lang="it-IT" sz="1600" dirty="0">
              <a:latin typeface="Avenir Next LT Pro"/>
              <a:cs typeface="Calibri"/>
            </a:endParaRPr>
          </a:p>
          <a:p>
            <a:r>
              <a:rPr lang="it-IT" sz="1600" b="1" dirty="0">
                <a:latin typeface="Avenir Next LT Pro"/>
                <a:cs typeface="Calibri"/>
              </a:rPr>
              <a:t>:</a:t>
            </a:r>
            <a:r>
              <a:rPr lang="it-IT" sz="1600" b="1" dirty="0" err="1">
                <a:latin typeface="Avenir Next LT Pro"/>
                <a:cs typeface="Calibri"/>
              </a:rPr>
              <a:t>effect</a:t>
            </a:r>
            <a:r>
              <a:rPr lang="it-IT" sz="1600" b="1" dirty="0">
                <a:latin typeface="Avenir Next LT Pro"/>
                <a:cs typeface="Calibri"/>
              </a:rPr>
              <a:t> </a:t>
            </a:r>
            <a:r>
              <a:rPr lang="it-IT" sz="1600" dirty="0">
                <a:latin typeface="Avenir Next LT Pro"/>
                <a:cs typeface="Calibri"/>
              </a:rPr>
              <a:t>(</a:t>
            </a:r>
            <a:r>
              <a:rPr lang="it-IT" sz="1600" b="1" dirty="0">
                <a:latin typeface="Avenir Next LT Pro"/>
                <a:cs typeface="Calibri"/>
              </a:rPr>
              <a:t>and </a:t>
            </a:r>
            <a:r>
              <a:rPr lang="it-IT" sz="1600" dirty="0">
                <a:latin typeface="Avenir Next LT Pro"/>
                <a:cs typeface="Calibri"/>
              </a:rPr>
              <a:t>(</a:t>
            </a:r>
            <a:r>
              <a:rPr lang="it-IT" sz="1600" dirty="0" err="1">
                <a:latin typeface="Avenir Next LT Pro"/>
                <a:cs typeface="Calibri"/>
              </a:rPr>
              <a:t>farmer_on</a:t>
            </a:r>
            <a:r>
              <a:rPr lang="it-IT" sz="1600" dirty="0">
                <a:latin typeface="Avenir Next LT Pro"/>
                <a:cs typeface="Calibri"/>
              </a:rPr>
              <a:t> ?f ?t ))</a:t>
            </a:r>
            <a:endParaRPr lang="it-IT" sz="1600" dirty="0">
              <a:cs typeface="Calibri"/>
            </a:endParaRPr>
          </a:p>
          <a:p>
            <a:r>
              <a:rPr lang="it-IT" sz="1600" dirty="0">
                <a:latin typeface="Avenir Next LT Pro"/>
                <a:cs typeface="Calibri"/>
              </a:rPr>
              <a:t>)</a:t>
            </a:r>
          </a:p>
          <a:p>
            <a:endParaRPr lang="it-IT" sz="20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endParaRPr lang="it-IT" sz="900" dirty="0">
              <a:solidFill>
                <a:srgbClr val="CCCCCC"/>
              </a:solidFill>
              <a:latin typeface="Menlo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6DFDA7-F2B0-0A30-0B82-8E1FCF750B42}"/>
              </a:ext>
            </a:extLst>
          </p:cNvPr>
          <p:cNvSpPr txBox="1"/>
          <p:nvPr/>
        </p:nvSpPr>
        <p:spPr>
          <a:xfrm>
            <a:off x="6539759" y="289598"/>
            <a:ext cx="23378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GET ON</a:t>
            </a:r>
            <a:endParaRPr lang="it-IT" sz="3200" b="1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EB35A-EAD8-6999-0392-B587DCA1840F}"/>
              </a:ext>
            </a:extLst>
          </p:cNvPr>
          <p:cNvSpPr txBox="1"/>
          <p:nvPr/>
        </p:nvSpPr>
        <p:spPr>
          <a:xfrm>
            <a:off x="6539759" y="3572921"/>
            <a:ext cx="23378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GET OFF</a:t>
            </a:r>
            <a:endParaRPr lang="it-IT" sz="3200" b="1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A4A6C8-7827-B997-234E-21F5BA46329B}"/>
              </a:ext>
            </a:extLst>
          </p:cNvPr>
          <p:cNvSpPr txBox="1"/>
          <p:nvPr/>
        </p:nvSpPr>
        <p:spPr>
          <a:xfrm>
            <a:off x="4314315" y="4189568"/>
            <a:ext cx="64452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it-IT" b="1" dirty="0">
                <a:solidFill>
                  <a:srgbClr val="C00000"/>
                </a:solidFill>
                <a:latin typeface="Calibri"/>
                <a:cs typeface="Calibri"/>
              </a:rPr>
              <a:t>:action</a:t>
            </a:r>
            <a:r>
              <a:rPr lang="it-IT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/>
                <a:cs typeface="Calibri"/>
              </a:rPr>
              <a:t>get_off</a:t>
            </a:r>
            <a:endParaRPr lang="it-IT" dirty="0" err="1">
              <a:solidFill>
                <a:srgbClr val="C00000"/>
              </a:solidFill>
            </a:endParaRPr>
          </a:p>
          <a:p>
            <a:endParaRPr lang="it-IT" dirty="0">
              <a:solidFill>
                <a:srgbClr val="C00000"/>
              </a:solidFill>
              <a:latin typeface="Calibri"/>
              <a:cs typeface="Calibri"/>
            </a:endParaRPr>
          </a:p>
          <a:p>
            <a:r>
              <a:rPr lang="it-IT" b="1" dirty="0">
                <a:solidFill>
                  <a:srgbClr val="7400CC"/>
                </a:solidFill>
                <a:latin typeface="Calibri"/>
                <a:cs typeface="Calibri"/>
              </a:rPr>
              <a:t>:</a:t>
            </a:r>
            <a:r>
              <a:rPr lang="it-IT" b="1" err="1">
                <a:solidFill>
                  <a:srgbClr val="7400CC"/>
                </a:solidFill>
                <a:latin typeface="Calibri"/>
                <a:cs typeface="Calibri"/>
              </a:rPr>
              <a:t>parameters</a:t>
            </a:r>
            <a:r>
              <a:rPr lang="it-IT" dirty="0">
                <a:solidFill>
                  <a:srgbClr val="7400CC"/>
                </a:solidFill>
                <a:latin typeface="Calibri"/>
                <a:cs typeface="Calibri"/>
              </a:rPr>
              <a:t> (?f - farmer ?t - </a:t>
            </a:r>
            <a:r>
              <a:rPr lang="it-IT" err="1">
                <a:solidFill>
                  <a:srgbClr val="7400CC"/>
                </a:solidFill>
                <a:latin typeface="Calibri"/>
                <a:cs typeface="Calibri"/>
              </a:rPr>
              <a:t>tractor</a:t>
            </a:r>
            <a:r>
              <a:rPr lang="it-IT" dirty="0">
                <a:solidFill>
                  <a:srgbClr val="7400CC"/>
                </a:solidFill>
                <a:latin typeface="Calibri"/>
                <a:cs typeface="Calibri"/>
              </a:rPr>
              <a:t>)</a:t>
            </a:r>
            <a:endParaRPr lang="it-IT" dirty="0">
              <a:solidFill>
                <a:srgbClr val="7400CC"/>
              </a:solidFill>
            </a:endParaRPr>
          </a:p>
          <a:p>
            <a:endParaRPr lang="it-IT" dirty="0">
              <a:solidFill>
                <a:srgbClr val="7400CC"/>
              </a:solidFill>
              <a:latin typeface="Calibri"/>
              <a:cs typeface="Calibri"/>
            </a:endParaRPr>
          </a:p>
          <a:p>
            <a:r>
              <a:rPr lang="it-IT" b="1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r>
              <a:rPr lang="it-IT" b="1" dirty="0" err="1">
                <a:solidFill>
                  <a:srgbClr val="0070C0"/>
                </a:solidFill>
                <a:latin typeface="Calibri"/>
                <a:cs typeface="Calibri"/>
              </a:rPr>
              <a:t>precondition</a:t>
            </a:r>
            <a:r>
              <a:rPr lang="it-IT" dirty="0">
                <a:solidFill>
                  <a:srgbClr val="0070C0"/>
                </a:solidFill>
                <a:latin typeface="Calibri"/>
                <a:cs typeface="Calibri"/>
              </a:rPr>
              <a:t> (</a:t>
            </a:r>
            <a:r>
              <a:rPr lang="it-IT" b="1" dirty="0">
                <a:solidFill>
                  <a:srgbClr val="0070C0"/>
                </a:solidFill>
                <a:latin typeface="Calibri"/>
                <a:cs typeface="Calibri"/>
              </a:rPr>
              <a:t>and </a:t>
            </a:r>
            <a:r>
              <a:rPr lang="it-IT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Calibri"/>
                <a:cs typeface="Calibri"/>
              </a:rPr>
              <a:t>farmer_on</a:t>
            </a:r>
            <a:r>
              <a:rPr lang="it-IT" dirty="0">
                <a:solidFill>
                  <a:srgbClr val="0070C0"/>
                </a:solidFill>
                <a:latin typeface="Calibri"/>
                <a:cs typeface="Calibri"/>
              </a:rPr>
              <a:t> ?f ?t ))</a:t>
            </a:r>
            <a:endParaRPr lang="it-IT" dirty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  <a:latin typeface="Calibri"/>
              <a:cs typeface="Calibri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it-IT" b="1" dirty="0" err="1">
                <a:solidFill>
                  <a:srgbClr val="000000"/>
                </a:solidFill>
                <a:latin typeface="Calibri"/>
                <a:cs typeface="Calibri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it-IT" b="1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it-IT" b="1" dirty="0" err="1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lang="it-IT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alibri"/>
                <a:cs typeface="Calibri"/>
              </a:rPr>
              <a:t>farmer_on</a:t>
            </a:r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 ?f ?t )))</a:t>
            </a:r>
            <a:endParaRPr lang="it-IT" dirty="0"/>
          </a:p>
          <a:p>
            <a:r>
              <a:rPr lang="it-IT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it-IT" dirty="0"/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5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79C5C0-B947-A9BD-5836-FCD1264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9" y="1199065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/>
                <a:cs typeface="Calibri Light"/>
              </a:rPr>
              <a:t>ACTIONS</a:t>
            </a:r>
            <a:endParaRPr lang="it-IT" b="1">
              <a:latin typeface="Rockwell"/>
              <a:cs typeface="Calibri 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752D83-E764-0746-E47B-1AA8C2E7BC48}"/>
              </a:ext>
            </a:extLst>
          </p:cNvPr>
          <p:cNvSpPr txBox="1"/>
          <p:nvPr/>
        </p:nvSpPr>
        <p:spPr>
          <a:xfrm>
            <a:off x="4318947" y="337725"/>
            <a:ext cx="8065823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it-IT" sz="1600">
              <a:cs typeface="Calibri"/>
            </a:endParaRPr>
          </a:p>
          <a:p>
            <a:endParaRPr lang="it-IT" sz="900" dirty="0">
              <a:solidFill>
                <a:srgbClr val="CCCCCC"/>
              </a:solidFill>
              <a:latin typeface="Menlo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6DFDA7-F2B0-0A30-0B82-8E1FCF750B42}"/>
              </a:ext>
            </a:extLst>
          </p:cNvPr>
          <p:cNvSpPr txBox="1"/>
          <p:nvPr/>
        </p:nvSpPr>
        <p:spPr>
          <a:xfrm>
            <a:off x="5430377" y="-1755"/>
            <a:ext cx="54754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COLLECT GOOD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288A3E-658D-B394-E56F-5F7A68ECAAE4}"/>
              </a:ext>
            </a:extLst>
          </p:cNvPr>
          <p:cNvSpPr txBox="1"/>
          <p:nvPr/>
        </p:nvSpPr>
        <p:spPr>
          <a:xfrm>
            <a:off x="4055152" y="399099"/>
            <a:ext cx="8136068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>
                <a:solidFill>
                  <a:srgbClr val="C00000"/>
                </a:solidFill>
                <a:latin typeface="Avenir Next LT Pro"/>
                <a:cs typeface="Calibri"/>
              </a:rPr>
              <a:t>:action</a:t>
            </a:r>
            <a:r>
              <a:rPr lang="it-IT" sz="1400" dirty="0">
                <a:solidFill>
                  <a:srgbClr val="C00000"/>
                </a:solidFill>
                <a:latin typeface="Avenir Next LT Pro"/>
                <a:cs typeface="Calibri"/>
              </a:rPr>
              <a:t> </a:t>
            </a:r>
            <a:r>
              <a:rPr lang="it-IT" sz="1400" dirty="0" err="1">
                <a:solidFill>
                  <a:srgbClr val="C00000"/>
                </a:solidFill>
                <a:latin typeface="Avenir Next LT Pro"/>
                <a:cs typeface="Calibri"/>
              </a:rPr>
              <a:t>collect_good</a:t>
            </a:r>
            <a:endParaRPr lang="it-IT" sz="14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r>
              <a:rPr lang="it-IT" sz="1400" b="1" dirty="0">
                <a:solidFill>
                  <a:srgbClr val="7400CC"/>
                </a:solidFill>
                <a:latin typeface="Avenir Next LT Pro"/>
                <a:cs typeface="Calibri"/>
              </a:rPr>
              <a:t>:</a:t>
            </a:r>
            <a:r>
              <a:rPr lang="it-IT" sz="1400" b="1" dirty="0" err="1">
                <a:solidFill>
                  <a:srgbClr val="7400CC"/>
                </a:solidFill>
                <a:latin typeface="Avenir Next LT Pro"/>
                <a:cs typeface="Calibri"/>
              </a:rPr>
              <a:t>parameters</a:t>
            </a:r>
            <a:r>
              <a:rPr lang="it-IT" sz="1400" b="1" dirty="0">
                <a:solidFill>
                  <a:srgbClr val="7400CC"/>
                </a:solidFill>
                <a:latin typeface="Avenir Next LT Pro"/>
                <a:cs typeface="Calibri"/>
              </a:rPr>
              <a:t> </a:t>
            </a:r>
            <a:r>
              <a:rPr lang="it-IT" sz="1400" dirty="0">
                <a:solidFill>
                  <a:srgbClr val="7400CC"/>
                </a:solidFill>
                <a:latin typeface="Avenir Next LT Pro"/>
                <a:cs typeface="Calibri"/>
              </a:rPr>
              <a:t>(?s - </a:t>
            </a:r>
            <a:r>
              <a:rPr lang="it-IT" sz="1400" dirty="0" err="1">
                <a:solidFill>
                  <a:srgbClr val="7400CC"/>
                </a:solidFill>
                <a:latin typeface="Avenir Next LT Pro"/>
                <a:cs typeface="Calibri"/>
              </a:rPr>
              <a:t>soil</a:t>
            </a:r>
            <a:r>
              <a:rPr lang="it-IT" sz="1400" dirty="0">
                <a:solidFill>
                  <a:srgbClr val="7400CC"/>
                </a:solidFill>
                <a:latin typeface="Avenir Next LT Pro"/>
                <a:cs typeface="Calibri"/>
              </a:rPr>
              <a:t> ?g - good ?t - </a:t>
            </a:r>
            <a:r>
              <a:rPr lang="it-IT" sz="1400" dirty="0" err="1">
                <a:solidFill>
                  <a:srgbClr val="7400CC"/>
                </a:solidFill>
                <a:latin typeface="Avenir Next LT Pro"/>
                <a:cs typeface="Calibri"/>
              </a:rPr>
              <a:t>tractor</a:t>
            </a:r>
            <a:r>
              <a:rPr lang="it-IT" sz="1400" dirty="0">
                <a:solidFill>
                  <a:srgbClr val="7400CC"/>
                </a:solidFill>
                <a:latin typeface="Avenir Next LT Pro"/>
                <a:cs typeface="Calibri"/>
              </a:rPr>
              <a:t> ?fa - farmer)</a:t>
            </a:r>
          </a:p>
          <a:p>
            <a:r>
              <a:rPr lang="it-IT" sz="1400" b="1" dirty="0">
                <a:solidFill>
                  <a:srgbClr val="0070C0"/>
                </a:solidFill>
                <a:latin typeface="Avenir Next LT Pro"/>
                <a:cs typeface="Calibri"/>
              </a:rPr>
              <a:t>:</a:t>
            </a:r>
            <a:r>
              <a:rPr lang="it-IT" sz="1400" b="1" dirty="0" err="1">
                <a:solidFill>
                  <a:srgbClr val="0070C0"/>
                </a:solidFill>
                <a:latin typeface="Avenir Next LT Pro"/>
                <a:cs typeface="Calibri"/>
              </a:rPr>
              <a:t>precondition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(and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forall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(?t1 - 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tractor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)(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not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?fa ?t1)))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farmer_at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?fa ?s)</a:t>
            </a:r>
          </a:p>
          <a:p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                           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tractor_at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?t ?s) (&gt;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contain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?s ?g) 0)(&gt;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free_capacity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?t) 0)(&gt; (</a:t>
            </a:r>
            <a:r>
              <a:rPr lang="it-IT" sz="1400" dirty="0" err="1">
                <a:solidFill>
                  <a:srgbClr val="0070C0"/>
                </a:solidFill>
                <a:latin typeface="Avenir Next LT Pro"/>
                <a:cs typeface="Calibri"/>
              </a:rPr>
              <a:t>demand_good</a:t>
            </a:r>
            <a:r>
              <a:rPr lang="it-IT" sz="1400" dirty="0">
                <a:solidFill>
                  <a:srgbClr val="0070C0"/>
                </a:solidFill>
                <a:latin typeface="Avenir Next LT Pro"/>
                <a:cs typeface="Calibri"/>
              </a:rPr>
              <a:t> ?g) 0))</a:t>
            </a:r>
            <a:endParaRPr lang="it-IT" dirty="0"/>
          </a:p>
          <a:p>
            <a:r>
              <a:rPr lang="it-IT" sz="1400" b="1" dirty="0">
                <a:latin typeface="Avenir Next LT Pro"/>
                <a:cs typeface="Calibri"/>
              </a:rPr>
              <a:t>:</a:t>
            </a:r>
            <a:r>
              <a:rPr lang="it-IT" sz="1400" b="1" dirty="0" err="1">
                <a:latin typeface="Avenir Next LT Pro"/>
                <a:cs typeface="Calibri"/>
              </a:rPr>
              <a:t>effect</a:t>
            </a:r>
            <a:r>
              <a:rPr lang="it-IT" sz="1400" b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(and </a:t>
            </a:r>
          </a:p>
          <a:p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when</a:t>
            </a:r>
            <a:r>
              <a:rPr lang="it-IT" sz="1400" dirty="0">
                <a:latin typeface="Avenir Next LT Pro"/>
                <a:cs typeface="Calibri"/>
              </a:rPr>
              <a:t> (and(&gt;=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?g))(&gt;=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?g)))</a:t>
            </a:r>
            <a:endParaRPr lang="it-IT" dirty="0"/>
          </a:p>
          <a:p>
            <a:r>
              <a:rPr lang="it-IT" sz="1400" dirty="0">
                <a:latin typeface="Avenir Next LT Pro"/>
                <a:cs typeface="Calibri"/>
              </a:rPr>
              <a:t>  (and (</a:t>
            </a:r>
            <a:r>
              <a:rPr lang="it-IT" sz="1400" dirty="0" err="1">
                <a:latin typeface="Avenir Next LT Pro"/>
                <a:cs typeface="Calibri"/>
              </a:rPr>
              <a:t>decrease</a:t>
            </a:r>
            <a:r>
              <a:rPr lang="it-IT" sz="1400" dirty="0">
                <a:latin typeface="Avenir Next LT Pro"/>
                <a:cs typeface="Calibri"/>
              </a:rPr>
              <a:t>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</a:t>
            </a:r>
          </a:p>
          <a:p>
            <a:r>
              <a:rPr lang="it-IT" sz="1400" dirty="0">
                <a:latin typeface="Avenir Next LT Pro"/>
                <a:cs typeface="Calibri"/>
              </a:rPr>
              <a:t>        (</a:t>
            </a:r>
            <a:r>
              <a:rPr lang="it-IT" sz="1400" dirty="0" err="1">
                <a:latin typeface="Avenir Next LT Pro"/>
                <a:cs typeface="Calibri"/>
              </a:rPr>
              <a:t>decrease</a:t>
            </a:r>
            <a:r>
              <a:rPr lang="it-IT" sz="1400" dirty="0">
                <a:latin typeface="Avenir Next LT Pro"/>
                <a:cs typeface="Calibri"/>
              </a:rPr>
              <a:t>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?g))  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 (</a:t>
            </a:r>
            <a:r>
              <a:rPr lang="it-IT" sz="1400" dirty="0" err="1">
                <a:latin typeface="Avenir Next LT Pro"/>
                <a:cs typeface="Calibri"/>
              </a:rPr>
              <a:t>increase</a:t>
            </a:r>
            <a:r>
              <a:rPr lang="it-IT" sz="1400" dirty="0">
                <a:latin typeface="Avenir Next LT Pro"/>
                <a:cs typeface="Calibri"/>
              </a:rPr>
              <a:t> (</a:t>
            </a:r>
            <a:r>
              <a:rPr lang="it-IT" sz="1400" dirty="0" err="1">
                <a:latin typeface="Avenir Next LT Pro"/>
                <a:cs typeface="Calibri"/>
              </a:rPr>
              <a:t>carrying</a:t>
            </a:r>
            <a:r>
              <a:rPr lang="it-IT" sz="1400" dirty="0">
                <a:latin typeface="Avenir Next LT Pro"/>
                <a:cs typeface="Calibri"/>
              </a:rPr>
              <a:t> ?g ?t)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 (</a:t>
            </a:r>
            <a:r>
              <a:rPr lang="it-IT" sz="1400" dirty="0" err="1">
                <a:latin typeface="Avenir Next LT Pro"/>
                <a:cs typeface="Calibri"/>
              </a:rPr>
              <a:t>assign</a:t>
            </a:r>
            <a:r>
              <a:rPr lang="it-IT" sz="1400" dirty="0">
                <a:latin typeface="Avenir Next LT Pro"/>
                <a:cs typeface="Calibri"/>
              </a:rPr>
              <a:t>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 0)))</a:t>
            </a:r>
            <a:endParaRPr lang="it-IT" dirty="0">
              <a:cs typeface="Calibri"/>
            </a:endParaRPr>
          </a:p>
          <a:p>
            <a:endParaRPr lang="it-IT" sz="1400" dirty="0">
              <a:latin typeface="Avenir Next LT Pro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 err="1">
                <a:latin typeface="Avenir Next LT Pro"/>
                <a:cs typeface="Calibri"/>
              </a:rPr>
              <a:t>when</a:t>
            </a:r>
            <a:r>
              <a:rPr lang="it-IT" sz="1400" b="1" dirty="0">
                <a:latin typeface="Avenir Next LT Pro"/>
                <a:cs typeface="Calibri"/>
              </a:rPr>
              <a:t> 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>
                <a:latin typeface="Avenir Next LT Pro"/>
                <a:cs typeface="Calibri"/>
              </a:rPr>
              <a:t>and</a:t>
            </a:r>
            <a:r>
              <a:rPr lang="it-IT" sz="1400" dirty="0">
                <a:latin typeface="Avenir Next LT Pro"/>
                <a:cs typeface="Calibri"/>
              </a:rPr>
              <a:t>(&gt;=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?g))(&lt;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?g)))</a:t>
            </a:r>
          </a:p>
          <a:p>
            <a:r>
              <a:rPr lang="it-IT" sz="1400" dirty="0">
                <a:latin typeface="Avenir Next LT Pro"/>
                <a:cs typeface="Calibri"/>
              </a:rPr>
              <a:t>  (</a:t>
            </a:r>
            <a:r>
              <a:rPr lang="it-IT" sz="1400" b="1" dirty="0">
                <a:latin typeface="Avenir Next LT Pro"/>
                <a:cs typeface="Calibri"/>
              </a:rPr>
              <a:t>and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</a:t>
            </a:r>
          </a:p>
          <a:p>
            <a:r>
              <a:rPr lang="it-IT" sz="1400" dirty="0">
                <a:latin typeface="Avenir Next LT Pro"/>
                <a:cs typeface="Calibri"/>
              </a:rPr>
              <a:t>     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increase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carrying</a:t>
            </a:r>
            <a:r>
              <a:rPr lang="it-IT" sz="1400" dirty="0">
                <a:latin typeface="Avenir Next LT Pro"/>
                <a:cs typeface="Calibri"/>
              </a:rPr>
              <a:t> ?g ?t)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assign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 0)))</a:t>
            </a:r>
            <a:endParaRPr lang="it-IT" dirty="0">
              <a:cs typeface="Calibri"/>
            </a:endParaRPr>
          </a:p>
          <a:p>
            <a:endParaRPr lang="it-IT" sz="1400" dirty="0">
              <a:latin typeface="Avenir Next LT Pro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 err="1">
                <a:latin typeface="Avenir Next LT Pro"/>
                <a:cs typeface="Calibri"/>
              </a:rPr>
              <a:t>when</a:t>
            </a:r>
            <a:r>
              <a:rPr lang="it-IT" sz="1400" b="1" dirty="0">
                <a:latin typeface="Avenir Next LT Pro"/>
                <a:cs typeface="Calibri"/>
              </a:rPr>
              <a:t> 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>
                <a:latin typeface="Avenir Next LT Pro"/>
                <a:cs typeface="Calibri"/>
              </a:rPr>
              <a:t>and </a:t>
            </a:r>
            <a:r>
              <a:rPr lang="it-IT" sz="1400" dirty="0">
                <a:latin typeface="Avenir Next LT Pro"/>
                <a:cs typeface="Calibri"/>
              </a:rPr>
              <a:t>(&lt;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?g))(&gt;=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?g)))</a:t>
            </a:r>
          </a:p>
          <a:p>
            <a:r>
              <a:rPr lang="it-IT" sz="1400" dirty="0">
                <a:latin typeface="Avenir Next LT Pro"/>
                <a:cs typeface="Calibri"/>
              </a:rPr>
              <a:t>         (</a:t>
            </a:r>
            <a:r>
              <a:rPr lang="it-IT" sz="1400" b="1" dirty="0">
                <a:latin typeface="Avenir Next LT Pro"/>
                <a:cs typeface="Calibri"/>
              </a:rPr>
              <a:t>and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?g))</a:t>
            </a: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increase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carrying</a:t>
            </a:r>
            <a:r>
              <a:rPr lang="it-IT" sz="1400" dirty="0">
                <a:latin typeface="Avenir Next LT Pro"/>
                <a:cs typeface="Calibri"/>
              </a:rPr>
              <a:t> ?g ?t)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assign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0)))</a:t>
            </a:r>
            <a:endParaRPr lang="it-IT" dirty="0">
              <a:cs typeface="Calibri"/>
            </a:endParaRPr>
          </a:p>
          <a:p>
            <a:endParaRPr lang="it-IT" sz="1400" dirty="0">
              <a:latin typeface="Avenir Next LT Pro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 err="1">
                <a:latin typeface="Avenir Next LT Pro"/>
                <a:cs typeface="Calibri"/>
              </a:rPr>
              <a:t>when</a:t>
            </a:r>
            <a:r>
              <a:rPr lang="it-IT" sz="1400" b="1" dirty="0">
                <a:latin typeface="Avenir Next LT Pro"/>
                <a:cs typeface="Calibri"/>
              </a:rPr>
              <a:t> 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b="1" dirty="0">
                <a:latin typeface="Avenir Next LT Pro"/>
                <a:cs typeface="Calibri"/>
              </a:rPr>
              <a:t>and </a:t>
            </a:r>
            <a:r>
              <a:rPr lang="it-IT" sz="1400" dirty="0">
                <a:latin typeface="Avenir Next LT Pro"/>
                <a:cs typeface="Calibri"/>
              </a:rPr>
              <a:t>(&lt; 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?g))(&lt;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?g)))</a:t>
            </a:r>
          </a:p>
          <a:p>
            <a:r>
              <a:rPr lang="it-IT" sz="1400" dirty="0">
                <a:latin typeface="Avenir Next LT Pro"/>
                <a:cs typeface="Calibri"/>
              </a:rPr>
              <a:t>           (</a:t>
            </a:r>
            <a:r>
              <a:rPr lang="it-IT" sz="1400" b="1" dirty="0">
                <a:latin typeface="Avenir Next LT Pro"/>
                <a:cs typeface="Calibri"/>
              </a:rPr>
              <a:t>and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contain</a:t>
            </a:r>
            <a:r>
              <a:rPr lang="it-IT" sz="1400" dirty="0">
                <a:latin typeface="Avenir Next LT Pro"/>
                <a:cs typeface="Calibri"/>
              </a:rPr>
              <a:t> ?s ?g)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</a:t>
            </a: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decrease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demand_good</a:t>
            </a:r>
            <a:r>
              <a:rPr lang="it-IT" sz="1400" dirty="0">
                <a:latin typeface="Avenir Next LT Pro"/>
                <a:cs typeface="Calibri"/>
              </a:rPr>
              <a:t> ?g)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increase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carrying</a:t>
            </a:r>
            <a:r>
              <a:rPr lang="it-IT" sz="1400" dirty="0">
                <a:latin typeface="Avenir Next LT Pro"/>
                <a:cs typeface="Calibri"/>
              </a:rPr>
              <a:t> ?g ?t) 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?t)) 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                     (</a:t>
            </a:r>
            <a:r>
              <a:rPr lang="it-IT" sz="1400" i="1" dirty="0" err="1">
                <a:latin typeface="Avenir Next LT Pro"/>
                <a:cs typeface="Calibri"/>
              </a:rPr>
              <a:t>assign</a:t>
            </a:r>
            <a:r>
              <a:rPr lang="it-IT" sz="1400" i="1" dirty="0">
                <a:latin typeface="Avenir Next LT Pro"/>
                <a:cs typeface="Calibri"/>
              </a:rPr>
              <a:t> </a:t>
            </a:r>
            <a:r>
              <a:rPr lang="it-IT" sz="1400" dirty="0">
                <a:latin typeface="Avenir Next LT Pro"/>
                <a:cs typeface="Calibri"/>
              </a:rPr>
              <a:t>(</a:t>
            </a:r>
            <a:r>
              <a:rPr lang="it-IT" sz="1400" dirty="0" err="1">
                <a:latin typeface="Avenir Next LT Pro"/>
                <a:cs typeface="Calibri"/>
              </a:rPr>
              <a:t>free_capacity</a:t>
            </a:r>
            <a:r>
              <a:rPr lang="it-IT" sz="1400" dirty="0">
                <a:latin typeface="Avenir Next LT Pro"/>
                <a:cs typeface="Calibri"/>
              </a:rPr>
              <a:t> ?t) 0)))</a:t>
            </a:r>
            <a:endParaRPr lang="it-IT" dirty="0">
              <a:latin typeface="Calibri" panose="020F0502020204030204"/>
              <a:cs typeface="Calibri"/>
            </a:endParaRPr>
          </a:p>
          <a:p>
            <a:r>
              <a:rPr lang="it-IT" sz="1400" dirty="0">
                <a:latin typeface="Avenir Next LT Pro"/>
                <a:cs typeface="Calibri"/>
              </a:rPr>
              <a:t>)</a:t>
            </a:r>
            <a:endParaRPr lang="it-IT" dirty="0"/>
          </a:p>
          <a:p>
            <a:r>
              <a:rPr lang="it-IT" sz="1400" dirty="0">
                <a:latin typeface="Avenir Next LT Pro"/>
                <a:cs typeface="Calibri"/>
              </a:rPr>
              <a:t>)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7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79C5C0-B947-A9BD-5836-FCD1264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9" y="1199065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Rockwell"/>
                <a:cs typeface="Calibri Light"/>
              </a:rPr>
              <a:t>ACTIONS</a:t>
            </a:r>
            <a:endParaRPr lang="it-IT" b="1" dirty="0">
              <a:latin typeface="Rockwell"/>
              <a:cs typeface="Calibri 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752D83-E764-0746-E47B-1AA8C2E7BC48}"/>
              </a:ext>
            </a:extLst>
          </p:cNvPr>
          <p:cNvSpPr txBox="1"/>
          <p:nvPr/>
        </p:nvSpPr>
        <p:spPr>
          <a:xfrm>
            <a:off x="4240506" y="1549"/>
            <a:ext cx="8065823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it-IT" dirty="0">
              <a:latin typeface="Avenir Next LT Pro"/>
              <a:cs typeface="Calibri"/>
            </a:endParaRPr>
          </a:p>
          <a:p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b="1" dirty="0">
                <a:solidFill>
                  <a:srgbClr val="C00000"/>
                </a:solidFill>
                <a:latin typeface="Avenir Next LT Pro"/>
                <a:cs typeface="Calibri"/>
              </a:rPr>
              <a:t>:action </a:t>
            </a:r>
            <a:r>
              <a:rPr lang="it-IT" dirty="0" err="1">
                <a:solidFill>
                  <a:srgbClr val="C00000"/>
                </a:solidFill>
                <a:latin typeface="Avenir Next LT Pro"/>
                <a:cs typeface="Calibri"/>
              </a:rPr>
              <a:t>get_gas</a:t>
            </a:r>
            <a:endParaRPr lang="it-IT" dirty="0">
              <a:latin typeface="Avenir Next LT Pro"/>
            </a:endParaRPr>
          </a:p>
          <a:p>
            <a:endParaRPr lang="it-IT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7400CC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7400CC"/>
                </a:solidFill>
                <a:latin typeface="Avenir Next LT Pro"/>
                <a:cs typeface="Calibri"/>
              </a:rPr>
              <a:t>parameters</a:t>
            </a:r>
            <a:r>
              <a:rPr lang="it-IT" dirty="0">
                <a:solidFill>
                  <a:srgbClr val="7400CC"/>
                </a:solidFill>
                <a:latin typeface="Avenir Next LT Pro"/>
                <a:cs typeface="Calibri"/>
              </a:rPr>
              <a:t> (?f - farmer ?p - </a:t>
            </a:r>
            <a:r>
              <a:rPr lang="it-IT" dirty="0" err="1">
                <a:solidFill>
                  <a:srgbClr val="7400CC"/>
                </a:solidFill>
                <a:latin typeface="Avenir Next LT Pro"/>
                <a:cs typeface="Calibri"/>
              </a:rPr>
              <a:t>gas_station</a:t>
            </a:r>
            <a:r>
              <a:rPr lang="it-IT" dirty="0">
                <a:solidFill>
                  <a:srgbClr val="7400CC"/>
                </a:solidFill>
                <a:latin typeface="Avenir Next LT Pro"/>
                <a:cs typeface="Calibri"/>
              </a:rPr>
              <a:t> ?t - </a:t>
            </a:r>
            <a:r>
              <a:rPr lang="it-IT" dirty="0" err="1">
                <a:solidFill>
                  <a:srgbClr val="7400CC"/>
                </a:solidFill>
                <a:latin typeface="Avenir Next LT Pro"/>
                <a:cs typeface="Calibri"/>
              </a:rPr>
              <a:t>tractor</a:t>
            </a:r>
            <a:r>
              <a:rPr lang="it-IT" dirty="0">
                <a:solidFill>
                  <a:srgbClr val="7400CC"/>
                </a:solidFill>
                <a:latin typeface="Avenir Next LT Pro"/>
                <a:cs typeface="Calibri"/>
              </a:rPr>
              <a:t>)</a:t>
            </a:r>
            <a:endParaRPr lang="it-IT" dirty="0">
              <a:solidFill>
                <a:srgbClr val="7400CC"/>
              </a:solidFill>
              <a:latin typeface="Avenir Next LT Pro"/>
            </a:endParaRPr>
          </a:p>
          <a:p>
            <a:endParaRPr lang="it-IT" dirty="0">
              <a:solidFill>
                <a:srgbClr val="7400CC"/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0070C0"/>
                </a:solidFill>
                <a:latin typeface="Avenir Next LT Pro"/>
                <a:cs typeface="Calibri"/>
              </a:rPr>
              <a:t>precondition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(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and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?p)(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tractor_at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?t ?p)(</a:t>
            </a:r>
            <a:r>
              <a:rPr lang="it-IT" b="1" dirty="0" err="1">
                <a:solidFill>
                  <a:srgbClr val="0070C0"/>
                </a:solidFill>
                <a:latin typeface="Avenir Next LT Pro"/>
                <a:cs typeface="Calibri"/>
              </a:rPr>
              <a:t>not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?t )))</a:t>
            </a:r>
          </a:p>
          <a:p>
            <a:endParaRPr lang="it-IT" dirty="0">
              <a:solidFill>
                <a:srgbClr val="0070C0"/>
              </a:solidFill>
              <a:latin typeface="Avenir Next LT Pro"/>
              <a:cs typeface="Calibri"/>
            </a:endParaRPr>
          </a:p>
          <a:p>
            <a:r>
              <a:rPr lang="it-IT" b="1" dirty="0">
                <a:latin typeface="Avenir Next LT Pro"/>
                <a:cs typeface="Calibri"/>
              </a:rPr>
              <a:t>:</a:t>
            </a:r>
            <a:r>
              <a:rPr lang="it-IT" b="1" dirty="0" err="1">
                <a:latin typeface="Avenir Next LT Pro"/>
                <a:cs typeface="Calibri"/>
              </a:rPr>
              <a:t>effect</a:t>
            </a:r>
            <a:r>
              <a:rPr lang="it-IT" b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b="1" dirty="0">
                <a:latin typeface="Avenir Next LT Pro"/>
                <a:cs typeface="Calibri"/>
              </a:rPr>
              <a:t>and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i="1" dirty="0" err="1">
                <a:latin typeface="Avenir Next LT Pro"/>
                <a:cs typeface="Calibri"/>
              </a:rPr>
              <a:t>increase</a:t>
            </a:r>
            <a:r>
              <a:rPr lang="it-IT" i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dirty="0" err="1">
                <a:latin typeface="Avenir Next LT Pro"/>
                <a:cs typeface="Calibri"/>
              </a:rPr>
              <a:t>left_fuel</a:t>
            </a:r>
            <a:r>
              <a:rPr lang="it-IT" dirty="0">
                <a:latin typeface="Avenir Next LT Pro"/>
                <a:cs typeface="Calibri"/>
              </a:rPr>
              <a:t> ?t) (-(</a:t>
            </a:r>
            <a:r>
              <a:rPr lang="it-IT" dirty="0" err="1">
                <a:latin typeface="Avenir Next LT Pro"/>
                <a:cs typeface="Calibri"/>
              </a:rPr>
              <a:t>max_fuel</a:t>
            </a:r>
            <a:r>
              <a:rPr lang="it-IT" dirty="0">
                <a:latin typeface="Avenir Next LT Pro"/>
                <a:cs typeface="Calibri"/>
              </a:rPr>
              <a:t> ?t)(</a:t>
            </a:r>
            <a:r>
              <a:rPr lang="it-IT" dirty="0" err="1">
                <a:latin typeface="Avenir Next LT Pro"/>
                <a:cs typeface="Calibri"/>
              </a:rPr>
              <a:t>left_fuel</a:t>
            </a:r>
            <a:r>
              <a:rPr lang="it-IT" dirty="0">
                <a:latin typeface="Avenir Next LT Pro"/>
                <a:cs typeface="Calibri"/>
              </a:rPr>
              <a:t> ?t))))</a:t>
            </a:r>
            <a:endParaRPr lang="it-IT" dirty="0">
              <a:latin typeface="Avenir Next LT Pro"/>
            </a:endParaRPr>
          </a:p>
          <a:p>
            <a:r>
              <a:rPr lang="it-IT" dirty="0">
                <a:latin typeface="Avenir Next LT Pro"/>
                <a:cs typeface="Calibri"/>
              </a:rPr>
              <a:t>)</a:t>
            </a:r>
            <a:endParaRPr lang="it-IT" dirty="0"/>
          </a:p>
          <a:p>
            <a:endParaRPr lang="it-IT" sz="16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endParaRPr lang="it-IT" sz="2000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endParaRPr lang="it-IT" sz="900" dirty="0">
              <a:solidFill>
                <a:srgbClr val="CCCCCC"/>
              </a:solidFill>
              <a:latin typeface="Menlo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6DFDA7-F2B0-0A30-0B82-8E1FCF750B42}"/>
              </a:ext>
            </a:extLst>
          </p:cNvPr>
          <p:cNvSpPr txBox="1"/>
          <p:nvPr/>
        </p:nvSpPr>
        <p:spPr>
          <a:xfrm>
            <a:off x="6539759" y="289598"/>
            <a:ext cx="23378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GET GAS</a:t>
            </a:r>
            <a:endParaRPr lang="it-IT" sz="3200" b="1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EB35A-EAD8-6999-0392-B587DCA1840F}"/>
              </a:ext>
            </a:extLst>
          </p:cNvPr>
          <p:cNvSpPr txBox="1"/>
          <p:nvPr/>
        </p:nvSpPr>
        <p:spPr>
          <a:xfrm>
            <a:off x="6539759" y="2844539"/>
            <a:ext cx="23378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latin typeface="Rockwell"/>
                <a:cs typeface="Calibri"/>
              </a:rPr>
              <a:t>RELEASE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A4A6C8-7827-B997-234E-21F5BA46329B}"/>
              </a:ext>
            </a:extLst>
          </p:cNvPr>
          <p:cNvSpPr txBox="1"/>
          <p:nvPr/>
        </p:nvSpPr>
        <p:spPr>
          <a:xfrm>
            <a:off x="4303109" y="3192245"/>
            <a:ext cx="781238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b="1" dirty="0">
                <a:solidFill>
                  <a:srgbClr val="C00000"/>
                </a:solidFill>
                <a:latin typeface="Avenir Next LT Pro"/>
                <a:cs typeface="Calibri"/>
              </a:rPr>
              <a:t>:action </a:t>
            </a:r>
            <a:r>
              <a:rPr lang="it-IT" dirty="0">
                <a:solidFill>
                  <a:srgbClr val="C00000"/>
                </a:solidFill>
                <a:latin typeface="Avenir Next LT Pro"/>
                <a:cs typeface="Calibri"/>
              </a:rPr>
              <a:t>release</a:t>
            </a:r>
          </a:p>
          <a:p>
            <a:endParaRPr lang="it-IT" dirty="0">
              <a:solidFill>
                <a:srgbClr val="C00000"/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7400CC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7400CC"/>
                </a:solidFill>
                <a:latin typeface="Avenir Next LT Pro"/>
                <a:cs typeface="Calibri"/>
              </a:rPr>
              <a:t>parameters</a:t>
            </a:r>
            <a:r>
              <a:rPr lang="it-IT" dirty="0">
                <a:solidFill>
                  <a:srgbClr val="7400CC"/>
                </a:solidFill>
                <a:latin typeface="Avenir Next LT Pro"/>
                <a:cs typeface="Calibri"/>
              </a:rPr>
              <a:t> (?d - depot ?t - </a:t>
            </a:r>
            <a:r>
              <a:rPr lang="it-IT" dirty="0" err="1">
                <a:solidFill>
                  <a:srgbClr val="7400CC"/>
                </a:solidFill>
                <a:latin typeface="Avenir Next LT Pro"/>
                <a:cs typeface="Calibri"/>
              </a:rPr>
              <a:t>tractor</a:t>
            </a:r>
            <a:r>
              <a:rPr lang="it-IT" dirty="0">
                <a:solidFill>
                  <a:srgbClr val="7400CC"/>
                </a:solidFill>
                <a:latin typeface="Avenir Next LT Pro"/>
                <a:cs typeface="Calibri"/>
              </a:rPr>
              <a:t> ?f - farmer)</a:t>
            </a:r>
          </a:p>
          <a:p>
            <a:endParaRPr lang="it-IT" dirty="0">
              <a:solidFill>
                <a:srgbClr val="7400CC"/>
              </a:solidFill>
              <a:latin typeface="Avenir Next LT Pro"/>
              <a:cs typeface="Calibri"/>
            </a:endParaRPr>
          </a:p>
          <a:p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:</a:t>
            </a:r>
            <a:r>
              <a:rPr lang="it-IT" b="1" dirty="0" err="1">
                <a:solidFill>
                  <a:srgbClr val="0070C0"/>
                </a:solidFill>
                <a:latin typeface="Avenir Next LT Pro"/>
                <a:cs typeface="Calibri"/>
              </a:rPr>
              <a:t>precondition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(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and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farmer_on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?t)(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farmer_at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?f ?d)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tractor_at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?t ?d)</a:t>
            </a:r>
          </a:p>
          <a:p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                                  (</a:t>
            </a:r>
            <a:r>
              <a:rPr lang="it-IT" b="1" dirty="0" err="1">
                <a:solidFill>
                  <a:srgbClr val="0070C0"/>
                </a:solidFill>
                <a:latin typeface="Avenir Next LT Pro"/>
                <a:cs typeface="Calibri"/>
              </a:rPr>
              <a:t>exists</a:t>
            </a:r>
            <a:r>
              <a:rPr lang="it-IT" b="1" dirty="0">
                <a:solidFill>
                  <a:srgbClr val="0070C0"/>
                </a:solidFill>
                <a:latin typeface="Avenir Next LT Pro"/>
                <a:cs typeface="Calibri"/>
              </a:rPr>
              <a:t> 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(?g - good) (&gt; (</a:t>
            </a:r>
            <a:r>
              <a:rPr lang="it-IT" dirty="0" err="1">
                <a:solidFill>
                  <a:srgbClr val="0070C0"/>
                </a:solidFill>
                <a:latin typeface="Avenir Next LT Pro"/>
                <a:cs typeface="Calibri"/>
              </a:rPr>
              <a:t>carrying</a:t>
            </a:r>
            <a:r>
              <a:rPr lang="it-IT" dirty="0">
                <a:solidFill>
                  <a:srgbClr val="0070C0"/>
                </a:solidFill>
                <a:latin typeface="Avenir Next LT Pro"/>
                <a:cs typeface="Calibri"/>
              </a:rPr>
              <a:t> ?g ?t) 0)))</a:t>
            </a:r>
          </a:p>
          <a:p>
            <a:endParaRPr lang="it-IT" dirty="0">
              <a:solidFill>
                <a:srgbClr val="0070C0"/>
              </a:solidFill>
              <a:latin typeface="Avenir Next LT Pro"/>
              <a:cs typeface="Calibri"/>
            </a:endParaRPr>
          </a:p>
          <a:p>
            <a:r>
              <a:rPr lang="it-IT" b="1" dirty="0">
                <a:latin typeface="Avenir Next LT Pro"/>
                <a:cs typeface="Calibri"/>
              </a:rPr>
              <a:t>:</a:t>
            </a:r>
            <a:r>
              <a:rPr lang="it-IT" b="1" dirty="0" err="1">
                <a:latin typeface="Avenir Next LT Pro"/>
                <a:cs typeface="Calibri"/>
              </a:rPr>
              <a:t>effect</a:t>
            </a:r>
            <a:r>
              <a:rPr lang="it-IT" b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b="1" dirty="0" err="1">
                <a:latin typeface="Avenir Next LT Pro"/>
                <a:cs typeface="Calibri"/>
              </a:rPr>
              <a:t>forall</a:t>
            </a:r>
            <a:r>
              <a:rPr lang="it-IT" b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(?g - good)</a:t>
            </a:r>
          </a:p>
          <a:p>
            <a:r>
              <a:rPr lang="it-IT" dirty="0">
                <a:latin typeface="Avenir Next LT Pro"/>
                <a:cs typeface="Calibri"/>
              </a:rPr>
              <a:t>    (</a:t>
            </a:r>
            <a:r>
              <a:rPr lang="it-IT" b="1" dirty="0" err="1">
                <a:latin typeface="Avenir Next LT Pro"/>
                <a:cs typeface="Calibri"/>
              </a:rPr>
              <a:t>when</a:t>
            </a:r>
            <a:r>
              <a:rPr lang="it-IT" b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(&gt; (</a:t>
            </a:r>
            <a:r>
              <a:rPr lang="it-IT" dirty="0" err="1">
                <a:latin typeface="Avenir Next LT Pro"/>
                <a:cs typeface="Calibri"/>
              </a:rPr>
              <a:t>carrying</a:t>
            </a:r>
            <a:r>
              <a:rPr lang="it-IT" dirty="0">
                <a:latin typeface="Avenir Next LT Pro"/>
                <a:cs typeface="Calibri"/>
              </a:rPr>
              <a:t> ?g ?t) 0)</a:t>
            </a:r>
            <a:endParaRPr lang="it-IT">
              <a:latin typeface="Avenir Next LT Pro"/>
            </a:endParaRPr>
          </a:p>
          <a:p>
            <a:r>
              <a:rPr lang="it-IT" dirty="0">
                <a:latin typeface="Avenir Next LT Pro"/>
                <a:cs typeface="Calibri"/>
              </a:rPr>
              <a:t>     (</a:t>
            </a:r>
            <a:r>
              <a:rPr lang="it-IT" b="1" dirty="0">
                <a:latin typeface="Avenir Next LT Pro"/>
                <a:cs typeface="Calibri"/>
              </a:rPr>
              <a:t>and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i="1" dirty="0" err="1">
                <a:latin typeface="Avenir Next LT Pro"/>
                <a:cs typeface="Calibri"/>
              </a:rPr>
              <a:t>increase</a:t>
            </a:r>
            <a:r>
              <a:rPr lang="it-IT" i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dirty="0" err="1">
                <a:latin typeface="Avenir Next LT Pro"/>
                <a:cs typeface="Calibri"/>
              </a:rPr>
              <a:t>good_at_depot</a:t>
            </a:r>
            <a:r>
              <a:rPr lang="it-IT" dirty="0">
                <a:latin typeface="Avenir Next LT Pro"/>
                <a:cs typeface="Calibri"/>
              </a:rPr>
              <a:t> ?g ?d) (</a:t>
            </a:r>
            <a:r>
              <a:rPr lang="it-IT" dirty="0" err="1">
                <a:latin typeface="Avenir Next LT Pro"/>
                <a:cs typeface="Calibri"/>
              </a:rPr>
              <a:t>carrying</a:t>
            </a:r>
            <a:r>
              <a:rPr lang="it-IT" dirty="0">
                <a:latin typeface="Avenir Next LT Pro"/>
                <a:cs typeface="Calibri"/>
              </a:rPr>
              <a:t> ?g ?t))</a:t>
            </a:r>
          </a:p>
          <a:p>
            <a:r>
              <a:rPr lang="it-IT" dirty="0">
                <a:latin typeface="Avenir Next LT Pro"/>
                <a:cs typeface="Calibri"/>
              </a:rPr>
              <a:t>       (</a:t>
            </a:r>
            <a:r>
              <a:rPr lang="it-IT" i="1" dirty="0" err="1">
                <a:latin typeface="Avenir Next LT Pro"/>
                <a:cs typeface="Calibri"/>
              </a:rPr>
              <a:t>increase</a:t>
            </a:r>
            <a:r>
              <a:rPr lang="it-IT" i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dirty="0" err="1">
                <a:latin typeface="Avenir Next LT Pro"/>
                <a:cs typeface="Calibri"/>
              </a:rPr>
              <a:t>free_capacity</a:t>
            </a:r>
            <a:r>
              <a:rPr lang="it-IT" dirty="0">
                <a:latin typeface="Avenir Next LT Pro"/>
                <a:cs typeface="Calibri"/>
              </a:rPr>
              <a:t> ?t) (</a:t>
            </a:r>
            <a:r>
              <a:rPr lang="it-IT" dirty="0" err="1">
                <a:latin typeface="Avenir Next LT Pro"/>
                <a:cs typeface="Calibri"/>
              </a:rPr>
              <a:t>carrying</a:t>
            </a:r>
            <a:r>
              <a:rPr lang="it-IT" dirty="0">
                <a:latin typeface="Avenir Next LT Pro"/>
                <a:cs typeface="Calibri"/>
              </a:rPr>
              <a:t> ?g ?t))</a:t>
            </a:r>
          </a:p>
          <a:p>
            <a:r>
              <a:rPr lang="it-IT" dirty="0">
                <a:latin typeface="Avenir Next LT Pro"/>
                <a:cs typeface="Calibri"/>
              </a:rPr>
              <a:t>       (</a:t>
            </a:r>
            <a:r>
              <a:rPr lang="it-IT" i="1" dirty="0" err="1">
                <a:latin typeface="Avenir Next LT Pro"/>
                <a:cs typeface="Calibri"/>
              </a:rPr>
              <a:t>assign</a:t>
            </a:r>
            <a:r>
              <a:rPr lang="it-IT" i="1" dirty="0">
                <a:latin typeface="Avenir Next LT Pro"/>
                <a:cs typeface="Calibri"/>
              </a:rPr>
              <a:t> </a:t>
            </a:r>
            <a:r>
              <a:rPr lang="it-IT" dirty="0">
                <a:latin typeface="Avenir Next LT Pro"/>
                <a:cs typeface="Calibri"/>
              </a:rPr>
              <a:t>(</a:t>
            </a:r>
            <a:r>
              <a:rPr lang="it-IT" dirty="0" err="1">
                <a:latin typeface="Avenir Next LT Pro"/>
                <a:cs typeface="Calibri"/>
              </a:rPr>
              <a:t>carrying</a:t>
            </a:r>
            <a:r>
              <a:rPr lang="it-IT" dirty="0">
                <a:latin typeface="Avenir Next LT Pro"/>
                <a:cs typeface="Calibri"/>
              </a:rPr>
              <a:t> ?g ?t) 0))))</a:t>
            </a:r>
            <a:endParaRPr lang="it-IT">
              <a:latin typeface="Avenir Next LT Pro"/>
              <a:cs typeface="Calibri"/>
            </a:endParaRPr>
          </a:p>
          <a:p>
            <a:r>
              <a:rPr lang="it-IT" dirty="0">
                <a:latin typeface="Avenir Next LT Pro"/>
                <a:cs typeface="Calibri"/>
              </a:rPr>
              <a:t>)</a:t>
            </a:r>
            <a:endParaRPr lang="it-IT" dirty="0">
              <a:latin typeface="Calibri" panose="020F0502020204030204"/>
              <a:cs typeface="Calibri"/>
            </a:endParaRPr>
          </a:p>
          <a:p>
            <a:endParaRPr lang="it-IT" dirty="0">
              <a:solidFill>
                <a:srgbClr val="C00000"/>
              </a:solidFill>
              <a:cs typeface="Calibri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08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4359</Words>
  <Application>Microsoft Office PowerPoint</Application>
  <PresentationFormat>Widescreen</PresentationFormat>
  <Paragraphs>549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Arial</vt:lpstr>
      <vt:lpstr>Avenir Next LT Pro</vt:lpstr>
      <vt:lpstr>Calibri</vt:lpstr>
      <vt:lpstr>Calibri Light</vt:lpstr>
      <vt:lpstr>Georgia Pro Light</vt:lpstr>
      <vt:lpstr>Menlo</vt:lpstr>
      <vt:lpstr>Rockwell</vt:lpstr>
      <vt:lpstr>Tema di Office</vt:lpstr>
      <vt:lpstr>HARVEST PLANNING</vt:lpstr>
      <vt:lpstr>IDEA</vt:lpstr>
      <vt:lpstr>DOMAIN</vt:lpstr>
      <vt:lpstr>TYPES &amp; PREDICATES</vt:lpstr>
      <vt:lpstr>FUNCTIONS</vt:lpstr>
      <vt:lpstr>ACTIONS</vt:lpstr>
      <vt:lpstr>ACTIONS</vt:lpstr>
      <vt:lpstr>ACTIONS</vt:lpstr>
      <vt:lpstr>ACTIONS</vt:lpstr>
      <vt:lpstr>PLANNER</vt:lpstr>
      <vt:lpstr>PROBLEM 1</vt:lpstr>
      <vt:lpstr>PowerPoint Presentation</vt:lpstr>
      <vt:lpstr>PowerPoint Presentation</vt:lpstr>
      <vt:lpstr>PROBLEM 2</vt:lpstr>
      <vt:lpstr>PowerPoint Presentation</vt:lpstr>
      <vt:lpstr>PowerPoint Presentation</vt:lpstr>
      <vt:lpstr>PROBLEM 3</vt:lpstr>
      <vt:lpstr>PowerPoint Presentation</vt:lpstr>
      <vt:lpstr>PowerPoint Presentation</vt:lpstr>
      <vt:lpstr>PROBLEM 4</vt:lpstr>
      <vt:lpstr>PowerPoint Presentation</vt:lpstr>
      <vt:lpstr>PowerPoint Presentation</vt:lpstr>
      <vt:lpstr>PowerPoint Presentation</vt:lpstr>
      <vt:lpstr>PROBLEM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Lorenzo Mastrandrea</cp:lastModifiedBy>
  <cp:revision>715</cp:revision>
  <dcterms:created xsi:type="dcterms:W3CDTF">2012-07-30T23:18:30Z</dcterms:created>
  <dcterms:modified xsi:type="dcterms:W3CDTF">2024-03-22T09:42:01Z</dcterms:modified>
</cp:coreProperties>
</file>