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3" r:id="rId1"/>
  </p:sldMasterIdLst>
  <p:notesMasterIdLst>
    <p:notesMasterId r:id="rId4"/>
  </p:notesMasterIdLst>
  <p:sldIdLst>
    <p:sldId id="348" r:id="rId2"/>
    <p:sldId id="347" r:id="rId3"/>
  </p:sldIdLst>
  <p:sldSz cx="9144000" cy="5143500" type="screen16x9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Vidaloka" panose="02020500000000000000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850C0F-379D-46D7-9D98-804AB968B741}">
  <a:tblStyle styleId="{5D850C0F-379D-46D7-9D98-804AB968B7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143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None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6" r:id="rId4"/>
    <p:sldLayoutId id="2147483698" r:id="rId5"/>
    <p:sldLayoutId id="214748369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7E215-5FC7-6AD5-069C-2679A3CE8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53FAAB-E242-D6B6-5F06-EE09396F2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36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3BCB80F-6F33-4EB0-0F5B-9AC8E50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56947A-9A44-C3B8-C6BD-D3D4D11ED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58701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如螢幕大小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Vidaloka</vt:lpstr>
      <vt:lpstr>Montserrat</vt:lpstr>
      <vt:lpstr>Arial</vt:lpstr>
      <vt:lpstr>Lato</vt:lpstr>
      <vt:lpstr>Minimalist Business Slides XL by Slidesgo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Chiau</cp:lastModifiedBy>
  <cp:revision>4</cp:revision>
  <dcterms:modified xsi:type="dcterms:W3CDTF">2024-05-06T11:06:33Z</dcterms:modified>
</cp:coreProperties>
</file>