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4"/>
  </p:notes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notesMaster" Target="notesMasters/notesMaster1.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presenter can read the following script directly:</a:t>
            </a:r>
          </a:p>
          <a:p>
            <a:pPr lvl="0" indent="0" marL="0">
              <a:buNone/>
            </a:pPr>
          </a:p>
          <a:p>
            <a:pPr lvl="0" indent="0" marL="0">
              <a:buNone/>
            </a:pPr>
            <a:r>
              <a:rPr/>
              <a:t>“The targeted task is to find an article about large language model. The user types ‘large language model’ in the search bar and clicks the search button. Then, they click on the Wikipedia link. After scrolling down and going back, they scroll down again and click on the link to an article. Finally, they obtain ‘Found a relevant article’ as the answer, completing the task.”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G.3 Searching Article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Searching Article</a:t>
            </a:r>
          </a:p>
        </p:txBody>
      </p:sp>
      <p:sp>
        <p:nvSpPr>
          <p:cNvPr id="3" name="Content Placeholder 2"/>
          <p:cNvSpPr>
            <a:spLocks noGrp="1"/>
          </p:cNvSpPr>
          <p:nvPr>
            <p:ph idx="1"/>
          </p:nvPr>
        </p:nvSpPr>
        <p:spPr/>
        <p:txBody>
          <a:bodyPr/>
          <a:lstStyle/>
          <a:p>
            <a:pPr lvl="0"/>
            <a:r>
              <a:rPr b="1"/>
              <a:t>Targeted task</a:t>
            </a:r>
            <a:r>
              <a:rPr/>
              <a:t>: Find an article about large language model.</a:t>
            </a:r>
          </a:p>
          <a:p>
            <a:pPr lvl="0"/>
            <a:r>
              <a:rPr b="1"/>
              <a:t>Actual execution steps</a:t>
            </a:r>
            <a:r>
              <a:rPr/>
              <a:t>:</a:t>
            </a:r>
          </a:p>
          <a:p>
            <a:pPr lvl="1"/>
            <a:r>
              <a:rPr/>
              <a:t>Step1: Type SearchBar “large language model”</a:t>
            </a:r>
          </a:p>
          <a:p>
            <a:pPr lvl="1"/>
            <a:r>
              <a:rPr/>
              <a:t>Step2: Click SearchButton</a:t>
            </a:r>
          </a:p>
          <a:p>
            <a:pPr lvl="1"/>
            <a:r>
              <a:rPr/>
              <a:t>Step3: Click Wiki</a:t>
            </a:r>
          </a:p>
          <a:p>
            <a:pPr lvl="1"/>
            <a:r>
              <a:rPr/>
              <a:t>Step4: Scroll down</a:t>
            </a:r>
          </a:p>
          <a:p>
            <a:pPr lvl="1"/>
            <a:r>
              <a:rPr/>
              <a:t>Step5: Go backward</a:t>
            </a:r>
          </a:p>
          <a:p>
            <a:pPr lvl="1"/>
            <a:r>
              <a:rPr/>
              <a:t>Step6: Scroll down</a:t>
            </a:r>
          </a:p>
          <a:p>
            <a:pPr lvl="1"/>
            <a:r>
              <a:rPr/>
              <a:t>Step7: Click The link to an article</a:t>
            </a:r>
          </a:p>
          <a:p>
            <a:pPr lvl="1"/>
            <a:r>
              <a:rPr/>
              <a:t>Step8: Answer</a:t>
            </a:r>
          </a:p>
          <a:p>
            <a:pPr lvl="0"/>
            <a:r>
              <a:rPr b="1"/>
              <a:t>Result</a:t>
            </a:r>
            <a:r>
              <a:rPr/>
              <a:t>: We ultimately arrived at a page featuring an article and obtained “Found a relevant article” as the answer, essentially fulfilling the task.</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2024-05-28T12:54:07Z</dcterms:created>
  <dcterms:modified xsi:type="dcterms:W3CDTF">2024-05-28T12:54:07Z</dcterms:modified>
</cp:coreProperties>
</file>

<file path=docProps/custom.xml><?xml version="1.0" encoding="utf-8"?>
<Properties xmlns="http://schemas.openxmlformats.org/officeDocument/2006/custom-properties" xmlns:vt="http://schemas.openxmlformats.org/officeDocument/2006/docPropsVTypes"/>
</file>