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71" r:id="rId2"/>
    <p:sldId id="272" r:id="rId3"/>
    <p:sldId id="259" r:id="rId4"/>
    <p:sldId id="262" r:id="rId5"/>
    <p:sldId id="258" r:id="rId6"/>
    <p:sldId id="265" r:id="rId7"/>
    <p:sldId id="266" r:id="rId8"/>
    <p:sldId id="260" r:id="rId9"/>
    <p:sldId id="261" r:id="rId10"/>
    <p:sldId id="263" r:id="rId11"/>
    <p:sldId id="264" r:id="rId12"/>
    <p:sldId id="267" r:id="rId13"/>
    <p:sldId id="268" r:id="rId14"/>
    <p:sldId id="257" r:id="rId15"/>
    <p:sldId id="269" r:id="rId16"/>
    <p:sldId id="270" r:id="rId1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ase 2" id="{2B390096-1160-49A7-AEBD-73C08FDF13AB}">
          <p14:sldIdLst>
            <p14:sldId id="271"/>
            <p14:sldId id="272"/>
            <p14:sldId id="259"/>
            <p14:sldId id="262"/>
            <p14:sldId id="258"/>
            <p14:sldId id="265"/>
            <p14:sldId id="266"/>
            <p14:sldId id="260"/>
            <p14:sldId id="261"/>
            <p14:sldId id="263"/>
            <p14:sldId id="264"/>
            <p14:sldId id="267"/>
            <p14:sldId id="268"/>
            <p14:sldId id="257"/>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108" d="100"/>
          <a:sy n="108" d="100"/>
        </p:scale>
        <p:origin x="7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DE4A-E58E-4444-A3B6-12ABAD908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722E25F2-D49D-43F4-8F87-2E0F12028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6C71C574-93D9-4D0E-ACA0-3557E3DB2800}"/>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5" name="Footer Placeholder 4">
            <a:extLst>
              <a:ext uri="{FF2B5EF4-FFF2-40B4-BE49-F238E27FC236}">
                <a16:creationId xmlns:a16="http://schemas.microsoft.com/office/drawing/2014/main" id="{C15E0E6E-565E-44B2-9FC9-5198030D85F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69B4EC2-96A6-49EC-9776-32FF43CF125A}"/>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7523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9FBE-B6CD-4943-AE01-D3190EA39F6E}"/>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884D8F2-748D-46A7-A0FA-29C5020DB9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82C766D-2274-45A5-B554-12ACD760D7F8}"/>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5" name="Footer Placeholder 4">
            <a:extLst>
              <a:ext uri="{FF2B5EF4-FFF2-40B4-BE49-F238E27FC236}">
                <a16:creationId xmlns:a16="http://schemas.microsoft.com/office/drawing/2014/main" id="{9E290620-5F71-4F37-8434-4BA08253AB0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010B548-8E8A-42D6-A626-BD819586FA3B}"/>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27818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E3497-17ED-4E3E-B7DD-26E627419E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1EAB28D-BFB6-4B18-B52C-46EDD2A295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7810A88-F75D-4A4C-90AD-3D615500D721}"/>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5" name="Footer Placeholder 4">
            <a:extLst>
              <a:ext uri="{FF2B5EF4-FFF2-40B4-BE49-F238E27FC236}">
                <a16:creationId xmlns:a16="http://schemas.microsoft.com/office/drawing/2014/main" id="{6CF119F9-B34A-4925-8901-29D1CF467DF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1783038-CD19-42B3-B043-35D51A5CADA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1583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1CB-78C2-4912-99A5-166AD4BD29CA}"/>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C38EFF9-194F-4CA9-9C1B-85E3C70AD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0096F85-D42A-4310-89BD-A0F9594FC2B7}"/>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5" name="Footer Placeholder 4">
            <a:extLst>
              <a:ext uri="{FF2B5EF4-FFF2-40B4-BE49-F238E27FC236}">
                <a16:creationId xmlns:a16="http://schemas.microsoft.com/office/drawing/2014/main" id="{CADF2F11-B13E-450C-8482-5734823A1D0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8E47C6E-B059-41F9-A24E-7366EC8B368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4262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F218-8773-422A-8F7D-E0FC05101F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80728868-8641-4839-8A6F-627B981B9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E70E51-A094-4D6E-B9E9-167F5166413E}"/>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5" name="Footer Placeholder 4">
            <a:extLst>
              <a:ext uri="{FF2B5EF4-FFF2-40B4-BE49-F238E27FC236}">
                <a16:creationId xmlns:a16="http://schemas.microsoft.com/office/drawing/2014/main" id="{9757B034-DFD3-4EED-BDEE-6C329313C72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2222A1A-3C30-4183-8FFE-4CE9B0FDA23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0995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C0EF-E7A4-4E38-9DE5-EBBB501003B2}"/>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EB336A4-E109-4D6C-8644-6FDD4A6302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F7666516-24C4-422F-9027-2130A5EC1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C0080EA-A398-477F-8F3A-52E66D260756}"/>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6" name="Footer Placeholder 5">
            <a:extLst>
              <a:ext uri="{FF2B5EF4-FFF2-40B4-BE49-F238E27FC236}">
                <a16:creationId xmlns:a16="http://schemas.microsoft.com/office/drawing/2014/main" id="{EFD797F0-167B-4416-BC15-F5FF1CACC3FA}"/>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115D645-9CEF-40D9-8F45-E899AB237DB8}"/>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39277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A43-6660-45FF-B620-DE394338A2EF}"/>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C763555-2607-4AEA-93D0-10A355458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C9573D-3FA2-44B7-BD38-06B77617B1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9080D37-6064-4D2D-A1D1-7F7C3795E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2DF25-E1EE-4E4F-BF89-7D4DE63971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90276015-3EEF-4174-BDF5-3A4AB0B52D11}"/>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8" name="Footer Placeholder 7">
            <a:extLst>
              <a:ext uri="{FF2B5EF4-FFF2-40B4-BE49-F238E27FC236}">
                <a16:creationId xmlns:a16="http://schemas.microsoft.com/office/drawing/2014/main" id="{55A43E07-AB92-40D7-A7E5-ABB09CB8B7C4}"/>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BFA3B841-D3E7-4604-990F-A905898FFB23}"/>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132005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9A0A-7FA1-4A30-98CD-9DE53CEB571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03F15C8B-125C-4730-94A0-5ACD6327B9B5}"/>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4" name="Footer Placeholder 3">
            <a:extLst>
              <a:ext uri="{FF2B5EF4-FFF2-40B4-BE49-F238E27FC236}">
                <a16:creationId xmlns:a16="http://schemas.microsoft.com/office/drawing/2014/main" id="{031B873F-5356-425C-B805-4BB2400F7722}"/>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4323E3A4-F518-4EF9-835C-80C568C0ABE0}"/>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53873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F9938-BB34-4C47-9EE6-ABDF2D434A79}"/>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3" name="Footer Placeholder 2">
            <a:extLst>
              <a:ext uri="{FF2B5EF4-FFF2-40B4-BE49-F238E27FC236}">
                <a16:creationId xmlns:a16="http://schemas.microsoft.com/office/drawing/2014/main" id="{82153A07-188D-43B1-8402-BAAB34CDFACE}"/>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D8F2E51-9AD7-41E1-92D2-C4B234B2CCE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4389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5D01-1325-42FB-9EAB-E10FEC757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D623D22-2569-46BC-9F97-02098E085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E20DE61-D5CD-4588-BC23-CA13A2379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68706-9F30-4965-9F2D-A76F438BAC4D}"/>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6" name="Footer Placeholder 5">
            <a:extLst>
              <a:ext uri="{FF2B5EF4-FFF2-40B4-BE49-F238E27FC236}">
                <a16:creationId xmlns:a16="http://schemas.microsoft.com/office/drawing/2014/main" id="{8C727F4B-974E-4DBF-8501-87182E03D199}"/>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CCEB5F5-1261-417E-861E-CF80D9050E41}"/>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6163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790A-4A5B-418A-940B-3E6A604D9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E0526160-8811-4C73-96C3-78F31E2B0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73C375FB-A851-4C3D-A1C0-15317935B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9A4AD6-50EB-438F-941C-9959F628E6C1}"/>
              </a:ext>
            </a:extLst>
          </p:cNvPr>
          <p:cNvSpPr>
            <a:spLocks noGrp="1"/>
          </p:cNvSpPr>
          <p:nvPr>
            <p:ph type="dt" sz="half" idx="10"/>
          </p:nvPr>
        </p:nvSpPr>
        <p:spPr/>
        <p:txBody>
          <a:bodyPr/>
          <a:lstStyle/>
          <a:p>
            <a:fld id="{F1B00FCE-A7A8-443A-ABD2-F1E5E91ABEB0}" type="datetimeFigureOut">
              <a:rPr lang="sv-SE" smtClean="0"/>
              <a:t>2019-01-30</a:t>
            </a:fld>
            <a:endParaRPr lang="sv-SE"/>
          </a:p>
        </p:txBody>
      </p:sp>
      <p:sp>
        <p:nvSpPr>
          <p:cNvPr id="6" name="Footer Placeholder 5">
            <a:extLst>
              <a:ext uri="{FF2B5EF4-FFF2-40B4-BE49-F238E27FC236}">
                <a16:creationId xmlns:a16="http://schemas.microsoft.com/office/drawing/2014/main" id="{770A74AE-BC2E-47AD-835A-E6C3AF04323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3A41AF7-4113-4024-86C7-3974A408DBB6}"/>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7346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E7630-5CD3-4B6C-A6ED-5DC03F859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7F92DF8-8746-4127-8ACF-FA3423609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C748E1A8-0A8B-44A2-938D-A4FC34908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00FCE-A7A8-443A-ABD2-F1E5E91ABEB0}" type="datetimeFigureOut">
              <a:rPr lang="sv-SE" smtClean="0"/>
              <a:t>2019-01-30</a:t>
            </a:fld>
            <a:endParaRPr lang="sv-SE"/>
          </a:p>
        </p:txBody>
      </p:sp>
      <p:sp>
        <p:nvSpPr>
          <p:cNvPr id="5" name="Footer Placeholder 4">
            <a:extLst>
              <a:ext uri="{FF2B5EF4-FFF2-40B4-BE49-F238E27FC236}">
                <a16:creationId xmlns:a16="http://schemas.microsoft.com/office/drawing/2014/main" id="{05628A38-878A-4495-AF75-12C96287A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7CB0A758-B6D0-4BAB-9AB3-2D7DF0B34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EBB3-8A26-4DC3-BD75-6116D818A81E}" type="slidenum">
              <a:rPr lang="sv-SE" smtClean="0"/>
              <a:t>‹#›</a:t>
            </a:fld>
            <a:endParaRPr lang="sv-SE"/>
          </a:p>
        </p:txBody>
      </p:sp>
    </p:spTree>
    <p:extLst>
      <p:ext uri="{BB962C8B-B14F-4D97-AF65-F5344CB8AC3E}">
        <p14:creationId xmlns:p14="http://schemas.microsoft.com/office/powerpoint/2010/main" val="19917542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ABC-84DA-4799-8744-F0FEF406F9EC}"/>
              </a:ext>
            </a:extLst>
          </p:cNvPr>
          <p:cNvSpPr>
            <a:spLocks noGrp="1"/>
          </p:cNvSpPr>
          <p:nvPr>
            <p:ph type="ctrTitle"/>
          </p:nvPr>
        </p:nvSpPr>
        <p:spPr/>
        <p:txBody>
          <a:bodyPr>
            <a:normAutofit fontScale="90000"/>
          </a:bodyPr>
          <a:lstStyle/>
          <a:p>
            <a:r>
              <a:rPr lang="en-US" dirty="0"/>
              <a:t>[Title] (</a:t>
            </a:r>
            <a:r>
              <a:rPr lang="en-US" dirty="0" err="1"/>
              <a:t>wombo</a:t>
            </a:r>
            <a:r>
              <a:rPr lang="en-US" dirty="0"/>
              <a:t> combo doesn’t work as good anymore)</a:t>
            </a:r>
            <a:endParaRPr lang="sv-SE" dirty="0"/>
          </a:p>
        </p:txBody>
      </p:sp>
      <p:sp>
        <p:nvSpPr>
          <p:cNvPr id="3" name="Subtitle 2">
            <a:extLst>
              <a:ext uri="{FF2B5EF4-FFF2-40B4-BE49-F238E27FC236}">
                <a16:creationId xmlns:a16="http://schemas.microsoft.com/office/drawing/2014/main" id="{CCD691A7-388D-4BD7-BE8F-EA466F07DEED}"/>
              </a:ext>
            </a:extLst>
          </p:cNvPr>
          <p:cNvSpPr>
            <a:spLocks noGrp="1"/>
          </p:cNvSpPr>
          <p:nvPr>
            <p:ph type="subTitle" idx="1"/>
          </p:nvPr>
        </p:nvSpPr>
        <p:spPr/>
        <p:txBody>
          <a:bodyPr/>
          <a:lstStyle/>
          <a:p>
            <a:r>
              <a:rPr lang="en-US" dirty="0"/>
              <a:t>[One-liner]</a:t>
            </a:r>
            <a:endParaRPr lang="sv-SE" dirty="0"/>
          </a:p>
        </p:txBody>
      </p:sp>
    </p:spTree>
    <p:extLst>
      <p:ext uri="{BB962C8B-B14F-4D97-AF65-F5344CB8AC3E}">
        <p14:creationId xmlns:p14="http://schemas.microsoft.com/office/powerpoint/2010/main" val="322756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0C1F-394D-4922-B19D-B191F4E87485}"/>
              </a:ext>
            </a:extLst>
          </p:cNvPr>
          <p:cNvSpPr>
            <a:spLocks noGrp="1"/>
          </p:cNvSpPr>
          <p:nvPr>
            <p:ph type="title"/>
          </p:nvPr>
        </p:nvSpPr>
        <p:spPr/>
        <p:txBody>
          <a:bodyPr/>
          <a:lstStyle/>
          <a:p>
            <a:r>
              <a:rPr lang="en-US" dirty="0"/>
              <a:t>Character 2 </a:t>
            </a:r>
            <a:br>
              <a:rPr lang="en-US" dirty="0"/>
            </a:br>
            <a:r>
              <a:rPr lang="en-US" dirty="0"/>
              <a:t> - Settler - </a:t>
            </a:r>
            <a:endParaRPr lang="sv-SE" dirty="0"/>
          </a:p>
        </p:txBody>
      </p:sp>
      <p:sp>
        <p:nvSpPr>
          <p:cNvPr id="3" name="Content Placeholder 2">
            <a:extLst>
              <a:ext uri="{FF2B5EF4-FFF2-40B4-BE49-F238E27FC236}">
                <a16:creationId xmlns:a16="http://schemas.microsoft.com/office/drawing/2014/main" id="{46DF82BD-E600-4392-A6D5-3665FB5EF7C4}"/>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91380255-BE25-4334-8E4F-5704D6CE5EFD}"/>
              </a:ext>
            </a:extLst>
          </p:cNvPr>
          <p:cNvSpPr>
            <a:spLocks noGrp="1"/>
          </p:cNvSpPr>
          <p:nvPr>
            <p:ph type="body" sz="half" idx="2"/>
          </p:nvPr>
        </p:nvSpPr>
        <p:spPr/>
        <p:txBody>
          <a:bodyPr/>
          <a:lstStyle/>
          <a:p>
            <a:r>
              <a:rPr lang="en-US" dirty="0"/>
              <a:t>Has the ability to ping target location to grant the Smasher vision over that area</a:t>
            </a:r>
          </a:p>
          <a:p>
            <a:r>
              <a:rPr lang="en-US" dirty="0"/>
              <a:t>Has the ability to drag enemies in an area together into one spot </a:t>
            </a:r>
          </a:p>
          <a:p>
            <a:endParaRPr lang="sv-SE" dirty="0"/>
          </a:p>
        </p:txBody>
      </p:sp>
    </p:spTree>
    <p:extLst>
      <p:ext uri="{BB962C8B-B14F-4D97-AF65-F5344CB8AC3E}">
        <p14:creationId xmlns:p14="http://schemas.microsoft.com/office/powerpoint/2010/main" val="194631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E43D-7011-4E4E-9031-9670BBF74801}"/>
              </a:ext>
            </a:extLst>
          </p:cNvPr>
          <p:cNvSpPr>
            <a:spLocks noGrp="1"/>
          </p:cNvSpPr>
          <p:nvPr>
            <p:ph type="title"/>
          </p:nvPr>
        </p:nvSpPr>
        <p:spPr/>
        <p:txBody>
          <a:bodyPr/>
          <a:lstStyle/>
          <a:p>
            <a:r>
              <a:rPr lang="en-US" dirty="0"/>
              <a:t>Character 3</a:t>
            </a:r>
            <a:br>
              <a:rPr lang="en-US" dirty="0"/>
            </a:br>
            <a:r>
              <a:rPr lang="en-US" dirty="0"/>
              <a:t>- Smasher -</a:t>
            </a:r>
            <a:endParaRPr lang="sv-SE" dirty="0"/>
          </a:p>
        </p:txBody>
      </p:sp>
      <p:sp>
        <p:nvSpPr>
          <p:cNvPr id="3" name="Content Placeholder 2">
            <a:extLst>
              <a:ext uri="{FF2B5EF4-FFF2-40B4-BE49-F238E27FC236}">
                <a16:creationId xmlns:a16="http://schemas.microsoft.com/office/drawing/2014/main" id="{3611A7F7-03D7-4314-9F23-F7905D59D24A}"/>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D8948BD0-BBCD-461E-B20E-5B53D5D2B27F}"/>
              </a:ext>
            </a:extLst>
          </p:cNvPr>
          <p:cNvSpPr>
            <a:spLocks noGrp="1"/>
          </p:cNvSpPr>
          <p:nvPr>
            <p:ph type="body" sz="half" idx="2"/>
          </p:nvPr>
        </p:nvSpPr>
        <p:spPr/>
        <p:txBody>
          <a:bodyPr/>
          <a:lstStyle/>
          <a:p>
            <a:r>
              <a:rPr lang="en-US" dirty="0"/>
              <a:t>Can shoot out an energy orb in target direction. By pressing the ability button again a lighting will strike and reduce team spirit based on amount of targets hit. </a:t>
            </a:r>
          </a:p>
          <a:p>
            <a:r>
              <a:rPr lang="en-US" dirty="0"/>
              <a:t>Or</a:t>
            </a:r>
          </a:p>
          <a:p>
            <a:r>
              <a:rPr lang="en-US" dirty="0"/>
              <a:t>Lobs a rock by holding down ability button to increase distance traveled. </a:t>
            </a:r>
          </a:p>
          <a:p>
            <a:endParaRPr lang="sv-SE" dirty="0"/>
          </a:p>
        </p:txBody>
      </p:sp>
    </p:spTree>
    <p:extLst>
      <p:ext uri="{BB962C8B-B14F-4D97-AF65-F5344CB8AC3E}">
        <p14:creationId xmlns:p14="http://schemas.microsoft.com/office/powerpoint/2010/main" val="182082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9F72-C47A-45AB-A8CF-F61E8D4801E2}"/>
              </a:ext>
            </a:extLst>
          </p:cNvPr>
          <p:cNvSpPr>
            <a:spLocks noGrp="1"/>
          </p:cNvSpPr>
          <p:nvPr>
            <p:ph type="title"/>
          </p:nvPr>
        </p:nvSpPr>
        <p:spPr/>
        <p:txBody>
          <a:bodyPr/>
          <a:lstStyle/>
          <a:p>
            <a:r>
              <a:rPr lang="en-US" dirty="0"/>
              <a:t>UI Navigation</a:t>
            </a:r>
            <a:br>
              <a:rPr lang="en-US" dirty="0"/>
            </a:br>
            <a:endParaRPr lang="sv-SE" dirty="0"/>
          </a:p>
        </p:txBody>
      </p:sp>
      <p:sp>
        <p:nvSpPr>
          <p:cNvPr id="3" name="Content Placeholder 2">
            <a:extLst>
              <a:ext uri="{FF2B5EF4-FFF2-40B4-BE49-F238E27FC236}">
                <a16:creationId xmlns:a16="http://schemas.microsoft.com/office/drawing/2014/main" id="{11781E77-CEFA-4731-B566-4CAE30C8AE2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800CC1F1-FE55-425D-98AB-592001D084C0}"/>
              </a:ext>
            </a:extLst>
          </p:cNvPr>
          <p:cNvSpPr>
            <a:spLocks noGrp="1"/>
          </p:cNvSpPr>
          <p:nvPr>
            <p:ph type="body" sz="half" idx="2"/>
          </p:nvPr>
        </p:nvSpPr>
        <p:spPr/>
        <p:txBody>
          <a:bodyPr/>
          <a:lstStyle/>
          <a:p>
            <a:endParaRPr lang="sv-SE"/>
          </a:p>
        </p:txBody>
      </p:sp>
    </p:spTree>
    <p:extLst>
      <p:ext uri="{BB962C8B-B14F-4D97-AF65-F5344CB8AC3E}">
        <p14:creationId xmlns:p14="http://schemas.microsoft.com/office/powerpoint/2010/main" val="41497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2A01-1A87-452E-879C-0967E50D667B}"/>
              </a:ext>
            </a:extLst>
          </p:cNvPr>
          <p:cNvSpPr>
            <a:spLocks noGrp="1"/>
          </p:cNvSpPr>
          <p:nvPr>
            <p:ph type="ctrTitle"/>
          </p:nvPr>
        </p:nvSpPr>
        <p:spPr/>
        <p:txBody>
          <a:bodyPr/>
          <a:lstStyle/>
          <a:p>
            <a:r>
              <a:rPr lang="en-US" dirty="0"/>
              <a:t>Technicalities</a:t>
            </a:r>
            <a:endParaRPr lang="sv-SE" dirty="0"/>
          </a:p>
        </p:txBody>
      </p:sp>
      <p:sp>
        <p:nvSpPr>
          <p:cNvPr id="3" name="Subtitle 2">
            <a:extLst>
              <a:ext uri="{FF2B5EF4-FFF2-40B4-BE49-F238E27FC236}">
                <a16:creationId xmlns:a16="http://schemas.microsoft.com/office/drawing/2014/main" id="{8CBC278F-D3F7-4925-AB76-D9E48EC2A115}"/>
              </a:ext>
            </a:extLst>
          </p:cNvPr>
          <p:cNvSpPr>
            <a:spLocks noGrp="1"/>
          </p:cNvSpPr>
          <p:nvPr>
            <p:ph type="subTitle" idx="1"/>
          </p:nvPr>
        </p:nvSpPr>
        <p:spPr/>
        <p:txBody>
          <a:bodyPr/>
          <a:lstStyle/>
          <a:p>
            <a:r>
              <a:rPr lang="en-US" dirty="0"/>
              <a:t>And things I find boring</a:t>
            </a:r>
            <a:endParaRPr lang="sv-SE" dirty="0"/>
          </a:p>
        </p:txBody>
      </p:sp>
    </p:spTree>
    <p:extLst>
      <p:ext uri="{BB962C8B-B14F-4D97-AF65-F5344CB8AC3E}">
        <p14:creationId xmlns:p14="http://schemas.microsoft.com/office/powerpoint/2010/main" val="363656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2F2B-CB0F-4CA8-A918-05CE3FD1EAF5}"/>
              </a:ext>
            </a:extLst>
          </p:cNvPr>
          <p:cNvSpPr>
            <a:spLocks noGrp="1"/>
          </p:cNvSpPr>
          <p:nvPr>
            <p:ph type="title"/>
          </p:nvPr>
        </p:nvSpPr>
        <p:spPr/>
        <p:txBody>
          <a:bodyPr/>
          <a:lstStyle/>
          <a:p>
            <a:r>
              <a:rPr lang="en-US" dirty="0"/>
              <a:t>Audience</a:t>
            </a:r>
            <a:br>
              <a:rPr lang="sv-SE" dirty="0"/>
            </a:br>
            <a:endParaRPr lang="sv-SE" dirty="0"/>
          </a:p>
        </p:txBody>
      </p:sp>
      <p:pic>
        <p:nvPicPr>
          <p:cNvPr id="6" name="Content Placeholder 5">
            <a:extLst>
              <a:ext uri="{FF2B5EF4-FFF2-40B4-BE49-F238E27FC236}">
                <a16:creationId xmlns:a16="http://schemas.microsoft.com/office/drawing/2014/main" id="{199B2FD2-5056-4C88-8679-3FCB0B8A8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365833"/>
            <a:ext cx="6172200" cy="4116809"/>
          </a:xfrm>
        </p:spPr>
      </p:pic>
      <p:sp>
        <p:nvSpPr>
          <p:cNvPr id="4" name="Text Placeholder 3">
            <a:extLst>
              <a:ext uri="{FF2B5EF4-FFF2-40B4-BE49-F238E27FC236}">
                <a16:creationId xmlns:a16="http://schemas.microsoft.com/office/drawing/2014/main" id="{E70149B6-942D-4079-88D0-5206F6085099}"/>
              </a:ext>
            </a:extLst>
          </p:cNvPr>
          <p:cNvSpPr>
            <a:spLocks noGrp="1"/>
          </p:cNvSpPr>
          <p:nvPr>
            <p:ph type="body" sz="half" idx="2"/>
          </p:nvPr>
        </p:nvSpPr>
        <p:spPr/>
        <p:txBody>
          <a:bodyPr>
            <a:normAutofit/>
          </a:bodyPr>
          <a:lstStyle/>
          <a:p>
            <a:r>
              <a:rPr lang="en-US" dirty="0"/>
              <a:t>People that play </a:t>
            </a:r>
            <a:r>
              <a:rPr lang="en-US" dirty="0" err="1"/>
              <a:t>mobas</a:t>
            </a:r>
            <a:r>
              <a:rPr lang="en-US" dirty="0"/>
              <a:t> with friends but want a better way of expressing their teamwork than the long downtime fights that focus more on individual play rather than teamwork. </a:t>
            </a:r>
            <a:endParaRPr lang="sv-SE" dirty="0"/>
          </a:p>
          <a:p>
            <a:r>
              <a:rPr lang="en-US" dirty="0"/>
              <a:t>People that enjoy sports and the competitive feeling of team vs team. </a:t>
            </a:r>
          </a:p>
          <a:p>
            <a:r>
              <a:rPr lang="en-US" dirty="0"/>
              <a:t>PROBLEM: </a:t>
            </a:r>
            <a:r>
              <a:rPr lang="en-US" dirty="0" err="1"/>
              <a:t>Mobas</a:t>
            </a:r>
            <a:r>
              <a:rPr lang="en-US" dirty="0"/>
              <a:t> are not normally controller played games. Target audience might not have required hardware. </a:t>
            </a:r>
          </a:p>
          <a:p>
            <a:r>
              <a:rPr lang="en-US" dirty="0"/>
              <a:t>SOLUTION: Switch to keyboard and mouse for input? </a:t>
            </a:r>
          </a:p>
          <a:p>
            <a:endParaRPr lang="sv-SE" dirty="0"/>
          </a:p>
          <a:p>
            <a:endParaRPr lang="sv-SE" dirty="0"/>
          </a:p>
        </p:txBody>
      </p:sp>
    </p:spTree>
    <p:extLst>
      <p:ext uri="{BB962C8B-B14F-4D97-AF65-F5344CB8AC3E}">
        <p14:creationId xmlns:p14="http://schemas.microsoft.com/office/powerpoint/2010/main" val="29296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F65D-C035-4D36-82DC-14D2B496D935}"/>
              </a:ext>
            </a:extLst>
          </p:cNvPr>
          <p:cNvSpPr>
            <a:spLocks noGrp="1"/>
          </p:cNvSpPr>
          <p:nvPr>
            <p:ph type="title"/>
          </p:nvPr>
        </p:nvSpPr>
        <p:spPr/>
        <p:txBody>
          <a:bodyPr/>
          <a:lstStyle/>
          <a:p>
            <a:r>
              <a:rPr lang="en-US" dirty="0"/>
              <a:t>Hardware</a:t>
            </a:r>
            <a:br>
              <a:rPr lang="sv-SE" dirty="0"/>
            </a:br>
            <a:endParaRPr lang="sv-SE" dirty="0"/>
          </a:p>
        </p:txBody>
      </p:sp>
      <p:sp>
        <p:nvSpPr>
          <p:cNvPr id="3" name="Content Placeholder 2">
            <a:extLst>
              <a:ext uri="{FF2B5EF4-FFF2-40B4-BE49-F238E27FC236}">
                <a16:creationId xmlns:a16="http://schemas.microsoft.com/office/drawing/2014/main" id="{F7D487C7-255F-4ABB-9309-AF8F601F728C}"/>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2B0F882B-7593-4021-A919-781E2DB7F534}"/>
              </a:ext>
            </a:extLst>
          </p:cNvPr>
          <p:cNvSpPr>
            <a:spLocks noGrp="1"/>
          </p:cNvSpPr>
          <p:nvPr>
            <p:ph type="body" sz="half" idx="2"/>
          </p:nvPr>
        </p:nvSpPr>
        <p:spPr/>
        <p:txBody>
          <a:bodyPr/>
          <a:lstStyle/>
          <a:p>
            <a:r>
              <a:rPr lang="en-US" dirty="0"/>
              <a:t>PC – Best played with controller????</a:t>
            </a:r>
          </a:p>
          <a:p>
            <a:r>
              <a:rPr lang="en-US" dirty="0"/>
              <a:t>^that’s just a bad idea, right?</a:t>
            </a:r>
            <a:endParaRPr lang="sv-SE" dirty="0"/>
          </a:p>
        </p:txBody>
      </p:sp>
    </p:spTree>
    <p:extLst>
      <p:ext uri="{BB962C8B-B14F-4D97-AF65-F5344CB8AC3E}">
        <p14:creationId xmlns:p14="http://schemas.microsoft.com/office/powerpoint/2010/main" val="112019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F59F-D892-4976-8370-EA668DB4C4CB}"/>
              </a:ext>
            </a:extLst>
          </p:cNvPr>
          <p:cNvSpPr>
            <a:spLocks noGrp="1"/>
          </p:cNvSpPr>
          <p:nvPr>
            <p:ph type="title"/>
          </p:nvPr>
        </p:nvSpPr>
        <p:spPr/>
        <p:txBody>
          <a:bodyPr/>
          <a:lstStyle/>
          <a:p>
            <a:r>
              <a:rPr lang="en-US" dirty="0"/>
              <a:t>Software</a:t>
            </a:r>
            <a:br>
              <a:rPr lang="en-US" dirty="0"/>
            </a:br>
            <a:endParaRPr lang="sv-SE" dirty="0"/>
          </a:p>
        </p:txBody>
      </p:sp>
      <p:sp>
        <p:nvSpPr>
          <p:cNvPr id="3" name="Content Placeholder 2">
            <a:extLst>
              <a:ext uri="{FF2B5EF4-FFF2-40B4-BE49-F238E27FC236}">
                <a16:creationId xmlns:a16="http://schemas.microsoft.com/office/drawing/2014/main" id="{392EDEF2-4437-4749-9A38-6D241D41D75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CA880C1B-44F2-4606-A7CD-B45B12A6AE0F}"/>
              </a:ext>
            </a:extLst>
          </p:cNvPr>
          <p:cNvSpPr>
            <a:spLocks noGrp="1"/>
          </p:cNvSpPr>
          <p:nvPr>
            <p:ph type="body" sz="half" idx="2"/>
          </p:nvPr>
        </p:nvSpPr>
        <p:spPr/>
        <p:txBody>
          <a:bodyPr/>
          <a:lstStyle/>
          <a:p>
            <a:r>
              <a:rPr lang="en-US" dirty="0"/>
              <a:t>Game Engine: Unity or Unreal, whichever is better for networking. </a:t>
            </a:r>
          </a:p>
          <a:p>
            <a:r>
              <a:rPr lang="en-US" dirty="0"/>
              <a:t>Code: Visual Studio</a:t>
            </a:r>
          </a:p>
          <a:p>
            <a:r>
              <a:rPr lang="en-US" dirty="0"/>
              <a:t>Art: Substance Painter, Photoshop, 3DS Max, </a:t>
            </a:r>
            <a:r>
              <a:rPr lang="en-US" dirty="0" err="1"/>
              <a:t>Motionbuilder</a:t>
            </a:r>
            <a:endParaRPr lang="en-US" dirty="0"/>
          </a:p>
          <a:p>
            <a:r>
              <a:rPr lang="en-US" dirty="0"/>
              <a:t>Others: Audacity, Vegas Pro (For trailers), OBS Studio (For recording gameplay)</a:t>
            </a:r>
            <a:endParaRPr lang="sv-SE" dirty="0"/>
          </a:p>
        </p:txBody>
      </p:sp>
    </p:spTree>
    <p:extLst>
      <p:ext uri="{BB962C8B-B14F-4D97-AF65-F5344CB8AC3E}">
        <p14:creationId xmlns:p14="http://schemas.microsoft.com/office/powerpoint/2010/main" val="220603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3D9-F9F9-4890-9E50-E9A51D293AC9}"/>
              </a:ext>
            </a:extLst>
          </p:cNvPr>
          <p:cNvSpPr>
            <a:spLocks noGrp="1"/>
          </p:cNvSpPr>
          <p:nvPr>
            <p:ph type="title"/>
          </p:nvPr>
        </p:nvSpPr>
        <p:spPr/>
        <p:txBody>
          <a:bodyPr/>
          <a:lstStyle/>
          <a:p>
            <a:r>
              <a:rPr lang="en-US" dirty="0"/>
              <a:t>Narrative</a:t>
            </a:r>
            <a:endParaRPr lang="sv-SE" dirty="0"/>
          </a:p>
        </p:txBody>
      </p:sp>
      <p:sp>
        <p:nvSpPr>
          <p:cNvPr id="3" name="Content Placeholder 2">
            <a:extLst>
              <a:ext uri="{FF2B5EF4-FFF2-40B4-BE49-F238E27FC236}">
                <a16:creationId xmlns:a16="http://schemas.microsoft.com/office/drawing/2014/main" id="{4F94A7C9-FD81-4EEF-A1A2-7F2C561ACC42}"/>
              </a:ext>
            </a:extLst>
          </p:cNvPr>
          <p:cNvSpPr>
            <a:spLocks noGrp="1"/>
          </p:cNvSpPr>
          <p:nvPr>
            <p:ph idx="1"/>
          </p:nvPr>
        </p:nvSpPr>
        <p:spPr/>
        <p:txBody>
          <a:bodyPr>
            <a:normAutofit/>
          </a:bodyPr>
          <a:lstStyle/>
          <a:p>
            <a:pPr marL="0" indent="0">
              <a:buNone/>
            </a:pPr>
            <a:r>
              <a:rPr lang="en-US" sz="1800" dirty="0">
                <a:latin typeface="Georgia" panose="02040502050405020303" pitchFamily="18" charset="0"/>
                <a:cs typeface="Times New Roman" panose="02020603050405020304" pitchFamily="18" charset="0"/>
              </a:rPr>
              <a:t>Far in the future, all necessary services have been taken over by robots, and planetary travel has become a custom. With such a convenient society, the humans and aliens have lost track of what they want from life and what their purpose is. As depression spread into the vast galaxy, a sole entrepreneur finds a solution – a way for people to regain their lost motivation and energy. Within each and everyone of us is an mystery yet to be solved. Even those who spends millions of hours together won’t understand the depth of another creature perfectly, but they sure can strive to. This entrepreneur had an idea to create a sport, a battle within an arena where the understanding of your fellow teammates were the only way to achieve victory. </a:t>
            </a:r>
            <a:endParaRPr lang="sv-SE" sz="1800" dirty="0">
              <a:latin typeface="Georgia" panose="02040502050405020303" pitchFamily="18" charset="0"/>
              <a:cs typeface="Times New Roman" panose="02020603050405020304" pitchFamily="18" charset="0"/>
            </a:endParaRPr>
          </a:p>
          <a:p>
            <a:pPr marL="0" indent="0">
              <a:buNone/>
            </a:pPr>
            <a:r>
              <a:rPr lang="en-US" sz="1800" dirty="0">
                <a:latin typeface="Georgia" panose="02040502050405020303" pitchFamily="18" charset="0"/>
                <a:cs typeface="Times New Roman" panose="02020603050405020304" pitchFamily="18" charset="0"/>
              </a:rPr>
              <a:t>Fight together with your best alien and human friends in an arena in a battle to prove to the world your understanding of each other and </a:t>
            </a:r>
            <a:r>
              <a:rPr lang="sv-SE" sz="1800" dirty="0">
                <a:latin typeface="Georgia" panose="02040502050405020303" pitchFamily="18" charset="0"/>
                <a:cs typeface="Times New Roman" panose="02020603050405020304" pitchFamily="18" charset="0"/>
              </a:rPr>
              <a:t>get to know eachother better than ever before. </a:t>
            </a:r>
          </a:p>
        </p:txBody>
      </p:sp>
    </p:spTree>
    <p:extLst>
      <p:ext uri="{BB962C8B-B14F-4D97-AF65-F5344CB8AC3E}">
        <p14:creationId xmlns:p14="http://schemas.microsoft.com/office/powerpoint/2010/main" val="221241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E276-92FC-4391-BFD2-C59B3C32736D}"/>
              </a:ext>
            </a:extLst>
          </p:cNvPr>
          <p:cNvSpPr>
            <a:spLocks noGrp="1"/>
          </p:cNvSpPr>
          <p:nvPr>
            <p:ph type="ctrTitle"/>
          </p:nvPr>
        </p:nvSpPr>
        <p:spPr/>
        <p:txBody>
          <a:bodyPr/>
          <a:lstStyle/>
          <a:p>
            <a:r>
              <a:rPr lang="en-US" dirty="0"/>
              <a:t>Gameplay</a:t>
            </a:r>
            <a:endParaRPr lang="sv-SE" dirty="0"/>
          </a:p>
        </p:txBody>
      </p:sp>
      <p:sp>
        <p:nvSpPr>
          <p:cNvPr id="3" name="Subtitle 2">
            <a:extLst>
              <a:ext uri="{FF2B5EF4-FFF2-40B4-BE49-F238E27FC236}">
                <a16:creationId xmlns:a16="http://schemas.microsoft.com/office/drawing/2014/main" id="{32E04A23-278D-4020-AD37-F7B1F08566B0}"/>
              </a:ext>
            </a:extLst>
          </p:cNvPr>
          <p:cNvSpPr>
            <a:spLocks noGrp="1"/>
          </p:cNvSpPr>
          <p:nvPr>
            <p:ph type="subTitle" idx="1"/>
          </p:nvPr>
        </p:nvSpPr>
        <p:spPr/>
        <p:txBody>
          <a:bodyPr/>
          <a:lstStyle/>
          <a:p>
            <a:r>
              <a:rPr lang="en-US" dirty="0"/>
              <a:t>(Flowchart and KEY features)</a:t>
            </a:r>
            <a:endParaRPr lang="sv-SE" dirty="0"/>
          </a:p>
        </p:txBody>
      </p:sp>
    </p:spTree>
    <p:extLst>
      <p:ext uri="{BB962C8B-B14F-4D97-AF65-F5344CB8AC3E}">
        <p14:creationId xmlns:p14="http://schemas.microsoft.com/office/powerpoint/2010/main" val="423012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EE85-97F6-4218-8CD9-52D620348135}"/>
              </a:ext>
            </a:extLst>
          </p:cNvPr>
          <p:cNvSpPr>
            <a:spLocks noGrp="1"/>
          </p:cNvSpPr>
          <p:nvPr>
            <p:ph type="title"/>
          </p:nvPr>
        </p:nvSpPr>
        <p:spPr/>
        <p:txBody>
          <a:bodyPr/>
          <a:lstStyle/>
          <a:p>
            <a:r>
              <a:rPr lang="en-US" dirty="0"/>
              <a:t>Flowchart</a:t>
            </a:r>
            <a:br>
              <a:rPr lang="en-US" dirty="0"/>
            </a:br>
            <a:endParaRPr lang="sv-SE" dirty="0"/>
          </a:p>
        </p:txBody>
      </p:sp>
      <p:pic>
        <p:nvPicPr>
          <p:cNvPr id="6" name="Content Placeholder 5">
            <a:extLst>
              <a:ext uri="{FF2B5EF4-FFF2-40B4-BE49-F238E27FC236}">
                <a16:creationId xmlns:a16="http://schemas.microsoft.com/office/drawing/2014/main" id="{DCF572A4-F3DF-4356-A797-2D570B8249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a:extLst>
              <a:ext uri="{FF2B5EF4-FFF2-40B4-BE49-F238E27FC236}">
                <a16:creationId xmlns:a16="http://schemas.microsoft.com/office/drawing/2014/main" id="{5B290FB1-2B04-40EE-AD5E-4AB9A7F3A984}"/>
              </a:ext>
            </a:extLst>
          </p:cNvPr>
          <p:cNvSpPr>
            <a:spLocks noGrp="1"/>
          </p:cNvSpPr>
          <p:nvPr>
            <p:ph type="body" sz="half" idx="2"/>
          </p:nvPr>
        </p:nvSpPr>
        <p:spPr/>
        <p:txBody>
          <a:bodyPr/>
          <a:lstStyle/>
          <a:p>
            <a:endParaRPr lang="sv-SE"/>
          </a:p>
        </p:txBody>
      </p:sp>
    </p:spTree>
    <p:extLst>
      <p:ext uri="{BB962C8B-B14F-4D97-AF65-F5344CB8AC3E}">
        <p14:creationId xmlns:p14="http://schemas.microsoft.com/office/powerpoint/2010/main" val="6244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10CA-1F45-4870-B45A-607B37484767}"/>
              </a:ext>
            </a:extLst>
          </p:cNvPr>
          <p:cNvSpPr>
            <a:spLocks noGrp="1"/>
          </p:cNvSpPr>
          <p:nvPr>
            <p:ph type="title"/>
          </p:nvPr>
        </p:nvSpPr>
        <p:spPr/>
        <p:txBody>
          <a:bodyPr/>
          <a:lstStyle/>
          <a:p>
            <a:r>
              <a:rPr lang="en-US" dirty="0"/>
              <a:t>Gameplay</a:t>
            </a:r>
            <a:br>
              <a:rPr lang="sv-SE" dirty="0"/>
            </a:br>
            <a:endParaRPr lang="sv-SE" dirty="0"/>
          </a:p>
        </p:txBody>
      </p:sp>
      <p:sp>
        <p:nvSpPr>
          <p:cNvPr id="3" name="Content Placeholder 2">
            <a:extLst>
              <a:ext uri="{FF2B5EF4-FFF2-40B4-BE49-F238E27FC236}">
                <a16:creationId xmlns:a16="http://schemas.microsoft.com/office/drawing/2014/main" id="{B53C7AC6-FFCD-453C-BF8F-59A19E8F623E}"/>
              </a:ext>
            </a:extLst>
          </p:cNvPr>
          <p:cNvSpPr>
            <a:spLocks noGrp="1"/>
          </p:cNvSpPr>
          <p:nvPr>
            <p:ph idx="1"/>
          </p:nvPr>
        </p:nvSpPr>
        <p:spPr/>
        <p:txBody>
          <a:bodyPr/>
          <a:lstStyle/>
          <a:p>
            <a:endParaRPr lang="sv-SE" dirty="0"/>
          </a:p>
          <a:p>
            <a:pPr marL="0" indent="0">
              <a:buNone/>
            </a:pPr>
            <a:endParaRPr lang="sv-SE" dirty="0"/>
          </a:p>
        </p:txBody>
      </p:sp>
      <p:sp>
        <p:nvSpPr>
          <p:cNvPr id="4" name="Text Placeholder 3">
            <a:extLst>
              <a:ext uri="{FF2B5EF4-FFF2-40B4-BE49-F238E27FC236}">
                <a16:creationId xmlns:a16="http://schemas.microsoft.com/office/drawing/2014/main" id="{CF5684F6-7D5C-486D-88BB-D5A2D79D3578}"/>
              </a:ext>
            </a:extLst>
          </p:cNvPr>
          <p:cNvSpPr>
            <a:spLocks noGrp="1"/>
          </p:cNvSpPr>
          <p:nvPr>
            <p:ph type="body" sz="half" idx="2"/>
          </p:nvPr>
        </p:nvSpPr>
        <p:spPr/>
        <p:txBody>
          <a:bodyPr/>
          <a:lstStyle/>
          <a:p>
            <a:r>
              <a:rPr lang="en-US" dirty="0"/>
              <a:t>3v3 Arena Fighter </a:t>
            </a:r>
          </a:p>
          <a:p>
            <a:r>
              <a:rPr lang="en-US" dirty="0"/>
              <a:t>Top down RTS/</a:t>
            </a:r>
            <a:r>
              <a:rPr lang="en-US" dirty="0" err="1"/>
              <a:t>moba</a:t>
            </a:r>
            <a:r>
              <a:rPr lang="en-US" dirty="0"/>
              <a:t> view</a:t>
            </a:r>
          </a:p>
          <a:p>
            <a:r>
              <a:rPr lang="en-US" dirty="0"/>
              <a:t>Control a character with unique abilities</a:t>
            </a:r>
          </a:p>
          <a:p>
            <a:r>
              <a:rPr lang="en-US" dirty="0"/>
              <a:t>Play together with your two teammates to cover up their weaknesses and have them cover your own. </a:t>
            </a:r>
          </a:p>
          <a:p>
            <a:endParaRPr lang="sv-SE" dirty="0"/>
          </a:p>
          <a:p>
            <a:r>
              <a:rPr lang="en-US" dirty="0"/>
              <a:t>Win by depleting enemy team’s </a:t>
            </a:r>
            <a:r>
              <a:rPr lang="en-US" i="1" dirty="0"/>
              <a:t>Team Spirit</a:t>
            </a:r>
          </a:p>
          <a:p>
            <a:endParaRPr lang="sv-SE" dirty="0"/>
          </a:p>
        </p:txBody>
      </p:sp>
      <p:pic>
        <p:nvPicPr>
          <p:cNvPr id="6" name="Picture 5">
            <a:extLst>
              <a:ext uri="{FF2B5EF4-FFF2-40B4-BE49-F238E27FC236}">
                <a16:creationId xmlns:a16="http://schemas.microsoft.com/office/drawing/2014/main" id="{150EE620-E9AC-4776-8C63-08D15E1A4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70" y="1467474"/>
            <a:ext cx="5873380" cy="3913526"/>
          </a:xfrm>
          <a:prstGeom prst="rect">
            <a:avLst/>
          </a:prstGeom>
        </p:spPr>
      </p:pic>
    </p:spTree>
    <p:extLst>
      <p:ext uri="{BB962C8B-B14F-4D97-AF65-F5344CB8AC3E}">
        <p14:creationId xmlns:p14="http://schemas.microsoft.com/office/powerpoint/2010/main" val="404821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AA39-7D30-4C7A-BB4B-4753E492CC83}"/>
              </a:ext>
            </a:extLst>
          </p:cNvPr>
          <p:cNvSpPr>
            <a:spLocks noGrp="1"/>
          </p:cNvSpPr>
          <p:nvPr>
            <p:ph type="title"/>
          </p:nvPr>
        </p:nvSpPr>
        <p:spPr/>
        <p:txBody>
          <a:bodyPr/>
          <a:lstStyle/>
          <a:p>
            <a:r>
              <a:rPr lang="en-US" i="1" dirty="0"/>
              <a:t>Team Spirit</a:t>
            </a:r>
            <a:br>
              <a:rPr lang="en-US" i="1" dirty="0"/>
            </a:br>
            <a:endParaRPr lang="sv-SE" i="1" dirty="0"/>
          </a:p>
        </p:txBody>
      </p:sp>
      <p:sp>
        <p:nvSpPr>
          <p:cNvPr id="3" name="Content Placeholder 2">
            <a:extLst>
              <a:ext uri="{FF2B5EF4-FFF2-40B4-BE49-F238E27FC236}">
                <a16:creationId xmlns:a16="http://schemas.microsoft.com/office/drawing/2014/main" id="{2569DF82-2BCB-473A-906E-5CB5F395D933}"/>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5DF5992A-1B73-4309-A084-5BEEFF417477}"/>
              </a:ext>
            </a:extLst>
          </p:cNvPr>
          <p:cNvSpPr>
            <a:spLocks noGrp="1"/>
          </p:cNvSpPr>
          <p:nvPr>
            <p:ph type="body" sz="half" idx="2"/>
          </p:nvPr>
        </p:nvSpPr>
        <p:spPr/>
        <p:txBody>
          <a:bodyPr/>
          <a:lstStyle/>
          <a:p>
            <a:r>
              <a:rPr lang="en-US" dirty="0"/>
              <a:t>The health of the game</a:t>
            </a:r>
          </a:p>
          <a:p>
            <a:r>
              <a:rPr lang="en-US" dirty="0"/>
              <a:t>Win by reducing enemies’ team spirit to 0</a:t>
            </a:r>
          </a:p>
          <a:p>
            <a:r>
              <a:rPr lang="en-US" dirty="0"/>
              <a:t>You share team spirit with you teammates</a:t>
            </a:r>
          </a:p>
          <a:p>
            <a:r>
              <a:rPr lang="en-US" dirty="0"/>
              <a:t>Team spirit is </a:t>
            </a:r>
            <a:r>
              <a:rPr lang="en-US" i="1" dirty="0"/>
              <a:t>gained</a:t>
            </a:r>
            <a:r>
              <a:rPr lang="en-US" dirty="0"/>
              <a:t> by:</a:t>
            </a:r>
          </a:p>
          <a:p>
            <a:pPr marL="285750" indent="-285750">
              <a:buFont typeface="Arial" panose="020B0604020202020204" pitchFamily="34" charset="0"/>
              <a:buChar char="•"/>
            </a:pPr>
            <a:r>
              <a:rPr lang="en-US" dirty="0"/>
              <a:t>Hitting and combining skills</a:t>
            </a:r>
          </a:p>
          <a:p>
            <a:pPr marL="285750" indent="-285750">
              <a:buFont typeface="Arial" panose="020B0604020202020204" pitchFamily="34" charset="0"/>
              <a:buChar char="•"/>
            </a:pPr>
            <a:r>
              <a:rPr lang="en-US" dirty="0"/>
              <a:t>Sticking together with your teammates</a:t>
            </a:r>
          </a:p>
          <a:p>
            <a:pPr marL="285750" indent="-285750">
              <a:buFont typeface="Arial" panose="020B0604020202020204" pitchFamily="34" charset="0"/>
              <a:buChar char="•"/>
            </a:pPr>
            <a:endParaRPr lang="en-US" dirty="0"/>
          </a:p>
          <a:p>
            <a:r>
              <a:rPr lang="en-US" dirty="0"/>
              <a:t>Team spirit is </a:t>
            </a:r>
            <a:r>
              <a:rPr lang="en-US" i="1" dirty="0"/>
              <a:t>lost</a:t>
            </a:r>
            <a:r>
              <a:rPr lang="en-US" dirty="0"/>
              <a:t> by: </a:t>
            </a:r>
          </a:p>
          <a:p>
            <a:pPr marL="285750" indent="-285750">
              <a:buFont typeface="Arial" panose="020B0604020202020204" pitchFamily="34" charset="0"/>
              <a:buChar char="•"/>
            </a:pPr>
            <a:r>
              <a:rPr lang="en-US" dirty="0"/>
              <a:t>Getting direct hits from enemy smasher</a:t>
            </a:r>
          </a:p>
          <a:p>
            <a:pPr marL="285750" indent="-285750">
              <a:buFont typeface="Arial" panose="020B0604020202020204" pitchFamily="34" charset="0"/>
              <a:buChar char="•"/>
            </a:pPr>
            <a:r>
              <a:rPr lang="en-US" dirty="0"/>
              <a:t>Being apart from teammates </a:t>
            </a:r>
          </a:p>
          <a:p>
            <a:endParaRPr lang="sv-SE" dirty="0"/>
          </a:p>
        </p:txBody>
      </p:sp>
    </p:spTree>
    <p:extLst>
      <p:ext uri="{BB962C8B-B14F-4D97-AF65-F5344CB8AC3E}">
        <p14:creationId xmlns:p14="http://schemas.microsoft.com/office/powerpoint/2010/main" val="366919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3163-499A-47AA-9474-6D2964F120B7}"/>
              </a:ext>
            </a:extLst>
          </p:cNvPr>
          <p:cNvSpPr>
            <a:spLocks noGrp="1"/>
          </p:cNvSpPr>
          <p:nvPr>
            <p:ph type="title"/>
          </p:nvPr>
        </p:nvSpPr>
        <p:spPr/>
        <p:txBody>
          <a:bodyPr/>
          <a:lstStyle/>
          <a:p>
            <a:r>
              <a:rPr lang="en-US" dirty="0"/>
              <a:t>More Gameplay</a:t>
            </a:r>
            <a:br>
              <a:rPr lang="en-US" dirty="0"/>
            </a:br>
            <a:endParaRPr lang="sv-SE" dirty="0"/>
          </a:p>
        </p:txBody>
      </p:sp>
      <p:sp>
        <p:nvSpPr>
          <p:cNvPr id="3" name="Content Placeholder 2">
            <a:extLst>
              <a:ext uri="{FF2B5EF4-FFF2-40B4-BE49-F238E27FC236}">
                <a16:creationId xmlns:a16="http://schemas.microsoft.com/office/drawing/2014/main" id="{45E8D48F-0CA4-4ECB-9AB3-4F7693FD2F2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98171228-6868-4C39-AF14-5D4DDFC87CEB}"/>
              </a:ext>
            </a:extLst>
          </p:cNvPr>
          <p:cNvSpPr>
            <a:spLocks noGrp="1"/>
          </p:cNvSpPr>
          <p:nvPr>
            <p:ph type="body" sz="half" idx="2"/>
          </p:nvPr>
        </p:nvSpPr>
        <p:spPr/>
        <p:txBody>
          <a:bodyPr/>
          <a:lstStyle/>
          <a:p>
            <a:r>
              <a:rPr lang="en-US" dirty="0"/>
              <a:t>All characters are invisible unless pinged by </a:t>
            </a:r>
            <a:r>
              <a:rPr lang="en-US" i="1" dirty="0"/>
              <a:t>Settler</a:t>
            </a:r>
            <a:r>
              <a:rPr lang="en-US" dirty="0"/>
              <a:t> or sensed by a burrowed </a:t>
            </a:r>
            <a:r>
              <a:rPr lang="en-US" i="1" dirty="0"/>
              <a:t>Blocker</a:t>
            </a:r>
            <a:r>
              <a:rPr lang="en-US" dirty="0"/>
              <a:t>. </a:t>
            </a:r>
          </a:p>
          <a:p>
            <a:endParaRPr lang="sv-SE" dirty="0"/>
          </a:p>
        </p:txBody>
      </p:sp>
    </p:spTree>
    <p:extLst>
      <p:ext uri="{BB962C8B-B14F-4D97-AF65-F5344CB8AC3E}">
        <p14:creationId xmlns:p14="http://schemas.microsoft.com/office/powerpoint/2010/main" val="52403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0CBD-B57C-4612-A0EC-F969F6881FA2}"/>
              </a:ext>
            </a:extLst>
          </p:cNvPr>
          <p:cNvSpPr>
            <a:spLocks noGrp="1"/>
          </p:cNvSpPr>
          <p:nvPr>
            <p:ph type="title"/>
          </p:nvPr>
        </p:nvSpPr>
        <p:spPr/>
        <p:txBody>
          <a:bodyPr/>
          <a:lstStyle/>
          <a:p>
            <a:r>
              <a:rPr lang="en-US" dirty="0"/>
              <a:t>What can I do?</a:t>
            </a:r>
            <a:br>
              <a:rPr lang="en-US" dirty="0"/>
            </a:br>
            <a:endParaRPr lang="sv-SE" dirty="0"/>
          </a:p>
        </p:txBody>
      </p:sp>
      <p:sp>
        <p:nvSpPr>
          <p:cNvPr id="3" name="Content Placeholder 2">
            <a:extLst>
              <a:ext uri="{FF2B5EF4-FFF2-40B4-BE49-F238E27FC236}">
                <a16:creationId xmlns:a16="http://schemas.microsoft.com/office/drawing/2014/main" id="{599B5677-31D8-4F21-BE04-E544064B06F3}"/>
              </a:ext>
            </a:extLst>
          </p:cNvPr>
          <p:cNvSpPr>
            <a:spLocks noGrp="1"/>
          </p:cNvSpPr>
          <p:nvPr>
            <p:ph idx="1"/>
          </p:nvPr>
        </p:nvSpPr>
        <p:spPr/>
        <p:txBody>
          <a:bodyPr/>
          <a:lstStyle/>
          <a:p>
            <a:endParaRPr lang="sv-SE" dirty="0"/>
          </a:p>
        </p:txBody>
      </p:sp>
      <p:sp>
        <p:nvSpPr>
          <p:cNvPr id="4" name="Text Placeholder 3">
            <a:extLst>
              <a:ext uri="{FF2B5EF4-FFF2-40B4-BE49-F238E27FC236}">
                <a16:creationId xmlns:a16="http://schemas.microsoft.com/office/drawing/2014/main" id="{7EFA16DA-B755-4AF8-9394-2934880CA886}"/>
              </a:ext>
            </a:extLst>
          </p:cNvPr>
          <p:cNvSpPr>
            <a:spLocks noGrp="1"/>
          </p:cNvSpPr>
          <p:nvPr>
            <p:ph type="body" sz="half" idx="2"/>
          </p:nvPr>
        </p:nvSpPr>
        <p:spPr/>
        <p:txBody>
          <a:bodyPr/>
          <a:lstStyle/>
          <a:p>
            <a:r>
              <a:rPr lang="en-US" dirty="0"/>
              <a:t>Top-down walking around on 2 </a:t>
            </a:r>
            <a:r>
              <a:rPr lang="en-US" dirty="0" err="1"/>
              <a:t>axises</a:t>
            </a:r>
            <a:endParaRPr lang="en-US" dirty="0"/>
          </a:p>
          <a:p>
            <a:r>
              <a:rPr lang="en-US" dirty="0"/>
              <a:t>Walk in different speed depending on how far you push the stick left stick</a:t>
            </a:r>
          </a:p>
          <a:p>
            <a:r>
              <a:rPr lang="en-US" dirty="0"/>
              <a:t>Aim abilities with right stick</a:t>
            </a:r>
          </a:p>
        </p:txBody>
      </p:sp>
    </p:spTree>
    <p:extLst>
      <p:ext uri="{BB962C8B-B14F-4D97-AF65-F5344CB8AC3E}">
        <p14:creationId xmlns:p14="http://schemas.microsoft.com/office/powerpoint/2010/main" val="394061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FBC3-0ACD-476D-AD57-7C9B2488AD84}"/>
              </a:ext>
            </a:extLst>
          </p:cNvPr>
          <p:cNvSpPr>
            <a:spLocks noGrp="1"/>
          </p:cNvSpPr>
          <p:nvPr>
            <p:ph type="title"/>
          </p:nvPr>
        </p:nvSpPr>
        <p:spPr/>
        <p:txBody>
          <a:bodyPr/>
          <a:lstStyle/>
          <a:p>
            <a:r>
              <a:rPr lang="en-US" dirty="0"/>
              <a:t>Character 1</a:t>
            </a:r>
            <a:br>
              <a:rPr lang="en-US" dirty="0"/>
            </a:br>
            <a:r>
              <a:rPr lang="en-US" dirty="0"/>
              <a:t> - Blocker - </a:t>
            </a:r>
            <a:endParaRPr lang="sv-SE" dirty="0"/>
          </a:p>
        </p:txBody>
      </p:sp>
      <p:sp>
        <p:nvSpPr>
          <p:cNvPr id="3" name="Content Placeholder 2">
            <a:extLst>
              <a:ext uri="{FF2B5EF4-FFF2-40B4-BE49-F238E27FC236}">
                <a16:creationId xmlns:a16="http://schemas.microsoft.com/office/drawing/2014/main" id="{F4703CE2-B868-4984-84F8-35EBC629E46B}"/>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EA6CA6D3-2882-4AFA-9FE6-F4358E46D3DE}"/>
              </a:ext>
            </a:extLst>
          </p:cNvPr>
          <p:cNvSpPr>
            <a:spLocks noGrp="1"/>
          </p:cNvSpPr>
          <p:nvPr>
            <p:ph type="body" sz="half" idx="2"/>
          </p:nvPr>
        </p:nvSpPr>
        <p:spPr/>
        <p:txBody>
          <a:bodyPr/>
          <a:lstStyle/>
          <a:p>
            <a:r>
              <a:rPr lang="en-US" dirty="0"/>
              <a:t>Digs down to get enemy location through sensing vibrations</a:t>
            </a:r>
          </a:p>
          <a:p>
            <a:r>
              <a:rPr lang="en-US" dirty="0"/>
              <a:t>Has the ability to block enemy smash, but is unable to see it </a:t>
            </a:r>
          </a:p>
          <a:p>
            <a:endParaRPr lang="en-US" dirty="0"/>
          </a:p>
          <a:p>
            <a:endParaRPr lang="sv-SE" dirty="0"/>
          </a:p>
        </p:txBody>
      </p:sp>
    </p:spTree>
    <p:extLst>
      <p:ext uri="{BB962C8B-B14F-4D97-AF65-F5344CB8AC3E}">
        <p14:creationId xmlns:p14="http://schemas.microsoft.com/office/powerpoint/2010/main" val="1361230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589</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Georgia</vt:lpstr>
      <vt:lpstr>Office Theme</vt:lpstr>
      <vt:lpstr>[Title] (wombo combo doesn’t work as good anymore)</vt:lpstr>
      <vt:lpstr>Narrative</vt:lpstr>
      <vt:lpstr>Gameplay</vt:lpstr>
      <vt:lpstr>Flowchart </vt:lpstr>
      <vt:lpstr>Gameplay </vt:lpstr>
      <vt:lpstr>Team Spirit </vt:lpstr>
      <vt:lpstr>More Gameplay </vt:lpstr>
      <vt:lpstr>What can I do? </vt:lpstr>
      <vt:lpstr>Character 1  - Blocker - </vt:lpstr>
      <vt:lpstr>Character 2   - Settler - </vt:lpstr>
      <vt:lpstr>Character 3 - Smasher -</vt:lpstr>
      <vt:lpstr>UI Navigation </vt:lpstr>
      <vt:lpstr>Technicalities</vt:lpstr>
      <vt:lpstr>Audience </vt:lpstr>
      <vt:lpstr>Hardware </vt:lpstr>
      <vt:lpstr>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One-liner </dc:title>
  <dc:creator>Johan Fallberg</dc:creator>
  <cp:lastModifiedBy>Johan Fallberg</cp:lastModifiedBy>
  <cp:revision>8</cp:revision>
  <dcterms:created xsi:type="dcterms:W3CDTF">2019-01-30T20:29:11Z</dcterms:created>
  <dcterms:modified xsi:type="dcterms:W3CDTF">2019-01-30T21:28:37Z</dcterms:modified>
</cp:coreProperties>
</file>