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sldIdLst>
    <p:sldId id="271" r:id="rId2"/>
    <p:sldId id="272" r:id="rId3"/>
    <p:sldId id="259" r:id="rId4"/>
    <p:sldId id="258" r:id="rId5"/>
    <p:sldId id="265" r:id="rId6"/>
    <p:sldId id="266" r:id="rId7"/>
    <p:sldId id="260" r:id="rId8"/>
    <p:sldId id="261" r:id="rId9"/>
    <p:sldId id="263" r:id="rId10"/>
    <p:sldId id="264" r:id="rId11"/>
    <p:sldId id="273" r:id="rId12"/>
    <p:sldId id="262" r:id="rId13"/>
    <p:sldId id="267" r:id="rId14"/>
    <p:sldId id="268" r:id="rId15"/>
    <p:sldId id="257" r:id="rId16"/>
    <p:sldId id="269" r:id="rId17"/>
    <p:sldId id="270" r:id="rId18"/>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hase 2" id="{2B390096-1160-49A7-AEBD-73C08FDF13AB}">
          <p14:sldIdLst>
            <p14:sldId id="271"/>
            <p14:sldId id="272"/>
            <p14:sldId id="259"/>
            <p14:sldId id="258"/>
            <p14:sldId id="265"/>
            <p14:sldId id="266"/>
            <p14:sldId id="260"/>
            <p14:sldId id="261"/>
            <p14:sldId id="263"/>
            <p14:sldId id="264"/>
            <p14:sldId id="273"/>
            <p14:sldId id="262"/>
            <p14:sldId id="267"/>
            <p14:sldId id="268"/>
            <p14:sldId id="257"/>
            <p14:sldId id="269"/>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36" autoAdjust="0"/>
    <p:restoredTop sz="94660"/>
  </p:normalViewPr>
  <p:slideViewPr>
    <p:cSldViewPr snapToGrid="0">
      <p:cViewPr varScale="1">
        <p:scale>
          <a:sx n="109" d="100"/>
          <a:sy n="109" d="100"/>
        </p:scale>
        <p:origin x="75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6DE4A-E58E-4444-A3B6-12ABAD908DA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sv-SE"/>
          </a:p>
        </p:txBody>
      </p:sp>
      <p:sp>
        <p:nvSpPr>
          <p:cNvPr id="3" name="Subtitle 2">
            <a:extLst>
              <a:ext uri="{FF2B5EF4-FFF2-40B4-BE49-F238E27FC236}">
                <a16:creationId xmlns:a16="http://schemas.microsoft.com/office/drawing/2014/main" id="{722E25F2-D49D-43F4-8F87-2E0F120282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sv-SE"/>
          </a:p>
        </p:txBody>
      </p:sp>
      <p:sp>
        <p:nvSpPr>
          <p:cNvPr id="4" name="Date Placeholder 3">
            <a:extLst>
              <a:ext uri="{FF2B5EF4-FFF2-40B4-BE49-F238E27FC236}">
                <a16:creationId xmlns:a16="http://schemas.microsoft.com/office/drawing/2014/main" id="{6C71C574-93D9-4D0E-ACA0-3557E3DB2800}"/>
              </a:ext>
            </a:extLst>
          </p:cNvPr>
          <p:cNvSpPr>
            <a:spLocks noGrp="1"/>
          </p:cNvSpPr>
          <p:nvPr>
            <p:ph type="dt" sz="half" idx="10"/>
          </p:nvPr>
        </p:nvSpPr>
        <p:spPr/>
        <p:txBody>
          <a:bodyPr/>
          <a:lstStyle/>
          <a:p>
            <a:fld id="{F1B00FCE-A7A8-443A-ABD2-F1E5E91ABEB0}" type="datetimeFigureOut">
              <a:rPr lang="sv-SE" smtClean="0"/>
              <a:t>2019-02-03</a:t>
            </a:fld>
            <a:endParaRPr lang="sv-SE"/>
          </a:p>
        </p:txBody>
      </p:sp>
      <p:sp>
        <p:nvSpPr>
          <p:cNvPr id="5" name="Footer Placeholder 4">
            <a:extLst>
              <a:ext uri="{FF2B5EF4-FFF2-40B4-BE49-F238E27FC236}">
                <a16:creationId xmlns:a16="http://schemas.microsoft.com/office/drawing/2014/main" id="{C15E0E6E-565E-44B2-9FC9-5198030D85FC}"/>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269B4EC2-96A6-49EC-9776-32FF43CF125A}"/>
              </a:ext>
            </a:extLst>
          </p:cNvPr>
          <p:cNvSpPr>
            <a:spLocks noGrp="1"/>
          </p:cNvSpPr>
          <p:nvPr>
            <p:ph type="sldNum" sz="quarter" idx="12"/>
          </p:nvPr>
        </p:nvSpPr>
        <p:spPr/>
        <p:txBody>
          <a:bodyPr/>
          <a:lstStyle/>
          <a:p>
            <a:fld id="{2F30EBB3-8A26-4DC3-BD75-6116D818A81E}" type="slidenum">
              <a:rPr lang="sv-SE" smtClean="0"/>
              <a:t>‹#›</a:t>
            </a:fld>
            <a:endParaRPr lang="sv-SE"/>
          </a:p>
        </p:txBody>
      </p:sp>
    </p:spTree>
    <p:extLst>
      <p:ext uri="{BB962C8B-B14F-4D97-AF65-F5344CB8AC3E}">
        <p14:creationId xmlns:p14="http://schemas.microsoft.com/office/powerpoint/2010/main" val="375231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A9FBE-B6CD-4943-AE01-D3190EA39F6E}"/>
              </a:ext>
            </a:extLst>
          </p:cNvPr>
          <p:cNvSpPr>
            <a:spLocks noGrp="1"/>
          </p:cNvSpPr>
          <p:nvPr>
            <p:ph type="title"/>
          </p:nvPr>
        </p:nvSpPr>
        <p:spPr/>
        <p:txBody>
          <a:bodyPr/>
          <a:lstStyle/>
          <a:p>
            <a:r>
              <a:rPr lang="en-US"/>
              <a:t>Click to edit Master title style</a:t>
            </a:r>
            <a:endParaRPr lang="sv-SE"/>
          </a:p>
        </p:txBody>
      </p:sp>
      <p:sp>
        <p:nvSpPr>
          <p:cNvPr id="3" name="Vertical Text Placeholder 2">
            <a:extLst>
              <a:ext uri="{FF2B5EF4-FFF2-40B4-BE49-F238E27FC236}">
                <a16:creationId xmlns:a16="http://schemas.microsoft.com/office/drawing/2014/main" id="{4884D8F2-748D-46A7-A0FA-29C5020DB9F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a:extLst>
              <a:ext uri="{FF2B5EF4-FFF2-40B4-BE49-F238E27FC236}">
                <a16:creationId xmlns:a16="http://schemas.microsoft.com/office/drawing/2014/main" id="{F82C766D-2274-45A5-B554-12ACD760D7F8}"/>
              </a:ext>
            </a:extLst>
          </p:cNvPr>
          <p:cNvSpPr>
            <a:spLocks noGrp="1"/>
          </p:cNvSpPr>
          <p:nvPr>
            <p:ph type="dt" sz="half" idx="10"/>
          </p:nvPr>
        </p:nvSpPr>
        <p:spPr/>
        <p:txBody>
          <a:bodyPr/>
          <a:lstStyle/>
          <a:p>
            <a:fld id="{F1B00FCE-A7A8-443A-ABD2-F1E5E91ABEB0}" type="datetimeFigureOut">
              <a:rPr lang="sv-SE" smtClean="0"/>
              <a:t>2019-02-03</a:t>
            </a:fld>
            <a:endParaRPr lang="sv-SE"/>
          </a:p>
        </p:txBody>
      </p:sp>
      <p:sp>
        <p:nvSpPr>
          <p:cNvPr id="5" name="Footer Placeholder 4">
            <a:extLst>
              <a:ext uri="{FF2B5EF4-FFF2-40B4-BE49-F238E27FC236}">
                <a16:creationId xmlns:a16="http://schemas.microsoft.com/office/drawing/2014/main" id="{9E290620-5F71-4F37-8434-4BA08253AB00}"/>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2010B548-8E8A-42D6-A626-BD819586FA3B}"/>
              </a:ext>
            </a:extLst>
          </p:cNvPr>
          <p:cNvSpPr>
            <a:spLocks noGrp="1"/>
          </p:cNvSpPr>
          <p:nvPr>
            <p:ph type="sldNum" sz="quarter" idx="12"/>
          </p:nvPr>
        </p:nvSpPr>
        <p:spPr/>
        <p:txBody>
          <a:bodyPr/>
          <a:lstStyle/>
          <a:p>
            <a:fld id="{2F30EBB3-8A26-4DC3-BD75-6116D818A81E}" type="slidenum">
              <a:rPr lang="sv-SE" smtClean="0"/>
              <a:t>‹#›</a:t>
            </a:fld>
            <a:endParaRPr lang="sv-SE"/>
          </a:p>
        </p:txBody>
      </p:sp>
    </p:spTree>
    <p:extLst>
      <p:ext uri="{BB962C8B-B14F-4D97-AF65-F5344CB8AC3E}">
        <p14:creationId xmlns:p14="http://schemas.microsoft.com/office/powerpoint/2010/main" val="2278182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BE3497-17ED-4E3E-B7DD-26E627419E5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sv-SE"/>
          </a:p>
        </p:txBody>
      </p:sp>
      <p:sp>
        <p:nvSpPr>
          <p:cNvPr id="3" name="Vertical Text Placeholder 2">
            <a:extLst>
              <a:ext uri="{FF2B5EF4-FFF2-40B4-BE49-F238E27FC236}">
                <a16:creationId xmlns:a16="http://schemas.microsoft.com/office/drawing/2014/main" id="{01EAB28D-BFB6-4B18-B52C-46EDD2A2958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a:extLst>
              <a:ext uri="{FF2B5EF4-FFF2-40B4-BE49-F238E27FC236}">
                <a16:creationId xmlns:a16="http://schemas.microsoft.com/office/drawing/2014/main" id="{F7810A88-F75D-4A4C-90AD-3D615500D721}"/>
              </a:ext>
            </a:extLst>
          </p:cNvPr>
          <p:cNvSpPr>
            <a:spLocks noGrp="1"/>
          </p:cNvSpPr>
          <p:nvPr>
            <p:ph type="dt" sz="half" idx="10"/>
          </p:nvPr>
        </p:nvSpPr>
        <p:spPr/>
        <p:txBody>
          <a:bodyPr/>
          <a:lstStyle/>
          <a:p>
            <a:fld id="{F1B00FCE-A7A8-443A-ABD2-F1E5E91ABEB0}" type="datetimeFigureOut">
              <a:rPr lang="sv-SE" smtClean="0"/>
              <a:t>2019-02-03</a:t>
            </a:fld>
            <a:endParaRPr lang="sv-SE"/>
          </a:p>
        </p:txBody>
      </p:sp>
      <p:sp>
        <p:nvSpPr>
          <p:cNvPr id="5" name="Footer Placeholder 4">
            <a:extLst>
              <a:ext uri="{FF2B5EF4-FFF2-40B4-BE49-F238E27FC236}">
                <a16:creationId xmlns:a16="http://schemas.microsoft.com/office/drawing/2014/main" id="{6CF119F9-B34A-4925-8901-29D1CF467DF5}"/>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21783038-CD19-42B3-B043-35D51A5CADA7}"/>
              </a:ext>
            </a:extLst>
          </p:cNvPr>
          <p:cNvSpPr>
            <a:spLocks noGrp="1"/>
          </p:cNvSpPr>
          <p:nvPr>
            <p:ph type="sldNum" sz="quarter" idx="12"/>
          </p:nvPr>
        </p:nvSpPr>
        <p:spPr/>
        <p:txBody>
          <a:bodyPr/>
          <a:lstStyle/>
          <a:p>
            <a:fld id="{2F30EBB3-8A26-4DC3-BD75-6116D818A81E}" type="slidenum">
              <a:rPr lang="sv-SE" smtClean="0"/>
              <a:t>‹#›</a:t>
            </a:fld>
            <a:endParaRPr lang="sv-SE"/>
          </a:p>
        </p:txBody>
      </p:sp>
    </p:spTree>
    <p:extLst>
      <p:ext uri="{BB962C8B-B14F-4D97-AF65-F5344CB8AC3E}">
        <p14:creationId xmlns:p14="http://schemas.microsoft.com/office/powerpoint/2010/main" val="3515833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7A1CB-78C2-4912-99A5-166AD4BD29CA}"/>
              </a:ext>
            </a:extLst>
          </p:cNvPr>
          <p:cNvSpPr>
            <a:spLocks noGrp="1"/>
          </p:cNvSpPr>
          <p:nvPr>
            <p:ph type="title"/>
          </p:nvPr>
        </p:nvSpPr>
        <p:spPr/>
        <p:txBody>
          <a:bodyPr/>
          <a:lstStyle/>
          <a:p>
            <a:r>
              <a:rPr lang="en-US"/>
              <a:t>Click to edit Master title style</a:t>
            </a:r>
            <a:endParaRPr lang="sv-SE"/>
          </a:p>
        </p:txBody>
      </p:sp>
      <p:sp>
        <p:nvSpPr>
          <p:cNvPr id="3" name="Content Placeholder 2">
            <a:extLst>
              <a:ext uri="{FF2B5EF4-FFF2-40B4-BE49-F238E27FC236}">
                <a16:creationId xmlns:a16="http://schemas.microsoft.com/office/drawing/2014/main" id="{1C38EFF9-194F-4CA9-9C1B-85E3C70ADE3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a:extLst>
              <a:ext uri="{FF2B5EF4-FFF2-40B4-BE49-F238E27FC236}">
                <a16:creationId xmlns:a16="http://schemas.microsoft.com/office/drawing/2014/main" id="{90096F85-D42A-4310-89BD-A0F9594FC2B7}"/>
              </a:ext>
            </a:extLst>
          </p:cNvPr>
          <p:cNvSpPr>
            <a:spLocks noGrp="1"/>
          </p:cNvSpPr>
          <p:nvPr>
            <p:ph type="dt" sz="half" idx="10"/>
          </p:nvPr>
        </p:nvSpPr>
        <p:spPr/>
        <p:txBody>
          <a:bodyPr/>
          <a:lstStyle/>
          <a:p>
            <a:fld id="{F1B00FCE-A7A8-443A-ABD2-F1E5E91ABEB0}" type="datetimeFigureOut">
              <a:rPr lang="sv-SE" smtClean="0"/>
              <a:t>2019-02-03</a:t>
            </a:fld>
            <a:endParaRPr lang="sv-SE"/>
          </a:p>
        </p:txBody>
      </p:sp>
      <p:sp>
        <p:nvSpPr>
          <p:cNvPr id="5" name="Footer Placeholder 4">
            <a:extLst>
              <a:ext uri="{FF2B5EF4-FFF2-40B4-BE49-F238E27FC236}">
                <a16:creationId xmlns:a16="http://schemas.microsoft.com/office/drawing/2014/main" id="{CADF2F11-B13E-450C-8482-5734823A1D06}"/>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98E47C6E-B059-41F9-A24E-7366EC8B3687}"/>
              </a:ext>
            </a:extLst>
          </p:cNvPr>
          <p:cNvSpPr>
            <a:spLocks noGrp="1"/>
          </p:cNvSpPr>
          <p:nvPr>
            <p:ph type="sldNum" sz="quarter" idx="12"/>
          </p:nvPr>
        </p:nvSpPr>
        <p:spPr/>
        <p:txBody>
          <a:bodyPr/>
          <a:lstStyle/>
          <a:p>
            <a:fld id="{2F30EBB3-8A26-4DC3-BD75-6116D818A81E}" type="slidenum">
              <a:rPr lang="sv-SE" smtClean="0"/>
              <a:t>‹#›</a:t>
            </a:fld>
            <a:endParaRPr lang="sv-SE"/>
          </a:p>
        </p:txBody>
      </p:sp>
    </p:spTree>
    <p:extLst>
      <p:ext uri="{BB962C8B-B14F-4D97-AF65-F5344CB8AC3E}">
        <p14:creationId xmlns:p14="http://schemas.microsoft.com/office/powerpoint/2010/main" val="3342624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0F218-8773-422A-8F7D-E0FC05101F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sv-SE"/>
          </a:p>
        </p:txBody>
      </p:sp>
      <p:sp>
        <p:nvSpPr>
          <p:cNvPr id="3" name="Text Placeholder 2">
            <a:extLst>
              <a:ext uri="{FF2B5EF4-FFF2-40B4-BE49-F238E27FC236}">
                <a16:creationId xmlns:a16="http://schemas.microsoft.com/office/drawing/2014/main" id="{80728868-8641-4839-8A6F-627B981B99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BE70E51-A094-4D6E-B9E9-167F5166413E}"/>
              </a:ext>
            </a:extLst>
          </p:cNvPr>
          <p:cNvSpPr>
            <a:spLocks noGrp="1"/>
          </p:cNvSpPr>
          <p:nvPr>
            <p:ph type="dt" sz="half" idx="10"/>
          </p:nvPr>
        </p:nvSpPr>
        <p:spPr/>
        <p:txBody>
          <a:bodyPr/>
          <a:lstStyle/>
          <a:p>
            <a:fld id="{F1B00FCE-A7A8-443A-ABD2-F1E5E91ABEB0}" type="datetimeFigureOut">
              <a:rPr lang="sv-SE" smtClean="0"/>
              <a:t>2019-02-03</a:t>
            </a:fld>
            <a:endParaRPr lang="sv-SE"/>
          </a:p>
        </p:txBody>
      </p:sp>
      <p:sp>
        <p:nvSpPr>
          <p:cNvPr id="5" name="Footer Placeholder 4">
            <a:extLst>
              <a:ext uri="{FF2B5EF4-FFF2-40B4-BE49-F238E27FC236}">
                <a16:creationId xmlns:a16="http://schemas.microsoft.com/office/drawing/2014/main" id="{9757B034-DFD3-4EED-BDEE-6C329313C72C}"/>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42222A1A-3C30-4183-8FFE-4CE9B0FDA23D}"/>
              </a:ext>
            </a:extLst>
          </p:cNvPr>
          <p:cNvSpPr>
            <a:spLocks noGrp="1"/>
          </p:cNvSpPr>
          <p:nvPr>
            <p:ph type="sldNum" sz="quarter" idx="12"/>
          </p:nvPr>
        </p:nvSpPr>
        <p:spPr/>
        <p:txBody>
          <a:bodyPr/>
          <a:lstStyle/>
          <a:p>
            <a:fld id="{2F30EBB3-8A26-4DC3-BD75-6116D818A81E}" type="slidenum">
              <a:rPr lang="sv-SE" smtClean="0"/>
              <a:t>‹#›</a:t>
            </a:fld>
            <a:endParaRPr lang="sv-SE"/>
          </a:p>
        </p:txBody>
      </p:sp>
    </p:spTree>
    <p:extLst>
      <p:ext uri="{BB962C8B-B14F-4D97-AF65-F5344CB8AC3E}">
        <p14:creationId xmlns:p14="http://schemas.microsoft.com/office/powerpoint/2010/main" val="3509959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5C0EF-E7A4-4E38-9DE5-EBBB501003B2}"/>
              </a:ext>
            </a:extLst>
          </p:cNvPr>
          <p:cNvSpPr>
            <a:spLocks noGrp="1"/>
          </p:cNvSpPr>
          <p:nvPr>
            <p:ph type="title"/>
          </p:nvPr>
        </p:nvSpPr>
        <p:spPr/>
        <p:txBody>
          <a:bodyPr/>
          <a:lstStyle/>
          <a:p>
            <a:r>
              <a:rPr lang="en-US"/>
              <a:t>Click to edit Master title style</a:t>
            </a:r>
            <a:endParaRPr lang="sv-SE"/>
          </a:p>
        </p:txBody>
      </p:sp>
      <p:sp>
        <p:nvSpPr>
          <p:cNvPr id="3" name="Content Placeholder 2">
            <a:extLst>
              <a:ext uri="{FF2B5EF4-FFF2-40B4-BE49-F238E27FC236}">
                <a16:creationId xmlns:a16="http://schemas.microsoft.com/office/drawing/2014/main" id="{4EB336A4-E109-4D6C-8644-6FDD4A6302A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Content Placeholder 3">
            <a:extLst>
              <a:ext uri="{FF2B5EF4-FFF2-40B4-BE49-F238E27FC236}">
                <a16:creationId xmlns:a16="http://schemas.microsoft.com/office/drawing/2014/main" id="{F7666516-24C4-422F-9027-2130A5EC109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Date Placeholder 4">
            <a:extLst>
              <a:ext uri="{FF2B5EF4-FFF2-40B4-BE49-F238E27FC236}">
                <a16:creationId xmlns:a16="http://schemas.microsoft.com/office/drawing/2014/main" id="{4C0080EA-A398-477F-8F3A-52E66D260756}"/>
              </a:ext>
            </a:extLst>
          </p:cNvPr>
          <p:cNvSpPr>
            <a:spLocks noGrp="1"/>
          </p:cNvSpPr>
          <p:nvPr>
            <p:ph type="dt" sz="half" idx="10"/>
          </p:nvPr>
        </p:nvSpPr>
        <p:spPr/>
        <p:txBody>
          <a:bodyPr/>
          <a:lstStyle/>
          <a:p>
            <a:fld id="{F1B00FCE-A7A8-443A-ABD2-F1E5E91ABEB0}" type="datetimeFigureOut">
              <a:rPr lang="sv-SE" smtClean="0"/>
              <a:t>2019-02-03</a:t>
            </a:fld>
            <a:endParaRPr lang="sv-SE"/>
          </a:p>
        </p:txBody>
      </p:sp>
      <p:sp>
        <p:nvSpPr>
          <p:cNvPr id="6" name="Footer Placeholder 5">
            <a:extLst>
              <a:ext uri="{FF2B5EF4-FFF2-40B4-BE49-F238E27FC236}">
                <a16:creationId xmlns:a16="http://schemas.microsoft.com/office/drawing/2014/main" id="{EFD797F0-167B-4416-BC15-F5FF1CACC3FA}"/>
              </a:ext>
            </a:extLst>
          </p:cNvPr>
          <p:cNvSpPr>
            <a:spLocks noGrp="1"/>
          </p:cNvSpPr>
          <p:nvPr>
            <p:ph type="ftr" sz="quarter" idx="11"/>
          </p:nvPr>
        </p:nvSpPr>
        <p:spPr/>
        <p:txBody>
          <a:bodyPr/>
          <a:lstStyle/>
          <a:p>
            <a:endParaRPr lang="sv-SE"/>
          </a:p>
        </p:txBody>
      </p:sp>
      <p:sp>
        <p:nvSpPr>
          <p:cNvPr id="7" name="Slide Number Placeholder 6">
            <a:extLst>
              <a:ext uri="{FF2B5EF4-FFF2-40B4-BE49-F238E27FC236}">
                <a16:creationId xmlns:a16="http://schemas.microsoft.com/office/drawing/2014/main" id="{8115D645-9CEF-40D9-8F45-E899AB237DB8}"/>
              </a:ext>
            </a:extLst>
          </p:cNvPr>
          <p:cNvSpPr>
            <a:spLocks noGrp="1"/>
          </p:cNvSpPr>
          <p:nvPr>
            <p:ph type="sldNum" sz="quarter" idx="12"/>
          </p:nvPr>
        </p:nvSpPr>
        <p:spPr/>
        <p:txBody>
          <a:bodyPr/>
          <a:lstStyle/>
          <a:p>
            <a:fld id="{2F30EBB3-8A26-4DC3-BD75-6116D818A81E}" type="slidenum">
              <a:rPr lang="sv-SE" smtClean="0"/>
              <a:t>‹#›</a:t>
            </a:fld>
            <a:endParaRPr lang="sv-SE"/>
          </a:p>
        </p:txBody>
      </p:sp>
    </p:spTree>
    <p:extLst>
      <p:ext uri="{BB962C8B-B14F-4D97-AF65-F5344CB8AC3E}">
        <p14:creationId xmlns:p14="http://schemas.microsoft.com/office/powerpoint/2010/main" val="2392777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21A43-6660-45FF-B620-DE394338A2EF}"/>
              </a:ext>
            </a:extLst>
          </p:cNvPr>
          <p:cNvSpPr>
            <a:spLocks noGrp="1"/>
          </p:cNvSpPr>
          <p:nvPr>
            <p:ph type="title"/>
          </p:nvPr>
        </p:nvSpPr>
        <p:spPr>
          <a:xfrm>
            <a:off x="839788" y="365125"/>
            <a:ext cx="10515600" cy="1325563"/>
          </a:xfrm>
        </p:spPr>
        <p:txBody>
          <a:bodyPr/>
          <a:lstStyle/>
          <a:p>
            <a:r>
              <a:rPr lang="en-US"/>
              <a:t>Click to edit Master title style</a:t>
            </a:r>
            <a:endParaRPr lang="sv-SE"/>
          </a:p>
        </p:txBody>
      </p:sp>
      <p:sp>
        <p:nvSpPr>
          <p:cNvPr id="3" name="Text Placeholder 2">
            <a:extLst>
              <a:ext uri="{FF2B5EF4-FFF2-40B4-BE49-F238E27FC236}">
                <a16:creationId xmlns:a16="http://schemas.microsoft.com/office/drawing/2014/main" id="{DC763555-2607-4AEA-93D0-10A3554585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AC9573D-3FA2-44B7-BD38-06B77617B12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Text Placeholder 4">
            <a:extLst>
              <a:ext uri="{FF2B5EF4-FFF2-40B4-BE49-F238E27FC236}">
                <a16:creationId xmlns:a16="http://schemas.microsoft.com/office/drawing/2014/main" id="{C9080D37-6064-4D2D-A1D1-7F7C3795E2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472DF25-E1EE-4E4F-BF89-7D4DE63971A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7" name="Date Placeholder 6">
            <a:extLst>
              <a:ext uri="{FF2B5EF4-FFF2-40B4-BE49-F238E27FC236}">
                <a16:creationId xmlns:a16="http://schemas.microsoft.com/office/drawing/2014/main" id="{90276015-3EEF-4174-BDF5-3A4AB0B52D11}"/>
              </a:ext>
            </a:extLst>
          </p:cNvPr>
          <p:cNvSpPr>
            <a:spLocks noGrp="1"/>
          </p:cNvSpPr>
          <p:nvPr>
            <p:ph type="dt" sz="half" idx="10"/>
          </p:nvPr>
        </p:nvSpPr>
        <p:spPr/>
        <p:txBody>
          <a:bodyPr/>
          <a:lstStyle/>
          <a:p>
            <a:fld id="{F1B00FCE-A7A8-443A-ABD2-F1E5E91ABEB0}" type="datetimeFigureOut">
              <a:rPr lang="sv-SE" smtClean="0"/>
              <a:t>2019-02-03</a:t>
            </a:fld>
            <a:endParaRPr lang="sv-SE"/>
          </a:p>
        </p:txBody>
      </p:sp>
      <p:sp>
        <p:nvSpPr>
          <p:cNvPr id="8" name="Footer Placeholder 7">
            <a:extLst>
              <a:ext uri="{FF2B5EF4-FFF2-40B4-BE49-F238E27FC236}">
                <a16:creationId xmlns:a16="http://schemas.microsoft.com/office/drawing/2014/main" id="{55A43E07-AB92-40D7-A7E5-ABB09CB8B7C4}"/>
              </a:ext>
            </a:extLst>
          </p:cNvPr>
          <p:cNvSpPr>
            <a:spLocks noGrp="1"/>
          </p:cNvSpPr>
          <p:nvPr>
            <p:ph type="ftr" sz="quarter" idx="11"/>
          </p:nvPr>
        </p:nvSpPr>
        <p:spPr/>
        <p:txBody>
          <a:bodyPr/>
          <a:lstStyle/>
          <a:p>
            <a:endParaRPr lang="sv-SE"/>
          </a:p>
        </p:txBody>
      </p:sp>
      <p:sp>
        <p:nvSpPr>
          <p:cNvPr id="9" name="Slide Number Placeholder 8">
            <a:extLst>
              <a:ext uri="{FF2B5EF4-FFF2-40B4-BE49-F238E27FC236}">
                <a16:creationId xmlns:a16="http://schemas.microsoft.com/office/drawing/2014/main" id="{BFA3B841-D3E7-4604-990F-A905898FFB23}"/>
              </a:ext>
            </a:extLst>
          </p:cNvPr>
          <p:cNvSpPr>
            <a:spLocks noGrp="1"/>
          </p:cNvSpPr>
          <p:nvPr>
            <p:ph type="sldNum" sz="quarter" idx="12"/>
          </p:nvPr>
        </p:nvSpPr>
        <p:spPr/>
        <p:txBody>
          <a:bodyPr/>
          <a:lstStyle/>
          <a:p>
            <a:fld id="{2F30EBB3-8A26-4DC3-BD75-6116D818A81E}" type="slidenum">
              <a:rPr lang="sv-SE" smtClean="0"/>
              <a:t>‹#›</a:t>
            </a:fld>
            <a:endParaRPr lang="sv-SE"/>
          </a:p>
        </p:txBody>
      </p:sp>
    </p:spTree>
    <p:extLst>
      <p:ext uri="{BB962C8B-B14F-4D97-AF65-F5344CB8AC3E}">
        <p14:creationId xmlns:p14="http://schemas.microsoft.com/office/powerpoint/2010/main" val="1320057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99A0A-7FA1-4A30-98CD-9DE53CEB5714}"/>
              </a:ext>
            </a:extLst>
          </p:cNvPr>
          <p:cNvSpPr>
            <a:spLocks noGrp="1"/>
          </p:cNvSpPr>
          <p:nvPr>
            <p:ph type="title"/>
          </p:nvPr>
        </p:nvSpPr>
        <p:spPr/>
        <p:txBody>
          <a:bodyPr/>
          <a:lstStyle/>
          <a:p>
            <a:r>
              <a:rPr lang="en-US"/>
              <a:t>Click to edit Master title style</a:t>
            </a:r>
            <a:endParaRPr lang="sv-SE"/>
          </a:p>
        </p:txBody>
      </p:sp>
      <p:sp>
        <p:nvSpPr>
          <p:cNvPr id="3" name="Date Placeholder 2">
            <a:extLst>
              <a:ext uri="{FF2B5EF4-FFF2-40B4-BE49-F238E27FC236}">
                <a16:creationId xmlns:a16="http://schemas.microsoft.com/office/drawing/2014/main" id="{03F15C8B-125C-4730-94A0-5ACD6327B9B5}"/>
              </a:ext>
            </a:extLst>
          </p:cNvPr>
          <p:cNvSpPr>
            <a:spLocks noGrp="1"/>
          </p:cNvSpPr>
          <p:nvPr>
            <p:ph type="dt" sz="half" idx="10"/>
          </p:nvPr>
        </p:nvSpPr>
        <p:spPr/>
        <p:txBody>
          <a:bodyPr/>
          <a:lstStyle/>
          <a:p>
            <a:fld id="{F1B00FCE-A7A8-443A-ABD2-F1E5E91ABEB0}" type="datetimeFigureOut">
              <a:rPr lang="sv-SE" smtClean="0"/>
              <a:t>2019-02-03</a:t>
            </a:fld>
            <a:endParaRPr lang="sv-SE"/>
          </a:p>
        </p:txBody>
      </p:sp>
      <p:sp>
        <p:nvSpPr>
          <p:cNvPr id="4" name="Footer Placeholder 3">
            <a:extLst>
              <a:ext uri="{FF2B5EF4-FFF2-40B4-BE49-F238E27FC236}">
                <a16:creationId xmlns:a16="http://schemas.microsoft.com/office/drawing/2014/main" id="{031B873F-5356-425C-B805-4BB2400F7722}"/>
              </a:ext>
            </a:extLst>
          </p:cNvPr>
          <p:cNvSpPr>
            <a:spLocks noGrp="1"/>
          </p:cNvSpPr>
          <p:nvPr>
            <p:ph type="ftr" sz="quarter" idx="11"/>
          </p:nvPr>
        </p:nvSpPr>
        <p:spPr/>
        <p:txBody>
          <a:bodyPr/>
          <a:lstStyle/>
          <a:p>
            <a:endParaRPr lang="sv-SE"/>
          </a:p>
        </p:txBody>
      </p:sp>
      <p:sp>
        <p:nvSpPr>
          <p:cNvPr id="5" name="Slide Number Placeholder 4">
            <a:extLst>
              <a:ext uri="{FF2B5EF4-FFF2-40B4-BE49-F238E27FC236}">
                <a16:creationId xmlns:a16="http://schemas.microsoft.com/office/drawing/2014/main" id="{4323E3A4-F518-4EF9-835C-80C568C0ABE0}"/>
              </a:ext>
            </a:extLst>
          </p:cNvPr>
          <p:cNvSpPr>
            <a:spLocks noGrp="1"/>
          </p:cNvSpPr>
          <p:nvPr>
            <p:ph type="sldNum" sz="quarter" idx="12"/>
          </p:nvPr>
        </p:nvSpPr>
        <p:spPr/>
        <p:txBody>
          <a:bodyPr/>
          <a:lstStyle/>
          <a:p>
            <a:fld id="{2F30EBB3-8A26-4DC3-BD75-6116D818A81E}" type="slidenum">
              <a:rPr lang="sv-SE" smtClean="0"/>
              <a:t>‹#›</a:t>
            </a:fld>
            <a:endParaRPr lang="sv-SE"/>
          </a:p>
        </p:txBody>
      </p:sp>
    </p:spTree>
    <p:extLst>
      <p:ext uri="{BB962C8B-B14F-4D97-AF65-F5344CB8AC3E}">
        <p14:creationId xmlns:p14="http://schemas.microsoft.com/office/powerpoint/2010/main" val="2538734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AF9938-BB34-4C47-9EE6-ABDF2D434A79}"/>
              </a:ext>
            </a:extLst>
          </p:cNvPr>
          <p:cNvSpPr>
            <a:spLocks noGrp="1"/>
          </p:cNvSpPr>
          <p:nvPr>
            <p:ph type="dt" sz="half" idx="10"/>
          </p:nvPr>
        </p:nvSpPr>
        <p:spPr/>
        <p:txBody>
          <a:bodyPr/>
          <a:lstStyle/>
          <a:p>
            <a:fld id="{F1B00FCE-A7A8-443A-ABD2-F1E5E91ABEB0}" type="datetimeFigureOut">
              <a:rPr lang="sv-SE" smtClean="0"/>
              <a:t>2019-02-03</a:t>
            </a:fld>
            <a:endParaRPr lang="sv-SE"/>
          </a:p>
        </p:txBody>
      </p:sp>
      <p:sp>
        <p:nvSpPr>
          <p:cNvPr id="3" name="Footer Placeholder 2">
            <a:extLst>
              <a:ext uri="{FF2B5EF4-FFF2-40B4-BE49-F238E27FC236}">
                <a16:creationId xmlns:a16="http://schemas.microsoft.com/office/drawing/2014/main" id="{82153A07-188D-43B1-8402-BAAB34CDFACE}"/>
              </a:ext>
            </a:extLst>
          </p:cNvPr>
          <p:cNvSpPr>
            <a:spLocks noGrp="1"/>
          </p:cNvSpPr>
          <p:nvPr>
            <p:ph type="ftr" sz="quarter" idx="11"/>
          </p:nvPr>
        </p:nvSpPr>
        <p:spPr/>
        <p:txBody>
          <a:bodyPr/>
          <a:lstStyle/>
          <a:p>
            <a:endParaRPr lang="sv-SE"/>
          </a:p>
        </p:txBody>
      </p:sp>
      <p:sp>
        <p:nvSpPr>
          <p:cNvPr id="4" name="Slide Number Placeholder 3">
            <a:extLst>
              <a:ext uri="{FF2B5EF4-FFF2-40B4-BE49-F238E27FC236}">
                <a16:creationId xmlns:a16="http://schemas.microsoft.com/office/drawing/2014/main" id="{2D8F2E51-9AD7-41E1-92D2-C4B234B2CCED}"/>
              </a:ext>
            </a:extLst>
          </p:cNvPr>
          <p:cNvSpPr>
            <a:spLocks noGrp="1"/>
          </p:cNvSpPr>
          <p:nvPr>
            <p:ph type="sldNum" sz="quarter" idx="12"/>
          </p:nvPr>
        </p:nvSpPr>
        <p:spPr/>
        <p:txBody>
          <a:bodyPr/>
          <a:lstStyle/>
          <a:p>
            <a:fld id="{2F30EBB3-8A26-4DC3-BD75-6116D818A81E}" type="slidenum">
              <a:rPr lang="sv-SE" smtClean="0"/>
              <a:t>‹#›</a:t>
            </a:fld>
            <a:endParaRPr lang="sv-SE"/>
          </a:p>
        </p:txBody>
      </p:sp>
    </p:spTree>
    <p:extLst>
      <p:ext uri="{BB962C8B-B14F-4D97-AF65-F5344CB8AC3E}">
        <p14:creationId xmlns:p14="http://schemas.microsoft.com/office/powerpoint/2010/main" val="243899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85D01-1325-42FB-9EAB-E10FEC7573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v-SE"/>
          </a:p>
        </p:txBody>
      </p:sp>
      <p:sp>
        <p:nvSpPr>
          <p:cNvPr id="3" name="Content Placeholder 2">
            <a:extLst>
              <a:ext uri="{FF2B5EF4-FFF2-40B4-BE49-F238E27FC236}">
                <a16:creationId xmlns:a16="http://schemas.microsoft.com/office/drawing/2014/main" id="{FD623D22-2569-46BC-9F97-02098E0852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Text Placeholder 3">
            <a:extLst>
              <a:ext uri="{FF2B5EF4-FFF2-40B4-BE49-F238E27FC236}">
                <a16:creationId xmlns:a16="http://schemas.microsoft.com/office/drawing/2014/main" id="{EE20DE61-D5CD-4588-BC23-CA13A2379A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6C68706-9F30-4965-9F2D-A76F438BAC4D}"/>
              </a:ext>
            </a:extLst>
          </p:cNvPr>
          <p:cNvSpPr>
            <a:spLocks noGrp="1"/>
          </p:cNvSpPr>
          <p:nvPr>
            <p:ph type="dt" sz="half" idx="10"/>
          </p:nvPr>
        </p:nvSpPr>
        <p:spPr/>
        <p:txBody>
          <a:bodyPr/>
          <a:lstStyle/>
          <a:p>
            <a:fld id="{F1B00FCE-A7A8-443A-ABD2-F1E5E91ABEB0}" type="datetimeFigureOut">
              <a:rPr lang="sv-SE" smtClean="0"/>
              <a:t>2019-02-03</a:t>
            </a:fld>
            <a:endParaRPr lang="sv-SE"/>
          </a:p>
        </p:txBody>
      </p:sp>
      <p:sp>
        <p:nvSpPr>
          <p:cNvPr id="6" name="Footer Placeholder 5">
            <a:extLst>
              <a:ext uri="{FF2B5EF4-FFF2-40B4-BE49-F238E27FC236}">
                <a16:creationId xmlns:a16="http://schemas.microsoft.com/office/drawing/2014/main" id="{8C727F4B-974E-4DBF-8501-87182E03D199}"/>
              </a:ext>
            </a:extLst>
          </p:cNvPr>
          <p:cNvSpPr>
            <a:spLocks noGrp="1"/>
          </p:cNvSpPr>
          <p:nvPr>
            <p:ph type="ftr" sz="quarter" idx="11"/>
          </p:nvPr>
        </p:nvSpPr>
        <p:spPr/>
        <p:txBody>
          <a:bodyPr/>
          <a:lstStyle/>
          <a:p>
            <a:endParaRPr lang="sv-SE"/>
          </a:p>
        </p:txBody>
      </p:sp>
      <p:sp>
        <p:nvSpPr>
          <p:cNvPr id="7" name="Slide Number Placeholder 6">
            <a:extLst>
              <a:ext uri="{FF2B5EF4-FFF2-40B4-BE49-F238E27FC236}">
                <a16:creationId xmlns:a16="http://schemas.microsoft.com/office/drawing/2014/main" id="{3CCEB5F5-1261-417E-861E-CF80D9050E41}"/>
              </a:ext>
            </a:extLst>
          </p:cNvPr>
          <p:cNvSpPr>
            <a:spLocks noGrp="1"/>
          </p:cNvSpPr>
          <p:nvPr>
            <p:ph type="sldNum" sz="quarter" idx="12"/>
          </p:nvPr>
        </p:nvSpPr>
        <p:spPr/>
        <p:txBody>
          <a:bodyPr/>
          <a:lstStyle/>
          <a:p>
            <a:fld id="{2F30EBB3-8A26-4DC3-BD75-6116D818A81E}" type="slidenum">
              <a:rPr lang="sv-SE" smtClean="0"/>
              <a:t>‹#›</a:t>
            </a:fld>
            <a:endParaRPr lang="sv-SE"/>
          </a:p>
        </p:txBody>
      </p:sp>
    </p:spTree>
    <p:extLst>
      <p:ext uri="{BB962C8B-B14F-4D97-AF65-F5344CB8AC3E}">
        <p14:creationId xmlns:p14="http://schemas.microsoft.com/office/powerpoint/2010/main" val="3361631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8790A-4A5B-418A-940B-3E6A604D92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v-SE"/>
          </a:p>
        </p:txBody>
      </p:sp>
      <p:sp>
        <p:nvSpPr>
          <p:cNvPr id="3" name="Picture Placeholder 2">
            <a:extLst>
              <a:ext uri="{FF2B5EF4-FFF2-40B4-BE49-F238E27FC236}">
                <a16:creationId xmlns:a16="http://schemas.microsoft.com/office/drawing/2014/main" id="{E0526160-8811-4C73-96C3-78F31E2B0E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Text Placeholder 3">
            <a:extLst>
              <a:ext uri="{FF2B5EF4-FFF2-40B4-BE49-F238E27FC236}">
                <a16:creationId xmlns:a16="http://schemas.microsoft.com/office/drawing/2014/main" id="{73C375FB-A851-4C3D-A1C0-15317935B2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69A4AD6-50EB-438F-941C-9959F628E6C1}"/>
              </a:ext>
            </a:extLst>
          </p:cNvPr>
          <p:cNvSpPr>
            <a:spLocks noGrp="1"/>
          </p:cNvSpPr>
          <p:nvPr>
            <p:ph type="dt" sz="half" idx="10"/>
          </p:nvPr>
        </p:nvSpPr>
        <p:spPr/>
        <p:txBody>
          <a:bodyPr/>
          <a:lstStyle/>
          <a:p>
            <a:fld id="{F1B00FCE-A7A8-443A-ABD2-F1E5E91ABEB0}" type="datetimeFigureOut">
              <a:rPr lang="sv-SE" smtClean="0"/>
              <a:t>2019-02-03</a:t>
            </a:fld>
            <a:endParaRPr lang="sv-SE"/>
          </a:p>
        </p:txBody>
      </p:sp>
      <p:sp>
        <p:nvSpPr>
          <p:cNvPr id="6" name="Footer Placeholder 5">
            <a:extLst>
              <a:ext uri="{FF2B5EF4-FFF2-40B4-BE49-F238E27FC236}">
                <a16:creationId xmlns:a16="http://schemas.microsoft.com/office/drawing/2014/main" id="{770A74AE-BC2E-47AD-835A-E6C3AF043231}"/>
              </a:ext>
            </a:extLst>
          </p:cNvPr>
          <p:cNvSpPr>
            <a:spLocks noGrp="1"/>
          </p:cNvSpPr>
          <p:nvPr>
            <p:ph type="ftr" sz="quarter" idx="11"/>
          </p:nvPr>
        </p:nvSpPr>
        <p:spPr/>
        <p:txBody>
          <a:bodyPr/>
          <a:lstStyle/>
          <a:p>
            <a:endParaRPr lang="sv-SE"/>
          </a:p>
        </p:txBody>
      </p:sp>
      <p:sp>
        <p:nvSpPr>
          <p:cNvPr id="7" name="Slide Number Placeholder 6">
            <a:extLst>
              <a:ext uri="{FF2B5EF4-FFF2-40B4-BE49-F238E27FC236}">
                <a16:creationId xmlns:a16="http://schemas.microsoft.com/office/drawing/2014/main" id="{A3A41AF7-4113-4024-86C7-3974A408DBB6}"/>
              </a:ext>
            </a:extLst>
          </p:cNvPr>
          <p:cNvSpPr>
            <a:spLocks noGrp="1"/>
          </p:cNvSpPr>
          <p:nvPr>
            <p:ph type="sldNum" sz="quarter" idx="12"/>
          </p:nvPr>
        </p:nvSpPr>
        <p:spPr/>
        <p:txBody>
          <a:bodyPr/>
          <a:lstStyle/>
          <a:p>
            <a:fld id="{2F30EBB3-8A26-4DC3-BD75-6116D818A81E}" type="slidenum">
              <a:rPr lang="sv-SE" smtClean="0"/>
              <a:t>‹#›</a:t>
            </a:fld>
            <a:endParaRPr lang="sv-SE"/>
          </a:p>
        </p:txBody>
      </p:sp>
    </p:spTree>
    <p:extLst>
      <p:ext uri="{BB962C8B-B14F-4D97-AF65-F5344CB8AC3E}">
        <p14:creationId xmlns:p14="http://schemas.microsoft.com/office/powerpoint/2010/main" val="3573461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CE7630-5CD3-4B6C-A6ED-5DC03F8596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sv-SE"/>
          </a:p>
        </p:txBody>
      </p:sp>
      <p:sp>
        <p:nvSpPr>
          <p:cNvPr id="3" name="Text Placeholder 2">
            <a:extLst>
              <a:ext uri="{FF2B5EF4-FFF2-40B4-BE49-F238E27FC236}">
                <a16:creationId xmlns:a16="http://schemas.microsoft.com/office/drawing/2014/main" id="{D7F92DF8-8746-4127-8ACF-FA3423609A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a:extLst>
              <a:ext uri="{FF2B5EF4-FFF2-40B4-BE49-F238E27FC236}">
                <a16:creationId xmlns:a16="http://schemas.microsoft.com/office/drawing/2014/main" id="{C748E1A8-0A8B-44A2-938D-A4FC349084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B00FCE-A7A8-443A-ABD2-F1E5E91ABEB0}" type="datetimeFigureOut">
              <a:rPr lang="sv-SE" smtClean="0"/>
              <a:t>2019-02-03</a:t>
            </a:fld>
            <a:endParaRPr lang="sv-SE"/>
          </a:p>
        </p:txBody>
      </p:sp>
      <p:sp>
        <p:nvSpPr>
          <p:cNvPr id="5" name="Footer Placeholder 4">
            <a:extLst>
              <a:ext uri="{FF2B5EF4-FFF2-40B4-BE49-F238E27FC236}">
                <a16:creationId xmlns:a16="http://schemas.microsoft.com/office/drawing/2014/main" id="{05628A38-878A-4495-AF75-12C96287A1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Slide Number Placeholder 5">
            <a:extLst>
              <a:ext uri="{FF2B5EF4-FFF2-40B4-BE49-F238E27FC236}">
                <a16:creationId xmlns:a16="http://schemas.microsoft.com/office/drawing/2014/main" id="{7CB0A758-B6D0-4BAB-9AB3-2D7DF0B342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30EBB3-8A26-4DC3-BD75-6116D818A81E}" type="slidenum">
              <a:rPr lang="sv-SE" smtClean="0"/>
              <a:t>‹#›</a:t>
            </a:fld>
            <a:endParaRPr lang="sv-SE"/>
          </a:p>
        </p:txBody>
      </p:sp>
    </p:spTree>
    <p:extLst>
      <p:ext uri="{BB962C8B-B14F-4D97-AF65-F5344CB8AC3E}">
        <p14:creationId xmlns:p14="http://schemas.microsoft.com/office/powerpoint/2010/main" val="1991754201"/>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D5ABC-84DA-4799-8744-F0FEF406F9EC}"/>
              </a:ext>
            </a:extLst>
          </p:cNvPr>
          <p:cNvSpPr>
            <a:spLocks noGrp="1"/>
          </p:cNvSpPr>
          <p:nvPr>
            <p:ph type="ctrTitle"/>
          </p:nvPr>
        </p:nvSpPr>
        <p:spPr/>
        <p:txBody>
          <a:bodyPr>
            <a:normAutofit fontScale="90000"/>
          </a:bodyPr>
          <a:lstStyle/>
          <a:p>
            <a:r>
              <a:rPr lang="en-US" dirty="0"/>
              <a:t>[Title] (</a:t>
            </a:r>
            <a:r>
              <a:rPr lang="en-US" dirty="0" err="1"/>
              <a:t>wombo</a:t>
            </a:r>
            <a:r>
              <a:rPr lang="en-US" dirty="0"/>
              <a:t> combo doesn’t work as good anymore)</a:t>
            </a:r>
            <a:endParaRPr lang="sv-SE" dirty="0"/>
          </a:p>
        </p:txBody>
      </p:sp>
      <p:sp>
        <p:nvSpPr>
          <p:cNvPr id="3" name="Subtitle 2">
            <a:extLst>
              <a:ext uri="{FF2B5EF4-FFF2-40B4-BE49-F238E27FC236}">
                <a16:creationId xmlns:a16="http://schemas.microsoft.com/office/drawing/2014/main" id="{CCD691A7-388D-4BD7-BE8F-EA466F07DEED}"/>
              </a:ext>
            </a:extLst>
          </p:cNvPr>
          <p:cNvSpPr>
            <a:spLocks noGrp="1"/>
          </p:cNvSpPr>
          <p:nvPr>
            <p:ph type="subTitle" idx="1"/>
          </p:nvPr>
        </p:nvSpPr>
        <p:spPr>
          <a:xfrm>
            <a:off x="1524000" y="3681169"/>
            <a:ext cx="9144000" cy="1655762"/>
          </a:xfrm>
        </p:spPr>
        <p:txBody>
          <a:bodyPr/>
          <a:lstStyle/>
          <a:p>
            <a:r>
              <a:rPr lang="en-US" dirty="0"/>
              <a:t>A competitive arena fighter where you have no choice but to count on your teammates!</a:t>
            </a:r>
            <a:endParaRPr lang="sv-SE" dirty="0"/>
          </a:p>
        </p:txBody>
      </p:sp>
    </p:spTree>
    <p:extLst>
      <p:ext uri="{BB962C8B-B14F-4D97-AF65-F5344CB8AC3E}">
        <p14:creationId xmlns:p14="http://schemas.microsoft.com/office/powerpoint/2010/main" val="3227561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7E43D-7011-4E4E-9031-9670BBF74801}"/>
              </a:ext>
            </a:extLst>
          </p:cNvPr>
          <p:cNvSpPr>
            <a:spLocks noGrp="1"/>
          </p:cNvSpPr>
          <p:nvPr>
            <p:ph type="title"/>
          </p:nvPr>
        </p:nvSpPr>
        <p:spPr/>
        <p:txBody>
          <a:bodyPr/>
          <a:lstStyle/>
          <a:p>
            <a:r>
              <a:rPr lang="en-US" dirty="0"/>
              <a:t>Character 3</a:t>
            </a:r>
            <a:br>
              <a:rPr lang="en-US" dirty="0"/>
            </a:br>
            <a:r>
              <a:rPr lang="en-US" dirty="0"/>
              <a:t>- Smasher -</a:t>
            </a:r>
            <a:endParaRPr lang="sv-SE" dirty="0"/>
          </a:p>
        </p:txBody>
      </p:sp>
      <p:pic>
        <p:nvPicPr>
          <p:cNvPr id="6" name="Content Placeholder 5">
            <a:extLst>
              <a:ext uri="{FF2B5EF4-FFF2-40B4-BE49-F238E27FC236}">
                <a16:creationId xmlns:a16="http://schemas.microsoft.com/office/drawing/2014/main" id="{88FDE3FE-F641-46EE-BC78-7C6C0192BB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7574" y="1271540"/>
            <a:ext cx="2983428" cy="4305396"/>
          </a:xfrm>
        </p:spPr>
      </p:pic>
      <p:sp>
        <p:nvSpPr>
          <p:cNvPr id="4" name="Text Placeholder 3">
            <a:extLst>
              <a:ext uri="{FF2B5EF4-FFF2-40B4-BE49-F238E27FC236}">
                <a16:creationId xmlns:a16="http://schemas.microsoft.com/office/drawing/2014/main" id="{D8948BD0-BBCD-461E-B20E-5B53D5D2B27F}"/>
              </a:ext>
            </a:extLst>
          </p:cNvPr>
          <p:cNvSpPr>
            <a:spLocks noGrp="1"/>
          </p:cNvSpPr>
          <p:nvPr>
            <p:ph type="body" sz="half" idx="2"/>
          </p:nvPr>
        </p:nvSpPr>
        <p:spPr/>
        <p:txBody>
          <a:bodyPr/>
          <a:lstStyle/>
          <a:p>
            <a:r>
              <a:rPr lang="en-US" dirty="0"/>
              <a:t>Gets warned when pinged by enemy settler.</a:t>
            </a:r>
          </a:p>
          <a:p>
            <a:r>
              <a:rPr lang="en-US" b="1" dirty="0"/>
              <a:t>Primary Ability (Smash): </a:t>
            </a:r>
            <a:r>
              <a:rPr lang="en-US" dirty="0"/>
              <a:t>Shoots out an energy orb in target direction. By pressing the ability button again a lighting will strike and reduce team spirit based on amount of targets hit. </a:t>
            </a:r>
          </a:p>
          <a:p>
            <a:r>
              <a:rPr lang="en-US" dirty="0"/>
              <a:t>Or</a:t>
            </a:r>
          </a:p>
          <a:p>
            <a:r>
              <a:rPr lang="en-US" dirty="0"/>
              <a:t>Lobs a projectile by holding down ability button to increase distance traveled. </a:t>
            </a:r>
          </a:p>
          <a:p>
            <a:endParaRPr lang="sv-SE" dirty="0"/>
          </a:p>
        </p:txBody>
      </p:sp>
    </p:spTree>
    <p:extLst>
      <p:ext uri="{BB962C8B-B14F-4D97-AF65-F5344CB8AC3E}">
        <p14:creationId xmlns:p14="http://schemas.microsoft.com/office/powerpoint/2010/main" val="1820823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C3489-0D7D-421C-8CB1-F49C8050E054}"/>
              </a:ext>
            </a:extLst>
          </p:cNvPr>
          <p:cNvSpPr>
            <a:spLocks noGrp="1"/>
          </p:cNvSpPr>
          <p:nvPr>
            <p:ph type="title"/>
          </p:nvPr>
        </p:nvSpPr>
        <p:spPr>
          <a:xfrm>
            <a:off x="839788" y="365126"/>
            <a:ext cx="10515600" cy="1316038"/>
          </a:xfrm>
        </p:spPr>
        <p:txBody>
          <a:bodyPr/>
          <a:lstStyle/>
          <a:p>
            <a:pPr algn="ctr"/>
            <a:endParaRPr lang="en-US" dirty="0"/>
          </a:p>
        </p:txBody>
      </p:sp>
      <p:sp>
        <p:nvSpPr>
          <p:cNvPr id="3" name="Text Placeholder 2">
            <a:extLst>
              <a:ext uri="{FF2B5EF4-FFF2-40B4-BE49-F238E27FC236}">
                <a16:creationId xmlns:a16="http://schemas.microsoft.com/office/drawing/2014/main" id="{D61CCA83-89FF-4B52-AFB0-A057BBD49973}"/>
              </a:ext>
            </a:extLst>
          </p:cNvPr>
          <p:cNvSpPr>
            <a:spLocks noGrp="1"/>
          </p:cNvSpPr>
          <p:nvPr>
            <p:ph type="body" idx="1"/>
          </p:nvPr>
        </p:nvSpPr>
        <p:spPr>
          <a:xfrm>
            <a:off x="921850" y="1408602"/>
            <a:ext cx="3275012" cy="823912"/>
          </a:xfrm>
        </p:spPr>
        <p:txBody>
          <a:bodyPr/>
          <a:lstStyle/>
          <a:p>
            <a:r>
              <a:rPr lang="en-US" dirty="0"/>
              <a:t>Blocker</a:t>
            </a:r>
          </a:p>
        </p:txBody>
      </p:sp>
      <p:sp>
        <p:nvSpPr>
          <p:cNvPr id="5" name="Text Placeholder 4">
            <a:extLst>
              <a:ext uri="{FF2B5EF4-FFF2-40B4-BE49-F238E27FC236}">
                <a16:creationId xmlns:a16="http://schemas.microsoft.com/office/drawing/2014/main" id="{E6B611E2-C375-4176-8622-91EC5F79E2EB}"/>
              </a:ext>
            </a:extLst>
          </p:cNvPr>
          <p:cNvSpPr>
            <a:spLocks noGrp="1"/>
          </p:cNvSpPr>
          <p:nvPr>
            <p:ph type="body" sz="quarter" idx="3"/>
          </p:nvPr>
        </p:nvSpPr>
        <p:spPr>
          <a:xfrm>
            <a:off x="7435116" y="1408602"/>
            <a:ext cx="3917096" cy="823912"/>
          </a:xfrm>
        </p:spPr>
        <p:txBody>
          <a:bodyPr/>
          <a:lstStyle/>
          <a:p>
            <a:r>
              <a:rPr lang="en-US" dirty="0"/>
              <a:t>Smasher</a:t>
            </a:r>
          </a:p>
        </p:txBody>
      </p:sp>
      <p:sp>
        <p:nvSpPr>
          <p:cNvPr id="6" name="Content Placeholder 5">
            <a:extLst>
              <a:ext uri="{FF2B5EF4-FFF2-40B4-BE49-F238E27FC236}">
                <a16:creationId xmlns:a16="http://schemas.microsoft.com/office/drawing/2014/main" id="{DE16B863-0D38-4ECA-AD75-69B09F94C33F}"/>
              </a:ext>
            </a:extLst>
          </p:cNvPr>
          <p:cNvSpPr>
            <a:spLocks noGrp="1"/>
          </p:cNvSpPr>
          <p:nvPr>
            <p:ph sz="quarter" idx="4"/>
          </p:nvPr>
        </p:nvSpPr>
        <p:spPr>
          <a:xfrm>
            <a:off x="7435116" y="2232514"/>
            <a:ext cx="3004038" cy="3684588"/>
          </a:xfrm>
        </p:spPr>
        <p:txBody>
          <a:bodyPr/>
          <a:lstStyle/>
          <a:p>
            <a:pPr marL="514350" indent="-514350">
              <a:buFont typeface="+mj-lt"/>
              <a:buAutoNum type="arabicPeriod"/>
            </a:pPr>
            <a:r>
              <a:rPr lang="en-US" dirty="0"/>
              <a:t>Can’t see enemies</a:t>
            </a:r>
          </a:p>
          <a:p>
            <a:pPr marL="514350" indent="-514350">
              <a:buFont typeface="+mj-lt"/>
              <a:buAutoNum type="arabicPeriod"/>
            </a:pPr>
            <a:r>
              <a:rPr lang="en-US" dirty="0"/>
              <a:t>Can see pinged enemies</a:t>
            </a:r>
          </a:p>
          <a:p>
            <a:pPr marL="514350" indent="-514350">
              <a:buFont typeface="+mj-lt"/>
              <a:buAutoNum type="arabicPeriod"/>
            </a:pPr>
            <a:r>
              <a:rPr lang="en-US" dirty="0"/>
              <a:t>Can tell if the team is pinged</a:t>
            </a:r>
          </a:p>
          <a:p>
            <a:pPr marL="514350" indent="-514350">
              <a:buFont typeface="+mj-lt"/>
              <a:buAutoNum type="arabicPeriod"/>
            </a:pPr>
            <a:r>
              <a:rPr lang="en-US" dirty="0"/>
              <a:t>Sees enemy attack from afar</a:t>
            </a:r>
          </a:p>
        </p:txBody>
      </p:sp>
      <p:sp>
        <p:nvSpPr>
          <p:cNvPr id="7" name="Content Placeholder 3">
            <a:extLst>
              <a:ext uri="{FF2B5EF4-FFF2-40B4-BE49-F238E27FC236}">
                <a16:creationId xmlns:a16="http://schemas.microsoft.com/office/drawing/2014/main" id="{A57CF45C-CABA-40EA-84C7-B3A28C4C1F61}"/>
              </a:ext>
            </a:extLst>
          </p:cNvPr>
          <p:cNvSpPr>
            <a:spLocks noGrp="1"/>
          </p:cNvSpPr>
          <p:nvPr>
            <p:ph sz="half" idx="2"/>
          </p:nvPr>
        </p:nvSpPr>
        <p:spPr>
          <a:xfrm>
            <a:off x="921850" y="2336556"/>
            <a:ext cx="3040796" cy="3684588"/>
          </a:xfrm>
        </p:spPr>
        <p:txBody>
          <a:bodyPr/>
          <a:lstStyle/>
          <a:p>
            <a:pPr marL="514350" indent="-514350">
              <a:buFont typeface="+mj-lt"/>
              <a:buAutoNum type="arabicPeriod"/>
            </a:pPr>
            <a:r>
              <a:rPr lang="en-US" dirty="0"/>
              <a:t>Can see enemies</a:t>
            </a:r>
          </a:p>
          <a:p>
            <a:pPr marL="514350" indent="-514350">
              <a:buFont typeface="+mj-lt"/>
              <a:buAutoNum type="arabicPeriod"/>
            </a:pPr>
            <a:r>
              <a:rPr lang="en-US" dirty="0"/>
              <a:t>Can’t see pinged enemies</a:t>
            </a:r>
          </a:p>
          <a:p>
            <a:pPr marL="514350" indent="-514350">
              <a:buFont typeface="+mj-lt"/>
              <a:buAutoNum type="arabicPeriod"/>
            </a:pPr>
            <a:r>
              <a:rPr lang="en-US" dirty="0"/>
              <a:t>Can’t tell if the team is pinged</a:t>
            </a:r>
          </a:p>
          <a:p>
            <a:pPr marL="514350" indent="-514350">
              <a:buFont typeface="+mj-lt"/>
              <a:buAutoNum type="arabicPeriod"/>
            </a:pPr>
            <a:r>
              <a:rPr lang="en-US" dirty="0"/>
              <a:t>Can’t see enemy attack</a:t>
            </a:r>
          </a:p>
          <a:p>
            <a:pPr marL="514350" indent="-514350">
              <a:buFont typeface="+mj-lt"/>
              <a:buAutoNum type="arabicPeriod"/>
            </a:pPr>
            <a:endParaRPr lang="en-US" dirty="0"/>
          </a:p>
          <a:p>
            <a:endParaRPr lang="en-US" dirty="0"/>
          </a:p>
        </p:txBody>
      </p:sp>
      <p:sp>
        <p:nvSpPr>
          <p:cNvPr id="8" name="Text Placeholder 2">
            <a:extLst>
              <a:ext uri="{FF2B5EF4-FFF2-40B4-BE49-F238E27FC236}">
                <a16:creationId xmlns:a16="http://schemas.microsoft.com/office/drawing/2014/main" id="{4BB8AFC8-0F66-4AB8-AF46-5701475B6B8C}"/>
              </a:ext>
            </a:extLst>
          </p:cNvPr>
          <p:cNvSpPr txBox="1">
            <a:spLocks/>
          </p:cNvSpPr>
          <p:nvPr/>
        </p:nvSpPr>
        <p:spPr>
          <a:xfrm>
            <a:off x="4163280" y="1408602"/>
            <a:ext cx="3275012"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Settler</a:t>
            </a:r>
          </a:p>
        </p:txBody>
      </p:sp>
      <p:sp>
        <p:nvSpPr>
          <p:cNvPr id="9" name="Content Placeholder 3">
            <a:extLst>
              <a:ext uri="{FF2B5EF4-FFF2-40B4-BE49-F238E27FC236}">
                <a16:creationId xmlns:a16="http://schemas.microsoft.com/office/drawing/2014/main" id="{2DB2E5D6-A127-43E6-B33D-68C759B0A7CC}"/>
              </a:ext>
            </a:extLst>
          </p:cNvPr>
          <p:cNvSpPr txBox="1">
            <a:spLocks/>
          </p:cNvSpPr>
          <p:nvPr/>
        </p:nvSpPr>
        <p:spPr>
          <a:xfrm>
            <a:off x="4160104" y="2284535"/>
            <a:ext cx="3040796" cy="36845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a:pPr>
            <a:r>
              <a:rPr lang="en-US" dirty="0"/>
              <a:t>Can’t see enemies</a:t>
            </a:r>
          </a:p>
          <a:p>
            <a:pPr marL="514350" indent="-514350">
              <a:buFont typeface="+mj-lt"/>
              <a:buAutoNum type="arabicPeriod"/>
            </a:pPr>
            <a:r>
              <a:rPr lang="en-US" dirty="0"/>
              <a:t>Can ping enemies</a:t>
            </a:r>
          </a:p>
          <a:p>
            <a:pPr marL="514350" indent="-514350">
              <a:buFont typeface="+mj-lt"/>
              <a:buAutoNum type="arabicPeriod"/>
            </a:pPr>
            <a:r>
              <a:rPr lang="en-US" dirty="0"/>
              <a:t>Can’t tell if the team is pinged</a:t>
            </a:r>
          </a:p>
          <a:p>
            <a:pPr marL="514350" indent="-514350">
              <a:buFont typeface="+mj-lt"/>
              <a:buAutoNum type="arabicPeriod"/>
            </a:pPr>
            <a:r>
              <a:rPr lang="en-US" dirty="0"/>
              <a:t>Sees enemy attack if close</a:t>
            </a:r>
          </a:p>
        </p:txBody>
      </p:sp>
      <p:pic>
        <p:nvPicPr>
          <p:cNvPr id="10" name="Content Placeholder 5">
            <a:extLst>
              <a:ext uri="{FF2B5EF4-FFF2-40B4-BE49-F238E27FC236}">
                <a16:creationId xmlns:a16="http://schemas.microsoft.com/office/drawing/2014/main" id="{C39EEE99-53F6-42FC-94B5-69F3A3015AC2}"/>
              </a:ext>
            </a:extLst>
          </p:cNvPr>
          <p:cNvPicPr>
            <a:picLocks noChangeAspect="1"/>
          </p:cNvPicPr>
          <p:nvPr/>
        </p:nvPicPr>
        <p:blipFill rotWithShape="1">
          <a:blip r:embed="rId2">
            <a:extLst>
              <a:ext uri="{28A0092B-C50C-407E-A947-70E740481C1C}">
                <a14:useLocalDpi xmlns:a14="http://schemas.microsoft.com/office/drawing/2010/main" val="0"/>
              </a:ext>
            </a:extLst>
          </a:blip>
          <a:srcRect l="12879" t="11904" r="12879" b="11904"/>
          <a:stretch/>
        </p:blipFill>
        <p:spPr>
          <a:xfrm>
            <a:off x="1456779" y="481259"/>
            <a:ext cx="1776980" cy="1083772"/>
          </a:xfrm>
          <a:prstGeom prst="rect">
            <a:avLst/>
          </a:prstGeom>
        </p:spPr>
      </p:pic>
      <p:pic>
        <p:nvPicPr>
          <p:cNvPr id="11" name="Content Placeholder 5">
            <a:extLst>
              <a:ext uri="{FF2B5EF4-FFF2-40B4-BE49-F238E27FC236}">
                <a16:creationId xmlns:a16="http://schemas.microsoft.com/office/drawing/2014/main" id="{42A2758F-3CEC-4A6A-AD2F-708ADB937720}"/>
              </a:ext>
            </a:extLst>
          </p:cNvPr>
          <p:cNvPicPr>
            <a:picLocks noChangeAspect="1"/>
          </p:cNvPicPr>
          <p:nvPr/>
        </p:nvPicPr>
        <p:blipFill rotWithShape="1">
          <a:blip r:embed="rId3">
            <a:extLst>
              <a:ext uri="{28A0092B-C50C-407E-A947-70E740481C1C}">
                <a14:useLocalDpi xmlns:a14="http://schemas.microsoft.com/office/drawing/2010/main" val="0"/>
              </a:ext>
            </a:extLst>
          </a:blip>
          <a:srcRect l="33883"/>
          <a:stretch/>
        </p:blipFill>
        <p:spPr>
          <a:xfrm>
            <a:off x="4460430" y="385947"/>
            <a:ext cx="1748014" cy="1274976"/>
          </a:xfrm>
          <a:prstGeom prst="rect">
            <a:avLst/>
          </a:prstGeom>
        </p:spPr>
      </p:pic>
      <p:pic>
        <p:nvPicPr>
          <p:cNvPr id="12" name="Content Placeholder 5">
            <a:extLst>
              <a:ext uri="{FF2B5EF4-FFF2-40B4-BE49-F238E27FC236}">
                <a16:creationId xmlns:a16="http://schemas.microsoft.com/office/drawing/2014/main" id="{371786F2-68AA-4462-AC36-10DE8A4FDB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8153561" y="300952"/>
            <a:ext cx="1022804" cy="1476010"/>
          </a:xfrm>
          <a:prstGeom prst="rect">
            <a:avLst/>
          </a:prstGeom>
        </p:spPr>
      </p:pic>
    </p:spTree>
    <p:extLst>
      <p:ext uri="{BB962C8B-B14F-4D97-AF65-F5344CB8AC3E}">
        <p14:creationId xmlns:p14="http://schemas.microsoft.com/office/powerpoint/2010/main" val="1640340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EEE85-97F6-4218-8CD9-52D620348135}"/>
              </a:ext>
            </a:extLst>
          </p:cNvPr>
          <p:cNvSpPr>
            <a:spLocks noGrp="1"/>
          </p:cNvSpPr>
          <p:nvPr>
            <p:ph type="title"/>
          </p:nvPr>
        </p:nvSpPr>
        <p:spPr>
          <a:xfrm>
            <a:off x="3763535" y="17585"/>
            <a:ext cx="3932237" cy="1600200"/>
          </a:xfrm>
        </p:spPr>
        <p:txBody>
          <a:bodyPr/>
          <a:lstStyle/>
          <a:p>
            <a:pPr algn="ctr"/>
            <a:r>
              <a:rPr lang="en-US" dirty="0"/>
              <a:t>Flowcharts</a:t>
            </a:r>
            <a:br>
              <a:rPr lang="en-US" dirty="0"/>
            </a:br>
            <a:endParaRPr lang="sv-SE" dirty="0"/>
          </a:p>
        </p:txBody>
      </p:sp>
      <p:pic>
        <p:nvPicPr>
          <p:cNvPr id="6" name="Content Placeholder 5">
            <a:extLst>
              <a:ext uri="{FF2B5EF4-FFF2-40B4-BE49-F238E27FC236}">
                <a16:creationId xmlns:a16="http://schemas.microsoft.com/office/drawing/2014/main" id="{DCF572A4-F3DF-4356-A797-2D570B8249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29654" y="1693069"/>
            <a:ext cx="6172200" cy="3471862"/>
          </a:xfrm>
        </p:spPr>
      </p:pic>
      <p:sp>
        <p:nvSpPr>
          <p:cNvPr id="4" name="Text Placeholder 3">
            <a:extLst>
              <a:ext uri="{FF2B5EF4-FFF2-40B4-BE49-F238E27FC236}">
                <a16:creationId xmlns:a16="http://schemas.microsoft.com/office/drawing/2014/main" id="{5B290FB1-2B04-40EE-AD5E-4AB9A7F3A984}"/>
              </a:ext>
            </a:extLst>
          </p:cNvPr>
          <p:cNvSpPr>
            <a:spLocks noGrp="1"/>
          </p:cNvSpPr>
          <p:nvPr>
            <p:ph type="body" sz="half" idx="2"/>
          </p:nvPr>
        </p:nvSpPr>
        <p:spPr>
          <a:xfrm>
            <a:off x="839788" y="1142999"/>
            <a:ext cx="4343400" cy="5284177"/>
          </a:xfrm>
        </p:spPr>
        <p:txBody>
          <a:bodyPr>
            <a:normAutofit lnSpcReduction="10000"/>
          </a:bodyPr>
          <a:lstStyle/>
          <a:p>
            <a:r>
              <a:rPr lang="sv-SE" b="1" dirty="0"/>
              <a:t>Team that finds enemies first</a:t>
            </a:r>
            <a:br>
              <a:rPr lang="sv-SE" dirty="0"/>
            </a:br>
            <a:r>
              <a:rPr lang="sv-SE" dirty="0"/>
              <a:t>	▼</a:t>
            </a:r>
          </a:p>
          <a:p>
            <a:r>
              <a:rPr lang="sv-SE" i="1" dirty="0"/>
              <a:t>Blocker</a:t>
            </a:r>
            <a:r>
              <a:rPr lang="sv-SE" dirty="0"/>
              <a:t> burrows to find enemies </a:t>
            </a:r>
            <a:br>
              <a:rPr lang="sv-SE" dirty="0"/>
            </a:br>
            <a:r>
              <a:rPr lang="sv-SE" dirty="0"/>
              <a:t>   ► Calls their location to </a:t>
            </a:r>
            <a:r>
              <a:rPr lang="sv-SE" i="1" dirty="0"/>
              <a:t>Settler</a:t>
            </a:r>
            <a:r>
              <a:rPr lang="sv-SE" dirty="0"/>
              <a:t> </a:t>
            </a:r>
            <a:br>
              <a:rPr lang="sv-SE" dirty="0"/>
            </a:br>
            <a:r>
              <a:rPr lang="sv-SE" dirty="0"/>
              <a:t>         ► Settler pings enemies </a:t>
            </a:r>
            <a:br>
              <a:rPr lang="sv-SE" dirty="0"/>
            </a:br>
            <a:r>
              <a:rPr lang="sv-SE" dirty="0"/>
              <a:t>               ► </a:t>
            </a:r>
            <a:r>
              <a:rPr lang="sv-SE" i="1" dirty="0"/>
              <a:t>Smasher</a:t>
            </a:r>
            <a:r>
              <a:rPr lang="sv-SE" dirty="0"/>
              <a:t> sees enemies</a:t>
            </a:r>
            <a:br>
              <a:rPr lang="sv-SE" dirty="0"/>
            </a:br>
            <a:r>
              <a:rPr lang="sv-SE" dirty="0"/>
              <a:t>                      ► </a:t>
            </a:r>
            <a:r>
              <a:rPr lang="sv-SE" i="1" dirty="0"/>
              <a:t>Settler</a:t>
            </a:r>
            <a:r>
              <a:rPr lang="sv-SE" dirty="0"/>
              <a:t> calls where in that visible area he’s going to pull them to </a:t>
            </a:r>
            <a:br>
              <a:rPr lang="sv-SE" dirty="0"/>
            </a:br>
            <a:r>
              <a:rPr lang="sv-SE" dirty="0"/>
              <a:t>                             ► </a:t>
            </a:r>
            <a:r>
              <a:rPr lang="sv-SE" i="1" dirty="0"/>
              <a:t>Smasher</a:t>
            </a:r>
            <a:r>
              <a:rPr lang="sv-SE" dirty="0"/>
              <a:t> tries to hit his </a:t>
            </a:r>
          </a:p>
          <a:p>
            <a:r>
              <a:rPr lang="sv-SE" dirty="0"/>
              <a:t>Hopefully results in a direct hit. </a:t>
            </a:r>
          </a:p>
          <a:p>
            <a:endParaRPr lang="sv-SE" dirty="0"/>
          </a:p>
          <a:p>
            <a:r>
              <a:rPr lang="sv-SE" b="1" dirty="0"/>
              <a:t>Team that gets found</a:t>
            </a:r>
          </a:p>
          <a:p>
            <a:r>
              <a:rPr lang="sv-SE" b="1" dirty="0"/>
              <a:t>	▼</a:t>
            </a:r>
          </a:p>
          <a:p>
            <a:r>
              <a:rPr lang="sv-SE" i="1" dirty="0"/>
              <a:t>Smasher</a:t>
            </a:r>
            <a:r>
              <a:rPr lang="sv-SE" dirty="0"/>
              <a:t> calls out that they have been spotted </a:t>
            </a:r>
            <a:br>
              <a:rPr lang="sv-SE" dirty="0"/>
            </a:br>
            <a:r>
              <a:rPr lang="sv-SE" dirty="0"/>
              <a:t>     ► </a:t>
            </a:r>
            <a:r>
              <a:rPr lang="sv-SE" i="1" dirty="0"/>
              <a:t>Blocker</a:t>
            </a:r>
            <a:r>
              <a:rPr lang="sv-SE" dirty="0"/>
              <a:t> getting closer to teammates </a:t>
            </a:r>
            <a:br>
              <a:rPr lang="sv-SE" dirty="0"/>
            </a:br>
            <a:r>
              <a:rPr lang="sv-SE" dirty="0"/>
              <a:t>             ► </a:t>
            </a:r>
            <a:r>
              <a:rPr lang="sv-SE" i="1" dirty="0"/>
              <a:t>Smasher</a:t>
            </a:r>
            <a:r>
              <a:rPr lang="sv-SE" dirty="0"/>
              <a:t> calls from where the enemy                    </a:t>
            </a:r>
            <a:br>
              <a:rPr lang="sv-SE" dirty="0"/>
            </a:br>
            <a:r>
              <a:rPr lang="sv-SE" dirty="0"/>
              <a:t>                  </a:t>
            </a:r>
            <a:r>
              <a:rPr lang="sv-SE" i="1" dirty="0"/>
              <a:t>SMASH</a:t>
            </a:r>
            <a:r>
              <a:rPr lang="sv-SE" dirty="0"/>
              <a:t> is coming from </a:t>
            </a:r>
            <a:br>
              <a:rPr lang="sv-SE" dirty="0"/>
            </a:br>
            <a:r>
              <a:rPr lang="sv-SE" dirty="0"/>
              <a:t>	► </a:t>
            </a:r>
            <a:r>
              <a:rPr lang="sv-SE" i="1" dirty="0"/>
              <a:t>Settler</a:t>
            </a:r>
            <a:r>
              <a:rPr lang="sv-SE" dirty="0"/>
              <a:t> makes a guess to ping where 	     the enemies are </a:t>
            </a:r>
            <a:br>
              <a:rPr lang="sv-SE" dirty="0"/>
            </a:br>
            <a:r>
              <a:rPr lang="sv-SE" dirty="0"/>
              <a:t>	        ► Blocker puts up shield in that 	             direction. </a:t>
            </a:r>
          </a:p>
          <a:p>
            <a:r>
              <a:rPr lang="sv-SE" dirty="0"/>
              <a:t>Hopefully results in a block. </a:t>
            </a:r>
          </a:p>
        </p:txBody>
      </p:sp>
    </p:spTree>
    <p:extLst>
      <p:ext uri="{BB962C8B-B14F-4D97-AF65-F5344CB8AC3E}">
        <p14:creationId xmlns:p14="http://schemas.microsoft.com/office/powerpoint/2010/main" val="62444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69F72-C47A-45AB-A8CF-F61E8D4801E2}"/>
              </a:ext>
            </a:extLst>
          </p:cNvPr>
          <p:cNvSpPr>
            <a:spLocks noGrp="1"/>
          </p:cNvSpPr>
          <p:nvPr>
            <p:ph type="title"/>
          </p:nvPr>
        </p:nvSpPr>
        <p:spPr/>
        <p:txBody>
          <a:bodyPr/>
          <a:lstStyle/>
          <a:p>
            <a:r>
              <a:rPr lang="en-US" dirty="0"/>
              <a:t>UI Navigation</a:t>
            </a:r>
            <a:br>
              <a:rPr lang="en-US" dirty="0"/>
            </a:br>
            <a:endParaRPr lang="sv-SE" dirty="0"/>
          </a:p>
        </p:txBody>
      </p:sp>
      <p:sp>
        <p:nvSpPr>
          <p:cNvPr id="3" name="Content Placeholder 2">
            <a:extLst>
              <a:ext uri="{FF2B5EF4-FFF2-40B4-BE49-F238E27FC236}">
                <a16:creationId xmlns:a16="http://schemas.microsoft.com/office/drawing/2014/main" id="{11781E77-CEFA-4731-B566-4CAE30C8AE22}"/>
              </a:ext>
            </a:extLst>
          </p:cNvPr>
          <p:cNvSpPr>
            <a:spLocks noGrp="1"/>
          </p:cNvSpPr>
          <p:nvPr>
            <p:ph idx="1"/>
          </p:nvPr>
        </p:nvSpPr>
        <p:spPr/>
        <p:txBody>
          <a:bodyPr/>
          <a:lstStyle/>
          <a:p>
            <a:endParaRPr lang="sv-SE"/>
          </a:p>
        </p:txBody>
      </p:sp>
      <p:sp>
        <p:nvSpPr>
          <p:cNvPr id="4" name="Text Placeholder 3">
            <a:extLst>
              <a:ext uri="{FF2B5EF4-FFF2-40B4-BE49-F238E27FC236}">
                <a16:creationId xmlns:a16="http://schemas.microsoft.com/office/drawing/2014/main" id="{800CC1F1-FE55-425D-98AB-592001D084C0}"/>
              </a:ext>
            </a:extLst>
          </p:cNvPr>
          <p:cNvSpPr>
            <a:spLocks noGrp="1"/>
          </p:cNvSpPr>
          <p:nvPr>
            <p:ph type="body" sz="half" idx="2"/>
          </p:nvPr>
        </p:nvSpPr>
        <p:spPr/>
        <p:txBody>
          <a:bodyPr/>
          <a:lstStyle/>
          <a:p>
            <a:endParaRPr lang="sv-SE" dirty="0"/>
          </a:p>
        </p:txBody>
      </p:sp>
    </p:spTree>
    <p:extLst>
      <p:ext uri="{BB962C8B-B14F-4D97-AF65-F5344CB8AC3E}">
        <p14:creationId xmlns:p14="http://schemas.microsoft.com/office/powerpoint/2010/main" val="41497280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02A01-1A87-452E-879C-0967E50D667B}"/>
              </a:ext>
            </a:extLst>
          </p:cNvPr>
          <p:cNvSpPr>
            <a:spLocks noGrp="1"/>
          </p:cNvSpPr>
          <p:nvPr>
            <p:ph type="ctrTitle"/>
          </p:nvPr>
        </p:nvSpPr>
        <p:spPr/>
        <p:txBody>
          <a:bodyPr/>
          <a:lstStyle/>
          <a:p>
            <a:r>
              <a:rPr lang="en-US" dirty="0"/>
              <a:t>Technicalities</a:t>
            </a:r>
            <a:endParaRPr lang="sv-SE" dirty="0"/>
          </a:p>
        </p:txBody>
      </p:sp>
      <p:sp>
        <p:nvSpPr>
          <p:cNvPr id="3" name="Subtitle 2">
            <a:extLst>
              <a:ext uri="{FF2B5EF4-FFF2-40B4-BE49-F238E27FC236}">
                <a16:creationId xmlns:a16="http://schemas.microsoft.com/office/drawing/2014/main" id="{8CBC278F-D3F7-4925-AB76-D9E48EC2A115}"/>
              </a:ext>
            </a:extLst>
          </p:cNvPr>
          <p:cNvSpPr>
            <a:spLocks noGrp="1"/>
          </p:cNvSpPr>
          <p:nvPr>
            <p:ph type="subTitle" idx="1"/>
          </p:nvPr>
        </p:nvSpPr>
        <p:spPr/>
        <p:txBody>
          <a:bodyPr/>
          <a:lstStyle/>
          <a:p>
            <a:r>
              <a:rPr lang="en-US" dirty="0"/>
              <a:t>And things I find boring</a:t>
            </a:r>
            <a:endParaRPr lang="sv-SE" dirty="0"/>
          </a:p>
        </p:txBody>
      </p:sp>
    </p:spTree>
    <p:extLst>
      <p:ext uri="{BB962C8B-B14F-4D97-AF65-F5344CB8AC3E}">
        <p14:creationId xmlns:p14="http://schemas.microsoft.com/office/powerpoint/2010/main" val="36365684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62F2B-CB0F-4CA8-A918-05CE3FD1EAF5}"/>
              </a:ext>
            </a:extLst>
          </p:cNvPr>
          <p:cNvSpPr>
            <a:spLocks noGrp="1"/>
          </p:cNvSpPr>
          <p:nvPr>
            <p:ph type="title"/>
          </p:nvPr>
        </p:nvSpPr>
        <p:spPr/>
        <p:txBody>
          <a:bodyPr/>
          <a:lstStyle/>
          <a:p>
            <a:r>
              <a:rPr lang="en-US" dirty="0"/>
              <a:t>Audience</a:t>
            </a:r>
            <a:br>
              <a:rPr lang="sv-SE" dirty="0"/>
            </a:br>
            <a:endParaRPr lang="sv-SE" dirty="0"/>
          </a:p>
        </p:txBody>
      </p:sp>
      <p:pic>
        <p:nvPicPr>
          <p:cNvPr id="6" name="Content Placeholder 5">
            <a:extLst>
              <a:ext uri="{FF2B5EF4-FFF2-40B4-BE49-F238E27FC236}">
                <a16:creationId xmlns:a16="http://schemas.microsoft.com/office/drawing/2014/main" id="{199B2FD2-5056-4C88-8679-3FCB0B8A8B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1365833"/>
            <a:ext cx="6172200" cy="4116809"/>
          </a:xfrm>
        </p:spPr>
      </p:pic>
      <p:sp>
        <p:nvSpPr>
          <p:cNvPr id="4" name="Text Placeholder 3">
            <a:extLst>
              <a:ext uri="{FF2B5EF4-FFF2-40B4-BE49-F238E27FC236}">
                <a16:creationId xmlns:a16="http://schemas.microsoft.com/office/drawing/2014/main" id="{E70149B6-942D-4079-88D0-5206F6085099}"/>
              </a:ext>
            </a:extLst>
          </p:cNvPr>
          <p:cNvSpPr>
            <a:spLocks noGrp="1"/>
          </p:cNvSpPr>
          <p:nvPr>
            <p:ph type="body" sz="half" idx="2"/>
          </p:nvPr>
        </p:nvSpPr>
        <p:spPr/>
        <p:txBody>
          <a:bodyPr>
            <a:normAutofit/>
          </a:bodyPr>
          <a:lstStyle/>
          <a:p>
            <a:r>
              <a:rPr lang="en-US" dirty="0"/>
              <a:t>People that play </a:t>
            </a:r>
            <a:r>
              <a:rPr lang="en-US" dirty="0" err="1"/>
              <a:t>mobas</a:t>
            </a:r>
            <a:r>
              <a:rPr lang="en-US" dirty="0"/>
              <a:t> with friends but want a better way of expressing their teamwork than the long downtime fights that focus more on individual play rather than teamwork. </a:t>
            </a:r>
            <a:endParaRPr lang="sv-SE" dirty="0"/>
          </a:p>
          <a:p>
            <a:r>
              <a:rPr lang="en-US" dirty="0"/>
              <a:t>People that enjoy sports and the competitive feeling of team vs team. </a:t>
            </a:r>
          </a:p>
          <a:p>
            <a:r>
              <a:rPr lang="en-US" dirty="0"/>
              <a:t>PROBLEM: </a:t>
            </a:r>
            <a:r>
              <a:rPr lang="en-US" dirty="0" err="1"/>
              <a:t>Mobas</a:t>
            </a:r>
            <a:r>
              <a:rPr lang="en-US" dirty="0"/>
              <a:t> are not normally controller played games. Target audience might not have required hardware. </a:t>
            </a:r>
          </a:p>
          <a:p>
            <a:r>
              <a:rPr lang="en-US" dirty="0"/>
              <a:t>SOLUTION: Switch to keyboard and mouse for input? </a:t>
            </a:r>
          </a:p>
          <a:p>
            <a:endParaRPr lang="sv-SE" dirty="0"/>
          </a:p>
          <a:p>
            <a:endParaRPr lang="sv-SE" dirty="0"/>
          </a:p>
        </p:txBody>
      </p:sp>
    </p:spTree>
    <p:extLst>
      <p:ext uri="{BB962C8B-B14F-4D97-AF65-F5344CB8AC3E}">
        <p14:creationId xmlns:p14="http://schemas.microsoft.com/office/powerpoint/2010/main" val="2929636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5F65D-C035-4D36-82DC-14D2B496D935}"/>
              </a:ext>
            </a:extLst>
          </p:cNvPr>
          <p:cNvSpPr>
            <a:spLocks noGrp="1"/>
          </p:cNvSpPr>
          <p:nvPr>
            <p:ph type="title"/>
          </p:nvPr>
        </p:nvSpPr>
        <p:spPr/>
        <p:txBody>
          <a:bodyPr/>
          <a:lstStyle/>
          <a:p>
            <a:r>
              <a:rPr lang="en-US" dirty="0"/>
              <a:t>Hardware</a:t>
            </a:r>
            <a:br>
              <a:rPr lang="sv-SE" dirty="0"/>
            </a:br>
            <a:endParaRPr lang="sv-SE" dirty="0"/>
          </a:p>
        </p:txBody>
      </p:sp>
      <p:sp>
        <p:nvSpPr>
          <p:cNvPr id="3" name="Content Placeholder 2">
            <a:extLst>
              <a:ext uri="{FF2B5EF4-FFF2-40B4-BE49-F238E27FC236}">
                <a16:creationId xmlns:a16="http://schemas.microsoft.com/office/drawing/2014/main" id="{F7D487C7-255F-4ABB-9309-AF8F601F728C}"/>
              </a:ext>
            </a:extLst>
          </p:cNvPr>
          <p:cNvSpPr>
            <a:spLocks noGrp="1"/>
          </p:cNvSpPr>
          <p:nvPr>
            <p:ph idx="1"/>
          </p:nvPr>
        </p:nvSpPr>
        <p:spPr/>
        <p:txBody>
          <a:bodyPr/>
          <a:lstStyle/>
          <a:p>
            <a:endParaRPr lang="sv-SE"/>
          </a:p>
        </p:txBody>
      </p:sp>
      <p:sp>
        <p:nvSpPr>
          <p:cNvPr id="4" name="Text Placeholder 3">
            <a:extLst>
              <a:ext uri="{FF2B5EF4-FFF2-40B4-BE49-F238E27FC236}">
                <a16:creationId xmlns:a16="http://schemas.microsoft.com/office/drawing/2014/main" id="{2B0F882B-7593-4021-A919-781E2DB7F534}"/>
              </a:ext>
            </a:extLst>
          </p:cNvPr>
          <p:cNvSpPr>
            <a:spLocks noGrp="1"/>
          </p:cNvSpPr>
          <p:nvPr>
            <p:ph type="body" sz="half" idx="2"/>
          </p:nvPr>
        </p:nvSpPr>
        <p:spPr/>
        <p:txBody>
          <a:bodyPr/>
          <a:lstStyle/>
          <a:p>
            <a:r>
              <a:rPr lang="en-US" dirty="0"/>
              <a:t>PC – Best played with controller????</a:t>
            </a:r>
          </a:p>
          <a:p>
            <a:r>
              <a:rPr lang="en-US" dirty="0"/>
              <a:t>^that’s just a bad idea, right?</a:t>
            </a:r>
            <a:endParaRPr lang="sv-SE" dirty="0"/>
          </a:p>
        </p:txBody>
      </p:sp>
    </p:spTree>
    <p:extLst>
      <p:ext uri="{BB962C8B-B14F-4D97-AF65-F5344CB8AC3E}">
        <p14:creationId xmlns:p14="http://schemas.microsoft.com/office/powerpoint/2010/main" val="11201961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F59F-D892-4976-8370-EA668DB4C4CB}"/>
              </a:ext>
            </a:extLst>
          </p:cNvPr>
          <p:cNvSpPr>
            <a:spLocks noGrp="1"/>
          </p:cNvSpPr>
          <p:nvPr>
            <p:ph type="title"/>
          </p:nvPr>
        </p:nvSpPr>
        <p:spPr/>
        <p:txBody>
          <a:bodyPr/>
          <a:lstStyle/>
          <a:p>
            <a:r>
              <a:rPr lang="en-US" dirty="0"/>
              <a:t>Software</a:t>
            </a:r>
            <a:br>
              <a:rPr lang="en-US" dirty="0"/>
            </a:br>
            <a:endParaRPr lang="sv-SE" dirty="0"/>
          </a:p>
        </p:txBody>
      </p:sp>
      <p:sp>
        <p:nvSpPr>
          <p:cNvPr id="3" name="Content Placeholder 2">
            <a:extLst>
              <a:ext uri="{FF2B5EF4-FFF2-40B4-BE49-F238E27FC236}">
                <a16:creationId xmlns:a16="http://schemas.microsoft.com/office/drawing/2014/main" id="{392EDEF2-4437-4749-9A38-6D241D41D752}"/>
              </a:ext>
            </a:extLst>
          </p:cNvPr>
          <p:cNvSpPr>
            <a:spLocks noGrp="1"/>
          </p:cNvSpPr>
          <p:nvPr>
            <p:ph idx="1"/>
          </p:nvPr>
        </p:nvSpPr>
        <p:spPr/>
        <p:txBody>
          <a:bodyPr/>
          <a:lstStyle/>
          <a:p>
            <a:endParaRPr lang="sv-SE"/>
          </a:p>
        </p:txBody>
      </p:sp>
      <p:sp>
        <p:nvSpPr>
          <p:cNvPr id="4" name="Text Placeholder 3">
            <a:extLst>
              <a:ext uri="{FF2B5EF4-FFF2-40B4-BE49-F238E27FC236}">
                <a16:creationId xmlns:a16="http://schemas.microsoft.com/office/drawing/2014/main" id="{CA880C1B-44F2-4606-A7CD-B45B12A6AE0F}"/>
              </a:ext>
            </a:extLst>
          </p:cNvPr>
          <p:cNvSpPr>
            <a:spLocks noGrp="1"/>
          </p:cNvSpPr>
          <p:nvPr>
            <p:ph type="body" sz="half" idx="2"/>
          </p:nvPr>
        </p:nvSpPr>
        <p:spPr/>
        <p:txBody>
          <a:bodyPr/>
          <a:lstStyle/>
          <a:p>
            <a:r>
              <a:rPr lang="en-US" dirty="0"/>
              <a:t>Game Engine: Unity or Unreal, whichever is better for networking. </a:t>
            </a:r>
          </a:p>
          <a:p>
            <a:r>
              <a:rPr lang="en-US" dirty="0"/>
              <a:t>Code: Visual Studio</a:t>
            </a:r>
          </a:p>
          <a:p>
            <a:r>
              <a:rPr lang="en-US" dirty="0"/>
              <a:t>Art: Substance Painter, Photoshop, 3DS Max, </a:t>
            </a:r>
            <a:r>
              <a:rPr lang="en-US" dirty="0" err="1"/>
              <a:t>Motionbuilder</a:t>
            </a:r>
            <a:endParaRPr lang="en-US" dirty="0"/>
          </a:p>
          <a:p>
            <a:r>
              <a:rPr lang="en-US" dirty="0"/>
              <a:t>Others: Audacity, Vegas Pro (For trailers), OBS Studio (For recording gameplay)</a:t>
            </a:r>
            <a:endParaRPr lang="sv-SE" dirty="0"/>
          </a:p>
        </p:txBody>
      </p:sp>
    </p:spTree>
    <p:extLst>
      <p:ext uri="{BB962C8B-B14F-4D97-AF65-F5344CB8AC3E}">
        <p14:creationId xmlns:p14="http://schemas.microsoft.com/office/powerpoint/2010/main" val="2206032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703D9-F9F9-4890-9E50-E9A51D293AC9}"/>
              </a:ext>
            </a:extLst>
          </p:cNvPr>
          <p:cNvSpPr>
            <a:spLocks noGrp="1"/>
          </p:cNvSpPr>
          <p:nvPr>
            <p:ph type="title"/>
          </p:nvPr>
        </p:nvSpPr>
        <p:spPr/>
        <p:txBody>
          <a:bodyPr/>
          <a:lstStyle/>
          <a:p>
            <a:r>
              <a:rPr lang="en-US" dirty="0"/>
              <a:t>Narrative</a:t>
            </a:r>
            <a:endParaRPr lang="sv-SE" dirty="0"/>
          </a:p>
        </p:txBody>
      </p:sp>
      <p:sp>
        <p:nvSpPr>
          <p:cNvPr id="3" name="Content Placeholder 2">
            <a:extLst>
              <a:ext uri="{FF2B5EF4-FFF2-40B4-BE49-F238E27FC236}">
                <a16:creationId xmlns:a16="http://schemas.microsoft.com/office/drawing/2014/main" id="{4F94A7C9-FD81-4EEF-A1A2-7F2C561ACC42}"/>
              </a:ext>
            </a:extLst>
          </p:cNvPr>
          <p:cNvSpPr>
            <a:spLocks noGrp="1"/>
          </p:cNvSpPr>
          <p:nvPr>
            <p:ph idx="1"/>
          </p:nvPr>
        </p:nvSpPr>
        <p:spPr/>
        <p:txBody>
          <a:bodyPr>
            <a:normAutofit/>
          </a:bodyPr>
          <a:lstStyle/>
          <a:p>
            <a:pPr marL="0" indent="0">
              <a:buNone/>
            </a:pPr>
            <a:r>
              <a:rPr lang="en-US" sz="1800" dirty="0">
                <a:latin typeface="Georgia" panose="02040502050405020303" pitchFamily="18" charset="0"/>
                <a:cs typeface="Times New Roman" panose="02020603050405020304" pitchFamily="18" charset="0"/>
              </a:rPr>
              <a:t>Far in the future, all necessary services have been taken over by robots, and planetary travel has become a custom. With such a convenient society, the humans and aliens have lost track of what they want from life and what their purpose is. As depression spread into the vast galaxy, a sole entrepreneur finds a solution – a way for people to regain their lost motivation and energy. Within each and everyone of us is an mystery yet to be solved. Even those who spends millions of hours together won’t understand the depth of another creature perfectly, but they sure can strive to. This entrepreneur had an idea to create a sport, a battle within an arena where the understanding of your fellow teammates were the only way to achieve victory. </a:t>
            </a:r>
            <a:endParaRPr lang="sv-SE" sz="1800" dirty="0">
              <a:latin typeface="Georgia" panose="02040502050405020303" pitchFamily="18" charset="0"/>
              <a:cs typeface="Times New Roman" panose="02020603050405020304" pitchFamily="18" charset="0"/>
            </a:endParaRPr>
          </a:p>
          <a:p>
            <a:pPr marL="0" indent="0">
              <a:buNone/>
            </a:pPr>
            <a:r>
              <a:rPr lang="en-US" sz="1800" dirty="0">
                <a:latin typeface="Georgia" panose="02040502050405020303" pitchFamily="18" charset="0"/>
                <a:cs typeface="Times New Roman" panose="02020603050405020304" pitchFamily="18" charset="0"/>
              </a:rPr>
              <a:t>Fight together with your best alien and human friends in an arena in a battle to prove to the world your understanding of each other and </a:t>
            </a:r>
            <a:r>
              <a:rPr lang="sv-SE" sz="1800" dirty="0">
                <a:latin typeface="Georgia" panose="02040502050405020303" pitchFamily="18" charset="0"/>
                <a:cs typeface="Times New Roman" panose="02020603050405020304" pitchFamily="18" charset="0"/>
              </a:rPr>
              <a:t>get to know eachother better than ever before. </a:t>
            </a:r>
          </a:p>
        </p:txBody>
      </p:sp>
    </p:spTree>
    <p:extLst>
      <p:ext uri="{BB962C8B-B14F-4D97-AF65-F5344CB8AC3E}">
        <p14:creationId xmlns:p14="http://schemas.microsoft.com/office/powerpoint/2010/main" val="2212419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2E276-92FC-4391-BFD2-C59B3C32736D}"/>
              </a:ext>
            </a:extLst>
          </p:cNvPr>
          <p:cNvSpPr>
            <a:spLocks noGrp="1"/>
          </p:cNvSpPr>
          <p:nvPr>
            <p:ph type="ctrTitle"/>
          </p:nvPr>
        </p:nvSpPr>
        <p:spPr/>
        <p:txBody>
          <a:bodyPr/>
          <a:lstStyle/>
          <a:p>
            <a:r>
              <a:rPr lang="en-US" dirty="0"/>
              <a:t>Gameplay</a:t>
            </a:r>
            <a:endParaRPr lang="sv-SE" dirty="0"/>
          </a:p>
        </p:txBody>
      </p:sp>
      <p:sp>
        <p:nvSpPr>
          <p:cNvPr id="3" name="Subtitle 2">
            <a:extLst>
              <a:ext uri="{FF2B5EF4-FFF2-40B4-BE49-F238E27FC236}">
                <a16:creationId xmlns:a16="http://schemas.microsoft.com/office/drawing/2014/main" id="{32E04A23-278D-4020-AD37-F7B1F08566B0}"/>
              </a:ext>
            </a:extLst>
          </p:cNvPr>
          <p:cNvSpPr>
            <a:spLocks noGrp="1"/>
          </p:cNvSpPr>
          <p:nvPr>
            <p:ph type="subTitle" idx="1"/>
          </p:nvPr>
        </p:nvSpPr>
        <p:spPr/>
        <p:txBody>
          <a:bodyPr/>
          <a:lstStyle/>
          <a:p>
            <a:r>
              <a:rPr lang="en-US" dirty="0"/>
              <a:t>(Flowchart and KEY features)</a:t>
            </a:r>
            <a:endParaRPr lang="sv-SE" dirty="0"/>
          </a:p>
        </p:txBody>
      </p:sp>
    </p:spTree>
    <p:extLst>
      <p:ext uri="{BB962C8B-B14F-4D97-AF65-F5344CB8AC3E}">
        <p14:creationId xmlns:p14="http://schemas.microsoft.com/office/powerpoint/2010/main" val="4230129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F10CA-1F45-4870-B45A-607B37484767}"/>
              </a:ext>
            </a:extLst>
          </p:cNvPr>
          <p:cNvSpPr>
            <a:spLocks noGrp="1"/>
          </p:cNvSpPr>
          <p:nvPr>
            <p:ph type="title"/>
          </p:nvPr>
        </p:nvSpPr>
        <p:spPr/>
        <p:txBody>
          <a:bodyPr/>
          <a:lstStyle/>
          <a:p>
            <a:r>
              <a:rPr lang="en-US" dirty="0"/>
              <a:t>Gameplay</a:t>
            </a:r>
            <a:br>
              <a:rPr lang="sv-SE" dirty="0"/>
            </a:br>
            <a:endParaRPr lang="sv-SE" dirty="0"/>
          </a:p>
        </p:txBody>
      </p:sp>
      <p:sp>
        <p:nvSpPr>
          <p:cNvPr id="3" name="Content Placeholder 2">
            <a:extLst>
              <a:ext uri="{FF2B5EF4-FFF2-40B4-BE49-F238E27FC236}">
                <a16:creationId xmlns:a16="http://schemas.microsoft.com/office/drawing/2014/main" id="{B53C7AC6-FFCD-453C-BF8F-59A19E8F623E}"/>
              </a:ext>
            </a:extLst>
          </p:cNvPr>
          <p:cNvSpPr>
            <a:spLocks noGrp="1"/>
          </p:cNvSpPr>
          <p:nvPr>
            <p:ph idx="1"/>
          </p:nvPr>
        </p:nvSpPr>
        <p:spPr/>
        <p:txBody>
          <a:bodyPr/>
          <a:lstStyle/>
          <a:p>
            <a:endParaRPr lang="sv-SE" dirty="0"/>
          </a:p>
          <a:p>
            <a:pPr marL="0" indent="0">
              <a:buNone/>
            </a:pPr>
            <a:endParaRPr lang="sv-SE" dirty="0"/>
          </a:p>
        </p:txBody>
      </p:sp>
      <p:sp>
        <p:nvSpPr>
          <p:cNvPr id="4" name="Text Placeholder 3">
            <a:extLst>
              <a:ext uri="{FF2B5EF4-FFF2-40B4-BE49-F238E27FC236}">
                <a16:creationId xmlns:a16="http://schemas.microsoft.com/office/drawing/2014/main" id="{CF5684F6-7D5C-486D-88BB-D5A2D79D3578}"/>
              </a:ext>
            </a:extLst>
          </p:cNvPr>
          <p:cNvSpPr>
            <a:spLocks noGrp="1"/>
          </p:cNvSpPr>
          <p:nvPr>
            <p:ph type="body" sz="half" idx="2"/>
          </p:nvPr>
        </p:nvSpPr>
        <p:spPr/>
        <p:txBody>
          <a:bodyPr/>
          <a:lstStyle/>
          <a:p>
            <a:r>
              <a:rPr lang="en-US" dirty="0"/>
              <a:t>3v3 Arena Fighter </a:t>
            </a:r>
          </a:p>
          <a:p>
            <a:r>
              <a:rPr lang="en-US" dirty="0"/>
              <a:t>Top down RTS/</a:t>
            </a:r>
            <a:r>
              <a:rPr lang="en-US" dirty="0" err="1"/>
              <a:t>moba</a:t>
            </a:r>
            <a:r>
              <a:rPr lang="en-US" dirty="0"/>
              <a:t> view</a:t>
            </a:r>
          </a:p>
          <a:p>
            <a:r>
              <a:rPr lang="en-US" dirty="0"/>
              <a:t>Control a character with unique abilities</a:t>
            </a:r>
          </a:p>
          <a:p>
            <a:r>
              <a:rPr lang="en-US" dirty="0"/>
              <a:t>Play together with your two teammates to cover up their weaknesses and have them cover your own. </a:t>
            </a:r>
          </a:p>
          <a:p>
            <a:endParaRPr lang="sv-SE" dirty="0"/>
          </a:p>
          <a:p>
            <a:r>
              <a:rPr lang="en-US" dirty="0"/>
              <a:t>Win by depleting enemy team’s </a:t>
            </a:r>
            <a:r>
              <a:rPr lang="en-US" i="1" dirty="0"/>
              <a:t>Team Spirit</a:t>
            </a:r>
          </a:p>
          <a:p>
            <a:endParaRPr lang="sv-SE" dirty="0"/>
          </a:p>
        </p:txBody>
      </p:sp>
      <p:pic>
        <p:nvPicPr>
          <p:cNvPr id="6" name="Picture 5">
            <a:extLst>
              <a:ext uri="{FF2B5EF4-FFF2-40B4-BE49-F238E27FC236}">
                <a16:creationId xmlns:a16="http://schemas.microsoft.com/office/drawing/2014/main" id="{150EE620-E9AC-4776-8C63-08D15E1A48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5970" y="1467474"/>
            <a:ext cx="5873380" cy="3913526"/>
          </a:xfrm>
          <a:prstGeom prst="rect">
            <a:avLst/>
          </a:prstGeom>
        </p:spPr>
      </p:pic>
    </p:spTree>
    <p:extLst>
      <p:ext uri="{BB962C8B-B14F-4D97-AF65-F5344CB8AC3E}">
        <p14:creationId xmlns:p14="http://schemas.microsoft.com/office/powerpoint/2010/main" val="4048217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6AA39-7D30-4C7A-BB4B-4753E492CC83}"/>
              </a:ext>
            </a:extLst>
          </p:cNvPr>
          <p:cNvSpPr>
            <a:spLocks noGrp="1"/>
          </p:cNvSpPr>
          <p:nvPr>
            <p:ph type="title"/>
          </p:nvPr>
        </p:nvSpPr>
        <p:spPr/>
        <p:txBody>
          <a:bodyPr/>
          <a:lstStyle/>
          <a:p>
            <a:r>
              <a:rPr lang="en-US" i="1" dirty="0"/>
              <a:t>Team Spirit</a:t>
            </a:r>
            <a:br>
              <a:rPr lang="en-US" i="1" dirty="0"/>
            </a:br>
            <a:endParaRPr lang="sv-SE" i="1" dirty="0"/>
          </a:p>
        </p:txBody>
      </p:sp>
      <p:pic>
        <p:nvPicPr>
          <p:cNvPr id="6" name="Content Placeholder 5">
            <a:extLst>
              <a:ext uri="{FF2B5EF4-FFF2-40B4-BE49-F238E27FC236}">
                <a16:creationId xmlns:a16="http://schemas.microsoft.com/office/drawing/2014/main" id="{E940C70E-52D8-4E6A-B1C9-5014B433C8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47098" y="248492"/>
            <a:ext cx="3644902" cy="3289150"/>
          </a:xfrm>
        </p:spPr>
      </p:pic>
      <p:sp>
        <p:nvSpPr>
          <p:cNvPr id="4" name="Text Placeholder 3">
            <a:extLst>
              <a:ext uri="{FF2B5EF4-FFF2-40B4-BE49-F238E27FC236}">
                <a16:creationId xmlns:a16="http://schemas.microsoft.com/office/drawing/2014/main" id="{5DF5992A-1B73-4309-A084-5BEEFF417477}"/>
              </a:ext>
            </a:extLst>
          </p:cNvPr>
          <p:cNvSpPr>
            <a:spLocks noGrp="1"/>
          </p:cNvSpPr>
          <p:nvPr>
            <p:ph type="body" sz="half" idx="2"/>
          </p:nvPr>
        </p:nvSpPr>
        <p:spPr/>
        <p:txBody>
          <a:bodyPr/>
          <a:lstStyle/>
          <a:p>
            <a:r>
              <a:rPr lang="en-US" dirty="0"/>
              <a:t>The health of the game</a:t>
            </a:r>
          </a:p>
          <a:p>
            <a:r>
              <a:rPr lang="en-US" dirty="0"/>
              <a:t>Win by reducing enemies’ team spirit to 0</a:t>
            </a:r>
          </a:p>
          <a:p>
            <a:r>
              <a:rPr lang="en-US" dirty="0"/>
              <a:t>You share team spirit with you teammates</a:t>
            </a:r>
          </a:p>
          <a:p>
            <a:r>
              <a:rPr lang="en-US" dirty="0"/>
              <a:t>Team spirit is </a:t>
            </a:r>
            <a:r>
              <a:rPr lang="en-US" i="1" dirty="0"/>
              <a:t>gained</a:t>
            </a:r>
            <a:r>
              <a:rPr lang="en-US" dirty="0"/>
              <a:t> by:</a:t>
            </a:r>
          </a:p>
          <a:p>
            <a:pPr marL="285750" indent="-285750">
              <a:buFont typeface="Arial" panose="020B0604020202020204" pitchFamily="34" charset="0"/>
              <a:buChar char="•"/>
            </a:pPr>
            <a:r>
              <a:rPr lang="en-US" dirty="0"/>
              <a:t>Hitting and combining skills</a:t>
            </a:r>
          </a:p>
          <a:p>
            <a:pPr marL="285750" indent="-285750">
              <a:buFont typeface="Arial" panose="020B0604020202020204" pitchFamily="34" charset="0"/>
              <a:buChar char="•"/>
            </a:pPr>
            <a:r>
              <a:rPr lang="en-US" dirty="0"/>
              <a:t>Sticking together with your teammates</a:t>
            </a:r>
          </a:p>
          <a:p>
            <a:pPr marL="285750" indent="-285750">
              <a:buFont typeface="Arial" panose="020B0604020202020204" pitchFamily="34" charset="0"/>
              <a:buChar char="•"/>
            </a:pPr>
            <a:endParaRPr lang="en-US" dirty="0"/>
          </a:p>
          <a:p>
            <a:r>
              <a:rPr lang="en-US" dirty="0"/>
              <a:t>Team spirit is </a:t>
            </a:r>
            <a:r>
              <a:rPr lang="en-US" i="1" dirty="0"/>
              <a:t>lost</a:t>
            </a:r>
            <a:r>
              <a:rPr lang="en-US" dirty="0"/>
              <a:t> by: </a:t>
            </a:r>
          </a:p>
          <a:p>
            <a:pPr marL="285750" indent="-285750">
              <a:buFont typeface="Arial" panose="020B0604020202020204" pitchFamily="34" charset="0"/>
              <a:buChar char="•"/>
            </a:pPr>
            <a:r>
              <a:rPr lang="en-US" dirty="0"/>
              <a:t>Getting direct hits from enemy </a:t>
            </a:r>
            <a:r>
              <a:rPr lang="en-US" i="1" dirty="0"/>
              <a:t>smasher</a:t>
            </a:r>
          </a:p>
          <a:p>
            <a:pPr marL="285750" indent="-285750">
              <a:buFont typeface="Arial" panose="020B0604020202020204" pitchFamily="34" charset="0"/>
              <a:buChar char="•"/>
            </a:pPr>
            <a:r>
              <a:rPr lang="en-US" dirty="0"/>
              <a:t>Being apart from teammates </a:t>
            </a:r>
          </a:p>
          <a:p>
            <a:endParaRPr lang="sv-SE" dirty="0"/>
          </a:p>
        </p:txBody>
      </p:sp>
      <p:pic>
        <p:nvPicPr>
          <p:cNvPr id="8" name="Picture 7">
            <a:extLst>
              <a:ext uri="{FF2B5EF4-FFF2-40B4-BE49-F238E27FC236}">
                <a16:creationId xmlns:a16="http://schemas.microsoft.com/office/drawing/2014/main" id="{CCF1F00D-D827-4AA3-9FCC-2728B4C8D4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2610" y="248492"/>
            <a:ext cx="3644904" cy="3289151"/>
          </a:xfrm>
          <a:prstGeom prst="rect">
            <a:avLst/>
          </a:prstGeom>
        </p:spPr>
      </p:pic>
      <p:pic>
        <p:nvPicPr>
          <p:cNvPr id="10" name="Picture 9">
            <a:extLst>
              <a:ext uri="{FF2B5EF4-FFF2-40B4-BE49-F238E27FC236}">
                <a16:creationId xmlns:a16="http://schemas.microsoft.com/office/drawing/2014/main" id="{20E4771A-9C9B-4C04-B1C4-9B4E9515B0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83190" y="3320358"/>
            <a:ext cx="3644902" cy="3289150"/>
          </a:xfrm>
          <a:prstGeom prst="rect">
            <a:avLst/>
          </a:prstGeom>
        </p:spPr>
      </p:pic>
    </p:spTree>
    <p:extLst>
      <p:ext uri="{BB962C8B-B14F-4D97-AF65-F5344CB8AC3E}">
        <p14:creationId xmlns:p14="http://schemas.microsoft.com/office/powerpoint/2010/main" val="3669198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93163-499A-47AA-9474-6D2964F120B7}"/>
              </a:ext>
            </a:extLst>
          </p:cNvPr>
          <p:cNvSpPr>
            <a:spLocks noGrp="1"/>
          </p:cNvSpPr>
          <p:nvPr>
            <p:ph type="title"/>
          </p:nvPr>
        </p:nvSpPr>
        <p:spPr>
          <a:xfrm>
            <a:off x="839788" y="457200"/>
            <a:ext cx="3932237" cy="1600200"/>
          </a:xfrm>
        </p:spPr>
        <p:txBody>
          <a:bodyPr/>
          <a:lstStyle/>
          <a:p>
            <a:r>
              <a:rPr lang="en-US"/>
              <a:t>More Gameplay</a:t>
            </a:r>
            <a:br>
              <a:rPr lang="en-US"/>
            </a:br>
            <a:endParaRPr lang="sv-SE" dirty="0"/>
          </a:p>
        </p:txBody>
      </p:sp>
      <p:pic>
        <p:nvPicPr>
          <p:cNvPr id="6" name="Content Placeholder 5">
            <a:extLst>
              <a:ext uri="{FF2B5EF4-FFF2-40B4-BE49-F238E27FC236}">
                <a16:creationId xmlns:a16="http://schemas.microsoft.com/office/drawing/2014/main" id="{F89362D3-1C54-4F29-B3B7-AE687E37AF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1688306"/>
            <a:ext cx="6172200" cy="3471862"/>
          </a:xfrm>
        </p:spPr>
      </p:pic>
      <p:sp>
        <p:nvSpPr>
          <p:cNvPr id="4" name="Text Placeholder 3">
            <a:extLst>
              <a:ext uri="{FF2B5EF4-FFF2-40B4-BE49-F238E27FC236}">
                <a16:creationId xmlns:a16="http://schemas.microsoft.com/office/drawing/2014/main" id="{98171228-6868-4C39-AF14-5D4DDFC87CEB}"/>
              </a:ext>
            </a:extLst>
          </p:cNvPr>
          <p:cNvSpPr>
            <a:spLocks noGrp="1"/>
          </p:cNvSpPr>
          <p:nvPr>
            <p:ph type="body" sz="half" idx="2"/>
          </p:nvPr>
        </p:nvSpPr>
        <p:spPr>
          <a:xfrm>
            <a:off x="839788" y="2057400"/>
            <a:ext cx="3932237" cy="3811588"/>
          </a:xfrm>
        </p:spPr>
        <p:txBody>
          <a:bodyPr/>
          <a:lstStyle/>
          <a:p>
            <a:r>
              <a:rPr lang="en-US"/>
              <a:t>All characters are invisible unless pinged by </a:t>
            </a:r>
            <a:r>
              <a:rPr lang="en-US" i="1"/>
              <a:t>Settler</a:t>
            </a:r>
            <a:r>
              <a:rPr lang="en-US"/>
              <a:t> or sensed by a burrowed </a:t>
            </a:r>
            <a:r>
              <a:rPr lang="en-US" i="1"/>
              <a:t>Blocker</a:t>
            </a:r>
            <a:r>
              <a:rPr lang="en-US"/>
              <a:t>. </a:t>
            </a:r>
          </a:p>
          <a:p>
            <a:r>
              <a:rPr lang="en-US"/>
              <a:t>Or low field of vision</a:t>
            </a:r>
          </a:p>
          <a:p>
            <a:pPr marL="285750" indent="-285750">
              <a:buFont typeface="Arial" panose="020B0604020202020204" pitchFamily="34" charset="0"/>
              <a:buChar char="•"/>
            </a:pPr>
            <a:r>
              <a:rPr lang="en-US"/>
              <a:t>Dark</a:t>
            </a:r>
          </a:p>
          <a:p>
            <a:pPr marL="285750" indent="-285750">
              <a:buFont typeface="Arial" panose="020B0604020202020204" pitchFamily="34" charset="0"/>
              <a:buChar char="•"/>
            </a:pPr>
            <a:r>
              <a:rPr lang="en-US"/>
              <a:t>Lost saturation</a:t>
            </a:r>
          </a:p>
          <a:p>
            <a:pPr marL="285750" indent="-285750">
              <a:buFont typeface="Arial" panose="020B0604020202020204" pitchFamily="34" charset="0"/>
              <a:buChar char="•"/>
            </a:pPr>
            <a:r>
              <a:rPr lang="en-US"/>
              <a:t>Fog of war</a:t>
            </a:r>
          </a:p>
          <a:p>
            <a:pPr marL="285750" indent="-285750">
              <a:buFont typeface="Arial" panose="020B0604020202020204" pitchFamily="34" charset="0"/>
              <a:buChar char="•"/>
            </a:pPr>
            <a:r>
              <a:rPr lang="en-US"/>
              <a:t>Less LOD</a:t>
            </a:r>
          </a:p>
          <a:p>
            <a:r>
              <a:rPr lang="en-US"/>
              <a:t>Or tricky terrain</a:t>
            </a:r>
          </a:p>
          <a:p>
            <a:r>
              <a:rPr lang="en-US"/>
              <a:t>Or </a:t>
            </a:r>
          </a:p>
          <a:p>
            <a:endParaRPr lang="sv-SE" dirty="0"/>
          </a:p>
        </p:txBody>
      </p:sp>
    </p:spTree>
    <p:extLst>
      <p:ext uri="{BB962C8B-B14F-4D97-AF65-F5344CB8AC3E}">
        <p14:creationId xmlns:p14="http://schemas.microsoft.com/office/powerpoint/2010/main" val="524035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70CBD-B57C-4612-A0EC-F969F6881FA2}"/>
              </a:ext>
            </a:extLst>
          </p:cNvPr>
          <p:cNvSpPr>
            <a:spLocks noGrp="1"/>
          </p:cNvSpPr>
          <p:nvPr>
            <p:ph type="title"/>
          </p:nvPr>
        </p:nvSpPr>
        <p:spPr>
          <a:xfrm>
            <a:off x="4129880" y="142721"/>
            <a:ext cx="3932237" cy="1600200"/>
          </a:xfrm>
        </p:spPr>
        <p:txBody>
          <a:bodyPr/>
          <a:lstStyle/>
          <a:p>
            <a:pPr algn="ctr"/>
            <a:r>
              <a:rPr lang="en-US" dirty="0"/>
              <a:t>What can I do?</a:t>
            </a:r>
            <a:br>
              <a:rPr lang="en-US" dirty="0"/>
            </a:br>
            <a:endParaRPr lang="sv-SE" dirty="0"/>
          </a:p>
        </p:txBody>
      </p:sp>
      <p:pic>
        <p:nvPicPr>
          <p:cNvPr id="6" name="Content Placeholder 5">
            <a:extLst>
              <a:ext uri="{FF2B5EF4-FFF2-40B4-BE49-F238E27FC236}">
                <a16:creationId xmlns:a16="http://schemas.microsoft.com/office/drawing/2014/main" id="{DEB21D5E-DAD7-493E-8842-9140C516D9C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50283"/>
          <a:stretch/>
        </p:blipFill>
        <p:spPr>
          <a:xfrm>
            <a:off x="485120" y="2420652"/>
            <a:ext cx="1149627" cy="2016695"/>
          </a:xfrm>
        </p:spPr>
      </p:pic>
      <p:sp>
        <p:nvSpPr>
          <p:cNvPr id="4" name="Text Placeholder 3">
            <a:extLst>
              <a:ext uri="{FF2B5EF4-FFF2-40B4-BE49-F238E27FC236}">
                <a16:creationId xmlns:a16="http://schemas.microsoft.com/office/drawing/2014/main" id="{7EFA16DA-B755-4AF8-9394-2934880CA886}"/>
              </a:ext>
            </a:extLst>
          </p:cNvPr>
          <p:cNvSpPr>
            <a:spLocks noGrp="1"/>
          </p:cNvSpPr>
          <p:nvPr>
            <p:ph type="body" sz="half" idx="2"/>
          </p:nvPr>
        </p:nvSpPr>
        <p:spPr>
          <a:xfrm>
            <a:off x="1602497" y="1965775"/>
            <a:ext cx="3932237" cy="3811588"/>
          </a:xfrm>
        </p:spPr>
        <p:txBody>
          <a:bodyPr/>
          <a:lstStyle/>
          <a:p>
            <a:r>
              <a:rPr lang="en-US" dirty="0"/>
              <a:t>Walk in different speed depending on how far you push the stick left stick</a:t>
            </a:r>
          </a:p>
          <a:p>
            <a:endParaRPr lang="sv-SE" dirty="0"/>
          </a:p>
          <a:p>
            <a:endParaRPr lang="sv-SE" dirty="0"/>
          </a:p>
          <a:p>
            <a:r>
              <a:rPr lang="sv-SE" dirty="0"/>
              <a:t>R</a:t>
            </a:r>
            <a:r>
              <a:rPr lang="en-US" dirty="0" err="1"/>
              <a:t>otate</a:t>
            </a:r>
            <a:r>
              <a:rPr lang="en-US" dirty="0"/>
              <a:t> your character to aim abilities with right stick</a:t>
            </a:r>
          </a:p>
          <a:p>
            <a:endParaRPr lang="en-US" dirty="0"/>
          </a:p>
          <a:p>
            <a:endParaRPr lang="en-US" dirty="0"/>
          </a:p>
        </p:txBody>
      </p:sp>
      <p:pic>
        <p:nvPicPr>
          <p:cNvPr id="13" name="Content Placeholder 5">
            <a:extLst>
              <a:ext uri="{FF2B5EF4-FFF2-40B4-BE49-F238E27FC236}">
                <a16:creationId xmlns:a16="http://schemas.microsoft.com/office/drawing/2014/main" id="{73E603FA-D419-4292-8055-501BDFE132F7}"/>
              </a:ext>
            </a:extLst>
          </p:cNvPr>
          <p:cNvPicPr>
            <a:picLocks noChangeAspect="1"/>
          </p:cNvPicPr>
          <p:nvPr/>
        </p:nvPicPr>
        <p:blipFill rotWithShape="1">
          <a:blip r:embed="rId2">
            <a:extLst>
              <a:ext uri="{28A0092B-C50C-407E-A947-70E740481C1C}">
                <a14:useLocalDpi xmlns:a14="http://schemas.microsoft.com/office/drawing/2010/main" val="0"/>
              </a:ext>
            </a:extLst>
          </a:blip>
          <a:srcRect r="50283"/>
          <a:stretch/>
        </p:blipFill>
        <p:spPr>
          <a:xfrm>
            <a:off x="398950" y="1161830"/>
            <a:ext cx="1149627" cy="2016695"/>
          </a:xfrm>
          <a:prstGeom prst="rect">
            <a:avLst/>
          </a:prstGeom>
        </p:spPr>
      </p:pic>
      <p:sp>
        <p:nvSpPr>
          <p:cNvPr id="15" name="Text Placeholder 3">
            <a:extLst>
              <a:ext uri="{FF2B5EF4-FFF2-40B4-BE49-F238E27FC236}">
                <a16:creationId xmlns:a16="http://schemas.microsoft.com/office/drawing/2014/main" id="{1DD11461-3094-4C8F-8A6D-B485FF3380A4}"/>
              </a:ext>
            </a:extLst>
          </p:cNvPr>
          <p:cNvSpPr txBox="1">
            <a:spLocks/>
          </p:cNvSpPr>
          <p:nvPr/>
        </p:nvSpPr>
        <p:spPr>
          <a:xfrm>
            <a:off x="6959234" y="2004646"/>
            <a:ext cx="3932237" cy="381158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dirty="0"/>
              <a:t>Use </a:t>
            </a:r>
            <a:r>
              <a:rPr lang="en-US" b="1" dirty="0"/>
              <a:t>Primary Ability</a:t>
            </a:r>
          </a:p>
          <a:p>
            <a:endParaRPr lang="en-US" dirty="0"/>
          </a:p>
          <a:p>
            <a:endParaRPr lang="en-US" dirty="0"/>
          </a:p>
          <a:p>
            <a:endParaRPr lang="en-US" dirty="0"/>
          </a:p>
          <a:p>
            <a:r>
              <a:rPr lang="en-US" dirty="0"/>
              <a:t>Use </a:t>
            </a:r>
            <a:r>
              <a:rPr lang="en-US" b="1" dirty="0"/>
              <a:t>Secondary Ability</a:t>
            </a:r>
          </a:p>
          <a:p>
            <a:endParaRPr lang="en-US" dirty="0"/>
          </a:p>
          <a:p>
            <a:endParaRPr lang="en-US" dirty="0"/>
          </a:p>
          <a:p>
            <a:endParaRPr lang="en-US" dirty="0"/>
          </a:p>
          <a:p>
            <a:r>
              <a:rPr lang="en-US" dirty="0"/>
              <a:t>Give your teammates a high five</a:t>
            </a:r>
          </a:p>
          <a:p>
            <a:endParaRPr lang="en-US" dirty="0"/>
          </a:p>
        </p:txBody>
      </p:sp>
      <p:pic>
        <p:nvPicPr>
          <p:cNvPr id="17" name="Picture 16">
            <a:extLst>
              <a:ext uri="{FF2B5EF4-FFF2-40B4-BE49-F238E27FC236}">
                <a16:creationId xmlns:a16="http://schemas.microsoft.com/office/drawing/2014/main" id="{19083168-21B9-4303-93AF-46E122064A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4312" y="1625054"/>
            <a:ext cx="954922" cy="1360040"/>
          </a:xfrm>
          <a:prstGeom prst="rect">
            <a:avLst/>
          </a:prstGeom>
        </p:spPr>
      </p:pic>
      <p:pic>
        <p:nvPicPr>
          <p:cNvPr id="19" name="Picture 18">
            <a:extLst>
              <a:ext uri="{FF2B5EF4-FFF2-40B4-BE49-F238E27FC236}">
                <a16:creationId xmlns:a16="http://schemas.microsoft.com/office/drawing/2014/main" id="{375406C6-6A79-4EBF-8A31-0B608EC2F6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5999" y="3011714"/>
            <a:ext cx="887481" cy="1263988"/>
          </a:xfrm>
          <a:prstGeom prst="rect">
            <a:avLst/>
          </a:prstGeom>
        </p:spPr>
      </p:pic>
      <p:pic>
        <p:nvPicPr>
          <p:cNvPr id="21" name="Picture 20">
            <a:extLst>
              <a:ext uri="{FF2B5EF4-FFF2-40B4-BE49-F238E27FC236}">
                <a16:creationId xmlns:a16="http://schemas.microsoft.com/office/drawing/2014/main" id="{49682483-856A-4EF1-8BC8-9A3ABCABB45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30626" y="4498556"/>
            <a:ext cx="852854" cy="852854"/>
          </a:xfrm>
          <a:prstGeom prst="rect">
            <a:avLst/>
          </a:prstGeom>
        </p:spPr>
      </p:pic>
    </p:spTree>
    <p:extLst>
      <p:ext uri="{BB962C8B-B14F-4D97-AF65-F5344CB8AC3E}">
        <p14:creationId xmlns:p14="http://schemas.microsoft.com/office/powerpoint/2010/main" val="3940611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FBC3-0ACD-476D-AD57-7C9B2488AD84}"/>
              </a:ext>
            </a:extLst>
          </p:cNvPr>
          <p:cNvSpPr>
            <a:spLocks noGrp="1"/>
          </p:cNvSpPr>
          <p:nvPr>
            <p:ph type="title"/>
          </p:nvPr>
        </p:nvSpPr>
        <p:spPr/>
        <p:txBody>
          <a:bodyPr/>
          <a:lstStyle/>
          <a:p>
            <a:r>
              <a:rPr lang="en-US" dirty="0"/>
              <a:t>Character 1</a:t>
            </a:r>
            <a:br>
              <a:rPr lang="en-US" dirty="0"/>
            </a:br>
            <a:r>
              <a:rPr lang="en-US" dirty="0"/>
              <a:t> - Blocker - </a:t>
            </a:r>
            <a:endParaRPr lang="sv-SE" dirty="0"/>
          </a:p>
        </p:txBody>
      </p:sp>
      <p:pic>
        <p:nvPicPr>
          <p:cNvPr id="6" name="Content Placeholder 5">
            <a:extLst>
              <a:ext uri="{FF2B5EF4-FFF2-40B4-BE49-F238E27FC236}">
                <a16:creationId xmlns:a16="http://schemas.microsoft.com/office/drawing/2014/main" id="{ACBD9DB8-5CD8-4436-8B19-4BA978198F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79741" y="1706969"/>
            <a:ext cx="6130922" cy="3643630"/>
          </a:xfrm>
        </p:spPr>
      </p:pic>
      <p:sp>
        <p:nvSpPr>
          <p:cNvPr id="4" name="Text Placeholder 3">
            <a:extLst>
              <a:ext uri="{FF2B5EF4-FFF2-40B4-BE49-F238E27FC236}">
                <a16:creationId xmlns:a16="http://schemas.microsoft.com/office/drawing/2014/main" id="{EA6CA6D3-2882-4AFA-9FE6-F4358E46D3DE}"/>
              </a:ext>
            </a:extLst>
          </p:cNvPr>
          <p:cNvSpPr>
            <a:spLocks noGrp="1"/>
          </p:cNvSpPr>
          <p:nvPr>
            <p:ph type="body" sz="half" idx="2"/>
          </p:nvPr>
        </p:nvSpPr>
        <p:spPr/>
        <p:txBody>
          <a:bodyPr/>
          <a:lstStyle/>
          <a:p>
            <a:r>
              <a:rPr lang="en-US" b="1" dirty="0"/>
              <a:t>Primary Ability: </a:t>
            </a:r>
            <a:r>
              <a:rPr lang="en-US" dirty="0"/>
              <a:t>Digs down to get enemy location through sensing vibrations. </a:t>
            </a:r>
          </a:p>
          <a:p>
            <a:r>
              <a:rPr lang="sv-SE" dirty="0"/>
              <a:t>H</a:t>
            </a:r>
            <a:r>
              <a:rPr lang="en-US" dirty="0"/>
              <a:t>as an overheating system so he can only stay down for so long before having to come back up to rest. </a:t>
            </a:r>
          </a:p>
          <a:p>
            <a:r>
              <a:rPr lang="en-US" b="1" dirty="0"/>
              <a:t>Secondary Ability: </a:t>
            </a:r>
            <a:r>
              <a:rPr lang="en-US" dirty="0"/>
              <a:t>Blocks enemy </a:t>
            </a:r>
            <a:r>
              <a:rPr lang="en-US" b="1" i="1" dirty="0"/>
              <a:t>smash</a:t>
            </a:r>
            <a:r>
              <a:rPr lang="en-US" dirty="0"/>
              <a:t> by raising a wall of earth. </a:t>
            </a:r>
          </a:p>
          <a:p>
            <a:endParaRPr lang="sv-SE" dirty="0"/>
          </a:p>
        </p:txBody>
      </p:sp>
    </p:spTree>
    <p:extLst>
      <p:ext uri="{BB962C8B-B14F-4D97-AF65-F5344CB8AC3E}">
        <p14:creationId xmlns:p14="http://schemas.microsoft.com/office/powerpoint/2010/main" val="1361230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20C1F-394D-4922-B19D-B191F4E87485}"/>
              </a:ext>
            </a:extLst>
          </p:cNvPr>
          <p:cNvSpPr>
            <a:spLocks noGrp="1"/>
          </p:cNvSpPr>
          <p:nvPr>
            <p:ph type="title"/>
          </p:nvPr>
        </p:nvSpPr>
        <p:spPr/>
        <p:txBody>
          <a:bodyPr/>
          <a:lstStyle/>
          <a:p>
            <a:r>
              <a:rPr lang="en-US" dirty="0"/>
              <a:t>Character 2 </a:t>
            </a:r>
            <a:br>
              <a:rPr lang="en-US" dirty="0"/>
            </a:br>
            <a:r>
              <a:rPr lang="en-US" dirty="0"/>
              <a:t> - Settler - </a:t>
            </a:r>
            <a:endParaRPr lang="sv-SE" dirty="0"/>
          </a:p>
        </p:txBody>
      </p:sp>
      <p:pic>
        <p:nvPicPr>
          <p:cNvPr id="6" name="Content Placeholder 5">
            <a:extLst>
              <a:ext uri="{FF2B5EF4-FFF2-40B4-BE49-F238E27FC236}">
                <a16:creationId xmlns:a16="http://schemas.microsoft.com/office/drawing/2014/main" id="{ECB56958-D2BE-41D6-A436-D56B0F484B7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3883"/>
          <a:stretch/>
        </p:blipFill>
        <p:spPr>
          <a:xfrm>
            <a:off x="5694629" y="1751666"/>
            <a:ext cx="4080842" cy="2976508"/>
          </a:xfrm>
        </p:spPr>
      </p:pic>
      <p:sp>
        <p:nvSpPr>
          <p:cNvPr id="4" name="Text Placeholder 3">
            <a:extLst>
              <a:ext uri="{FF2B5EF4-FFF2-40B4-BE49-F238E27FC236}">
                <a16:creationId xmlns:a16="http://schemas.microsoft.com/office/drawing/2014/main" id="{91380255-BE25-4334-8E4F-5704D6CE5EFD}"/>
              </a:ext>
            </a:extLst>
          </p:cNvPr>
          <p:cNvSpPr>
            <a:spLocks noGrp="1"/>
          </p:cNvSpPr>
          <p:nvPr>
            <p:ph type="body" sz="half" idx="2"/>
          </p:nvPr>
        </p:nvSpPr>
        <p:spPr/>
        <p:txBody>
          <a:bodyPr/>
          <a:lstStyle/>
          <a:p>
            <a:r>
              <a:rPr lang="en-US" b="1" dirty="0"/>
              <a:t>Primary Ability: </a:t>
            </a:r>
            <a:r>
              <a:rPr lang="en-US" dirty="0"/>
              <a:t>Pings target location to grant the </a:t>
            </a:r>
            <a:r>
              <a:rPr lang="en-US" i="1" dirty="0"/>
              <a:t>Smasher</a:t>
            </a:r>
            <a:r>
              <a:rPr lang="en-US" dirty="0"/>
              <a:t> and </a:t>
            </a:r>
            <a:r>
              <a:rPr lang="en-US" i="1" dirty="0"/>
              <a:t>Blocker</a:t>
            </a:r>
            <a:r>
              <a:rPr lang="en-US" dirty="0"/>
              <a:t> vision over that area</a:t>
            </a:r>
          </a:p>
          <a:p>
            <a:r>
              <a:rPr lang="en-US" dirty="0"/>
              <a:t>Has the ability to drag enemies in an area together into one spot </a:t>
            </a:r>
          </a:p>
          <a:p>
            <a:endParaRPr lang="sv-SE" dirty="0"/>
          </a:p>
        </p:txBody>
      </p:sp>
    </p:spTree>
    <p:extLst>
      <p:ext uri="{BB962C8B-B14F-4D97-AF65-F5344CB8AC3E}">
        <p14:creationId xmlns:p14="http://schemas.microsoft.com/office/powerpoint/2010/main" val="19463164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416</TotalTime>
  <Words>732</Words>
  <Application>Microsoft Office PowerPoint</Application>
  <PresentationFormat>Widescreen</PresentationFormat>
  <Paragraphs>100</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Georgia</vt:lpstr>
      <vt:lpstr>Office Theme</vt:lpstr>
      <vt:lpstr>[Title] (wombo combo doesn’t work as good anymore)</vt:lpstr>
      <vt:lpstr>Narrative</vt:lpstr>
      <vt:lpstr>Gameplay</vt:lpstr>
      <vt:lpstr>Gameplay </vt:lpstr>
      <vt:lpstr>Team Spirit </vt:lpstr>
      <vt:lpstr>More Gameplay </vt:lpstr>
      <vt:lpstr>What can I do? </vt:lpstr>
      <vt:lpstr>Character 1  - Blocker - </vt:lpstr>
      <vt:lpstr>Character 2   - Settler - </vt:lpstr>
      <vt:lpstr>Character 3 - Smasher -</vt:lpstr>
      <vt:lpstr>PowerPoint Presentation</vt:lpstr>
      <vt:lpstr>Flowcharts </vt:lpstr>
      <vt:lpstr>UI Navigation </vt:lpstr>
      <vt:lpstr>Technicalities</vt:lpstr>
      <vt:lpstr>Audience </vt:lpstr>
      <vt:lpstr>Hardware </vt:lpstr>
      <vt:lpstr>Software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One-liner </dc:title>
  <dc:creator>Johan Fallberg</dc:creator>
  <cp:lastModifiedBy>Johan Fallberg</cp:lastModifiedBy>
  <cp:revision>21</cp:revision>
  <dcterms:created xsi:type="dcterms:W3CDTF">2019-01-30T20:29:11Z</dcterms:created>
  <dcterms:modified xsi:type="dcterms:W3CDTF">2019-02-03T20:27:58Z</dcterms:modified>
</cp:coreProperties>
</file>