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14T11:08:0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1 384,'0'0'2561,"0"0"-2481,0 0-80,0 0 0,0 0-384,0 0-2225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B6D21-E319-4578-AA01-14D3E6BB2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38CC3-293D-46D2-B5D4-8AE976C04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D48F-73E2-48E1-BCDF-A45970DF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2748-94E3-4A11-ADE0-632A593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FFFAC-D1AB-4094-A585-03787AB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498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6038-182E-465E-AB97-599DAB70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EEFC-64A0-44CA-AE9F-6524BE1B0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5600-32EF-4449-90AB-2418955D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484F7-2293-43D3-8721-20FA3DA7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C3AFC-BFDB-4B2B-B23F-BC38326A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92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B2F41-F62A-4738-89D4-48B84D588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AA130-72AC-487F-A4AA-EB30E7B78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824C-B47C-4E9B-BB18-5419B7A6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F3DE-2381-4844-9F44-6305D24B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D7939-D579-4CD7-AF26-8776F8A2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B49A-CD23-4B06-B3EF-1BC828F0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DCE2-0A14-404B-AAF6-A80C89A3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7FFF-05A4-42DD-8E01-C2C60A81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710B-5D01-49E9-8143-AB4DA596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2517-F6D4-41A9-91C4-D242A645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536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E7BB-757B-42E7-8EC4-0AC54313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D5063-54DD-4610-847F-36184FA7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80F7-4D51-4E55-AAA0-83C0E066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FDE84-C18C-40EB-8F3D-016C60CB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92BE0-A286-44EE-91B2-41C61409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450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7563-C6B3-421B-9DEA-12E71EE6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4C9B7-847D-45FE-85D0-83A7AA3BD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C9352-FF15-4191-9C8E-7F9BF1FB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7F450-AE9A-4EB1-B248-80937CC4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F3109-1D6A-4CA8-8F7E-37A08359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3CD69-B8B3-422B-BA53-51817E60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410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EFBA-EBF3-4868-98A1-7B7F3BCA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B2EAD-3144-4480-A170-CF2BB4F6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C6957-213D-48CE-8BE1-4443005C6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1C677-2703-4B07-94B7-9D21AAC22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FF9A7-759C-48E1-A35F-AECD3D012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EF7EB-C1F5-417F-8E6D-0CE315DD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6BC3-2A90-4085-8C19-A488957F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25B01-18D4-4F5E-867F-1ACB221A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086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F267-8B5A-483E-9FA9-89922398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11F56-9027-40FC-BFA0-49B4023B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B60DBB-DD46-4132-9F69-AAF52604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1AF4-86F9-45E8-8845-54C58F1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7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B3DEC-2E5E-4644-B147-A35135DC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E4CF5-68B9-4C16-B7D3-0942D2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616B9-14D5-4EDC-9240-165C7828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95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5CD-60E1-4210-A54A-9FD97574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D482-F9B9-433A-95D0-43C65D345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4BACE-9E15-446A-AF18-D14CDE28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EFD8A-6912-4BAF-B332-7BCCDB4D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0F525-AA84-4C9C-A109-E6676F31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7F17-6E73-4C4F-B93E-DFB80FFF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764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79DE-8968-48E2-8913-EDDFC5E1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F0621-5D46-41EE-82B8-46D5AE08A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1419E-B393-4F5A-A28C-A6D346ED0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DBE9-F3EE-4F4B-861A-F058EA04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F1586-CA47-441F-A11A-2841ABA1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02F23-BDD2-4906-8EF9-2FA30C5B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43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34088-758E-40FC-B347-64A39057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A319D-A1C9-4901-A6D0-A3EB258A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DEFC-6B89-4089-BFB0-3CAE53F95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CACE-6E51-4E27-B422-C1DA58A91418}" type="datetimeFigureOut">
              <a:rPr lang="sv-SE" smtClean="0"/>
              <a:t>2019-01-14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B8AB-7AB9-48BF-A3AE-2A1454FE0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2E2D0-443E-43B9-84A2-478AD39DB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D3EF7-F724-4B6D-BB23-AF94535C1AA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547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9309B57-97A0-4DC9-942E-4088776C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6913"/>
          </a:xfrm>
        </p:spPr>
        <p:txBody>
          <a:bodyPr/>
          <a:lstStyle/>
          <a:p>
            <a:pPr algn="ctr"/>
            <a:r>
              <a:rPr lang="en-US" dirty="0" err="1"/>
              <a:t>Wombo</a:t>
            </a:r>
            <a:r>
              <a:rPr lang="en-US" dirty="0"/>
              <a:t> Combo</a:t>
            </a:r>
            <a:br>
              <a:rPr lang="en-US" dirty="0"/>
            </a:br>
            <a:r>
              <a:rPr lang="en-US" sz="1200" dirty="0"/>
              <a:t>(Preliminary Title)</a:t>
            </a:r>
            <a:endParaRPr lang="sv-S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0694CC-C36B-4470-9E1A-6C6367E1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0445"/>
            <a:ext cx="10515600" cy="3486517"/>
          </a:xfrm>
        </p:spPr>
        <p:txBody>
          <a:bodyPr/>
          <a:lstStyle/>
          <a:p>
            <a:pPr marL="0" indent="0" algn="ctr">
              <a:buNone/>
            </a:pPr>
            <a:r>
              <a:rPr lang="sv-SE" dirty="0"/>
              <a:t>Synchronize with your friends and combine spirits to unleash devastating wombo combos onto the enemy team</a:t>
            </a:r>
          </a:p>
          <a:p>
            <a:pPr marL="0" indent="0">
              <a:buNone/>
            </a:pPr>
            <a:endParaRPr lang="sv-S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81ACCE-57AF-4B07-809C-F51E14EAEDEC}"/>
                  </a:ext>
                </a:extLst>
              </p14:cNvPr>
              <p14:cNvContentPartPr/>
              <p14:nvPr/>
            </p14:nvContentPartPr>
            <p14:xfrm>
              <a:off x="1938069" y="-7474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81ACCE-57AF-4B07-809C-F51E14EAED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9069" y="-833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45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Wombo Combo (Preliminary Title)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Wombo Combo (Preliminary Title)</dc:title>
  <dc:creator>Pig</dc:creator>
  <cp:lastModifiedBy>Johan Fallberg</cp:lastModifiedBy>
  <cp:revision>7</cp:revision>
  <dcterms:created xsi:type="dcterms:W3CDTF">2019-01-13T18:50:19Z</dcterms:created>
  <dcterms:modified xsi:type="dcterms:W3CDTF">2019-01-14T17:07:54Z</dcterms:modified>
</cp:coreProperties>
</file>