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9"/>
  </p:notesMasterIdLst>
  <p:sldIdLst>
    <p:sldId id="256" r:id="rId3"/>
    <p:sldId id="257" r:id="rId4"/>
    <p:sldId id="291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5143500" type="screen16x9"/>
  <p:notesSz cx="6858000" cy="9144000"/>
  <p:embeddedFontLst>
    <p:embeddedFont>
      <p:font typeface="Anek Devanagari" panose="020B0604020202020204" charset="0"/>
      <p:regular r:id="rId40"/>
      <p:bold r:id="rId41"/>
    </p:embeddedFont>
    <p:embeddedFont>
      <p:font typeface="Bebas Neue" panose="020B0606020202050201" pitchFamily="34" charset="0"/>
      <p:regular r:id="rId42"/>
    </p:embeddedFont>
    <p:embeddedFont>
      <p:font typeface="Krub Medium" panose="00000600000000000000" pitchFamily="2" charset="-34"/>
      <p:regular r:id="rId43"/>
      <p:italic r:id="rId44"/>
    </p:embeddedFont>
    <p:embeddedFont>
      <p:font typeface="Poppins" panose="00000500000000000000" pitchFamily="2" charset="0"/>
      <p:regular r:id="rId45"/>
      <p:bold r:id="rId46"/>
      <p:italic r:id="rId47"/>
      <p:boldItalic r:id="rId48"/>
    </p:embeddedFont>
    <p:embeddedFont>
      <p:font typeface="Proxima Nova" panose="020B0604020202020204" charset="0"/>
      <p:regular r:id="rId49"/>
      <p:bold r:id="rId50"/>
      <p:italic r:id="rId51"/>
      <p:boldItalic r:id="rId52"/>
    </p:embeddedFont>
    <p:embeddedFont>
      <p:font typeface="Proxima Nova Semibold" panose="020B0604020202020204" charset="0"/>
      <p:regular r:id="rId53"/>
      <p:bold r:id="rId54"/>
      <p:boldItalic r:id="rId55"/>
    </p:embeddedFont>
    <p:embeddedFont>
      <p:font typeface="Roboto" panose="02000000000000000000" pitchFamily="2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DCA6A6-AC06-4B79-BD38-31E934730537}">
  <a:tblStyle styleId="{E1DCA6A6-AC06-4B79-BD38-31E9347305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4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font" Target="fonts/font1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59" Type="http://schemas.openxmlformats.org/officeDocument/2006/relationships/font" Target="fonts/font20.fntdata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7735540203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7735540203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7735540203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7735540203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7735540203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7735540203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7735540203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7735540203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7735540203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7735540203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773554020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773554020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773554020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773554020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7735540203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7735540203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7735540203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7735540203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7735540203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7735540203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75947c6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75947c64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7735540203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7735540203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7735540203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7735540203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7735540203_0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7735540203_0_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7735540203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7735540203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7735540203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7735540203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7735540203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7735540203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7735540203_0_1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27735540203_0_1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27735540203_0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27735540203_0_1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7735540203_0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27735540203_0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7735540203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7735540203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735ea88e1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7735ea88e1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7735540203_0_1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27735540203_0_1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7735540203_0_1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7735540203_0_1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7735540203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27735540203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7735ea88e1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7735ea88e1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27735ea88e1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27735ea88e1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7735ea88e1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27735ea88e1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735ea88e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735ea88e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735ea88e1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7735ea88e1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7355402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77355402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773554020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773554020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773554020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773554020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773554020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7735540203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20950" y="1396600"/>
            <a:ext cx="51021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20950" y="3802875"/>
            <a:ext cx="5102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 hasCustomPrompt="1"/>
          </p:nvPr>
        </p:nvSpPr>
        <p:spPr>
          <a:xfrm>
            <a:off x="1703850" y="1617725"/>
            <a:ext cx="57363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>
            <a:spLocks noGrp="1"/>
          </p:cNvSpPr>
          <p:nvPr>
            <p:ph type="subTitle" idx="1"/>
          </p:nvPr>
        </p:nvSpPr>
        <p:spPr>
          <a:xfrm>
            <a:off x="1703850" y="3128875"/>
            <a:ext cx="57363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040475" y="2437650"/>
            <a:ext cx="4360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40475" y="1615500"/>
            <a:ext cx="43602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040475" y="3111000"/>
            <a:ext cx="43602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3020488" y="110125"/>
            <a:ext cx="750900" cy="750900"/>
            <a:chOff x="3020488" y="110125"/>
            <a:chExt cx="750900" cy="750900"/>
          </a:xfrm>
        </p:grpSpPr>
        <p:sp>
          <p:nvSpPr>
            <p:cNvPr id="17" name="Google Shape;17;p3"/>
            <p:cNvSpPr/>
            <p:nvPr/>
          </p:nvSpPr>
          <p:spPr>
            <a:xfrm>
              <a:off x="3020488" y="110125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3"/>
            <p:cNvGrpSpPr/>
            <p:nvPr/>
          </p:nvGrpSpPr>
          <p:grpSpPr>
            <a:xfrm>
              <a:off x="3203443" y="293091"/>
              <a:ext cx="384977" cy="384977"/>
              <a:chOff x="2708775" y="1589925"/>
              <a:chExt cx="966550" cy="96655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2708775" y="1589925"/>
                <a:ext cx="966550" cy="966550"/>
              </a:xfrm>
              <a:custGeom>
                <a:avLst/>
                <a:gdLst/>
                <a:ahLst/>
                <a:cxnLst/>
                <a:rect l="l" t="t" r="r" b="b"/>
                <a:pathLst>
                  <a:path w="38662" h="38662" extrusionOk="0">
                    <a:moveTo>
                      <a:pt x="19348" y="6471"/>
                    </a:moveTo>
                    <a:cubicBezTo>
                      <a:pt x="26486" y="6471"/>
                      <a:pt x="32257" y="12242"/>
                      <a:pt x="32257" y="19347"/>
                    </a:cubicBezTo>
                    <a:cubicBezTo>
                      <a:pt x="32257" y="26486"/>
                      <a:pt x="26453" y="32256"/>
                      <a:pt x="19348" y="32256"/>
                    </a:cubicBezTo>
                    <a:cubicBezTo>
                      <a:pt x="12242" y="32256"/>
                      <a:pt x="6472" y="26486"/>
                      <a:pt x="6472" y="19347"/>
                    </a:cubicBezTo>
                    <a:cubicBezTo>
                      <a:pt x="6472" y="12242"/>
                      <a:pt x="12242" y="6471"/>
                      <a:pt x="19348" y="6471"/>
                    </a:cubicBezTo>
                    <a:close/>
                    <a:moveTo>
                      <a:pt x="14911" y="0"/>
                    </a:moveTo>
                    <a:lnTo>
                      <a:pt x="14911" y="3369"/>
                    </a:lnTo>
                    <a:cubicBezTo>
                      <a:pt x="13610" y="3769"/>
                      <a:pt x="12343" y="4270"/>
                      <a:pt x="11175" y="4937"/>
                    </a:cubicBezTo>
                    <a:lnTo>
                      <a:pt x="8807" y="2535"/>
                    </a:lnTo>
                    <a:lnTo>
                      <a:pt x="2569" y="8806"/>
                    </a:lnTo>
                    <a:lnTo>
                      <a:pt x="4937" y="11175"/>
                    </a:lnTo>
                    <a:cubicBezTo>
                      <a:pt x="4270" y="12342"/>
                      <a:pt x="3770" y="13543"/>
                      <a:pt x="3403" y="14877"/>
                    </a:cubicBezTo>
                    <a:lnTo>
                      <a:pt x="0" y="14877"/>
                    </a:lnTo>
                    <a:lnTo>
                      <a:pt x="0" y="23784"/>
                    </a:lnTo>
                    <a:lnTo>
                      <a:pt x="3403" y="23784"/>
                    </a:lnTo>
                    <a:cubicBezTo>
                      <a:pt x="3770" y="25085"/>
                      <a:pt x="4270" y="26319"/>
                      <a:pt x="4937" y="27486"/>
                    </a:cubicBezTo>
                    <a:lnTo>
                      <a:pt x="2569" y="29855"/>
                    </a:lnTo>
                    <a:lnTo>
                      <a:pt x="8807" y="36126"/>
                    </a:lnTo>
                    <a:lnTo>
                      <a:pt x="11175" y="33758"/>
                    </a:lnTo>
                    <a:cubicBezTo>
                      <a:pt x="12343" y="34425"/>
                      <a:pt x="13577" y="34925"/>
                      <a:pt x="14911" y="35292"/>
                    </a:cubicBezTo>
                    <a:lnTo>
                      <a:pt x="14911" y="38661"/>
                    </a:lnTo>
                    <a:lnTo>
                      <a:pt x="23784" y="38661"/>
                    </a:lnTo>
                    <a:lnTo>
                      <a:pt x="23784" y="35292"/>
                    </a:lnTo>
                    <a:cubicBezTo>
                      <a:pt x="25085" y="34892"/>
                      <a:pt x="26319" y="34425"/>
                      <a:pt x="27487" y="33758"/>
                    </a:cubicBezTo>
                    <a:lnTo>
                      <a:pt x="29855" y="36126"/>
                    </a:lnTo>
                    <a:lnTo>
                      <a:pt x="36126" y="29855"/>
                    </a:lnTo>
                    <a:lnTo>
                      <a:pt x="33758" y="27486"/>
                    </a:lnTo>
                    <a:cubicBezTo>
                      <a:pt x="34425" y="26319"/>
                      <a:pt x="34925" y="25118"/>
                      <a:pt x="35292" y="23784"/>
                    </a:cubicBezTo>
                    <a:lnTo>
                      <a:pt x="38661" y="23784"/>
                    </a:lnTo>
                    <a:lnTo>
                      <a:pt x="38661" y="14877"/>
                    </a:lnTo>
                    <a:lnTo>
                      <a:pt x="35292" y="14877"/>
                    </a:lnTo>
                    <a:cubicBezTo>
                      <a:pt x="34925" y="13610"/>
                      <a:pt x="34425" y="12342"/>
                      <a:pt x="33758" y="11175"/>
                    </a:cubicBezTo>
                    <a:lnTo>
                      <a:pt x="36126" y="8806"/>
                    </a:lnTo>
                    <a:lnTo>
                      <a:pt x="29855" y="2535"/>
                    </a:lnTo>
                    <a:lnTo>
                      <a:pt x="27487" y="4937"/>
                    </a:lnTo>
                    <a:cubicBezTo>
                      <a:pt x="26319" y="4270"/>
                      <a:pt x="25118" y="3769"/>
                      <a:pt x="23784" y="3369"/>
                    </a:cubicBezTo>
                    <a:lnTo>
                      <a:pt x="237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991475" y="1872625"/>
                <a:ext cx="402800" cy="402800"/>
              </a:xfrm>
              <a:custGeom>
                <a:avLst/>
                <a:gdLst/>
                <a:ahLst/>
                <a:cxnLst/>
                <a:rect l="l" t="t" r="r" b="b"/>
                <a:pathLst>
                  <a:path w="16112" h="16112" extrusionOk="0">
                    <a:moveTo>
                      <a:pt x="8040" y="0"/>
                    </a:moveTo>
                    <a:cubicBezTo>
                      <a:pt x="3603" y="0"/>
                      <a:pt x="0" y="3603"/>
                      <a:pt x="0" y="8039"/>
                    </a:cubicBezTo>
                    <a:cubicBezTo>
                      <a:pt x="0" y="12476"/>
                      <a:pt x="3603" y="16112"/>
                      <a:pt x="8040" y="16112"/>
                    </a:cubicBezTo>
                    <a:cubicBezTo>
                      <a:pt x="12476" y="16112"/>
                      <a:pt x="16112" y="12476"/>
                      <a:pt x="16112" y="8039"/>
                    </a:cubicBezTo>
                    <a:cubicBezTo>
                      <a:pt x="16112" y="3603"/>
                      <a:pt x="12476" y="0"/>
                      <a:pt x="80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586700"/>
            <a:ext cx="5854500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E07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624775" y="2977550"/>
            <a:ext cx="2573700" cy="40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45525" y="2977550"/>
            <a:ext cx="2573700" cy="40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624775" y="3529475"/>
            <a:ext cx="25737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945525" y="3529475"/>
            <a:ext cx="25737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2213025" y="4301713"/>
            <a:ext cx="750900" cy="750900"/>
            <a:chOff x="974075" y="4101488"/>
            <a:chExt cx="750900" cy="750900"/>
          </a:xfrm>
        </p:grpSpPr>
        <p:sp>
          <p:nvSpPr>
            <p:cNvPr id="31" name="Google Shape;31;p5"/>
            <p:cNvSpPr/>
            <p:nvPr/>
          </p:nvSpPr>
          <p:spPr>
            <a:xfrm>
              <a:off x="974075" y="410148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1146521" y="4307575"/>
              <a:ext cx="406012" cy="389122"/>
            </a:xfrm>
            <a:custGeom>
              <a:avLst/>
              <a:gdLst/>
              <a:ahLst/>
              <a:cxnLst/>
              <a:rect l="l" t="t" r="r" b="b"/>
              <a:pathLst>
                <a:path w="28054" h="26887" extrusionOk="0">
                  <a:moveTo>
                    <a:pt x="13677" y="1"/>
                  </a:moveTo>
                  <a:cubicBezTo>
                    <a:pt x="12109" y="1"/>
                    <a:pt x="10775" y="1302"/>
                    <a:pt x="10775" y="2903"/>
                  </a:cubicBezTo>
                  <a:cubicBezTo>
                    <a:pt x="10775" y="4504"/>
                    <a:pt x="12042" y="5838"/>
                    <a:pt x="13677" y="5838"/>
                  </a:cubicBezTo>
                  <a:lnTo>
                    <a:pt x="13710" y="5838"/>
                  </a:lnTo>
                  <a:lnTo>
                    <a:pt x="14344" y="8374"/>
                  </a:lnTo>
                  <a:cubicBezTo>
                    <a:pt x="12943" y="8874"/>
                    <a:pt x="11842" y="10041"/>
                    <a:pt x="11442" y="11476"/>
                  </a:cubicBezTo>
                  <a:lnTo>
                    <a:pt x="5838" y="10408"/>
                  </a:lnTo>
                  <a:lnTo>
                    <a:pt x="5838" y="10375"/>
                  </a:lnTo>
                  <a:cubicBezTo>
                    <a:pt x="5838" y="8807"/>
                    <a:pt x="4537" y="7473"/>
                    <a:pt x="2936" y="7473"/>
                  </a:cubicBezTo>
                  <a:cubicBezTo>
                    <a:pt x="1335" y="7473"/>
                    <a:pt x="0" y="8740"/>
                    <a:pt x="0" y="10375"/>
                  </a:cubicBezTo>
                  <a:cubicBezTo>
                    <a:pt x="0" y="11976"/>
                    <a:pt x="1301" y="13310"/>
                    <a:pt x="2936" y="13310"/>
                  </a:cubicBezTo>
                  <a:cubicBezTo>
                    <a:pt x="4170" y="13310"/>
                    <a:pt x="5204" y="12510"/>
                    <a:pt x="5638" y="11409"/>
                  </a:cubicBezTo>
                  <a:lnTo>
                    <a:pt x="11208" y="12477"/>
                  </a:lnTo>
                  <a:lnTo>
                    <a:pt x="11208" y="12843"/>
                  </a:lnTo>
                  <a:cubicBezTo>
                    <a:pt x="11208" y="14778"/>
                    <a:pt x="12343" y="16379"/>
                    <a:pt x="14010" y="17147"/>
                  </a:cubicBezTo>
                  <a:lnTo>
                    <a:pt x="12676" y="21116"/>
                  </a:lnTo>
                  <a:cubicBezTo>
                    <a:pt x="12543" y="21116"/>
                    <a:pt x="12376" y="21049"/>
                    <a:pt x="12276" y="21049"/>
                  </a:cubicBezTo>
                  <a:cubicBezTo>
                    <a:pt x="10675" y="21049"/>
                    <a:pt x="9340" y="22350"/>
                    <a:pt x="9340" y="23985"/>
                  </a:cubicBezTo>
                  <a:cubicBezTo>
                    <a:pt x="9340" y="25553"/>
                    <a:pt x="10641" y="26887"/>
                    <a:pt x="12276" y="26887"/>
                  </a:cubicBezTo>
                  <a:cubicBezTo>
                    <a:pt x="13844" y="26887"/>
                    <a:pt x="15178" y="25619"/>
                    <a:pt x="15178" y="23985"/>
                  </a:cubicBezTo>
                  <a:cubicBezTo>
                    <a:pt x="15178" y="22884"/>
                    <a:pt x="14544" y="21950"/>
                    <a:pt x="13677" y="21450"/>
                  </a:cubicBezTo>
                  <a:lnTo>
                    <a:pt x="15011" y="17480"/>
                  </a:lnTo>
                  <a:cubicBezTo>
                    <a:pt x="15345" y="17547"/>
                    <a:pt x="15678" y="17614"/>
                    <a:pt x="16012" y="17614"/>
                  </a:cubicBezTo>
                  <a:cubicBezTo>
                    <a:pt x="17546" y="17614"/>
                    <a:pt x="18981" y="16846"/>
                    <a:pt x="19815" y="15679"/>
                  </a:cubicBezTo>
                  <a:lnTo>
                    <a:pt x="22383" y="17180"/>
                  </a:lnTo>
                  <a:cubicBezTo>
                    <a:pt x="22283" y="17480"/>
                    <a:pt x="22216" y="17847"/>
                    <a:pt x="22216" y="18181"/>
                  </a:cubicBezTo>
                  <a:cubicBezTo>
                    <a:pt x="22216" y="19782"/>
                    <a:pt x="23517" y="21116"/>
                    <a:pt x="25152" y="21116"/>
                  </a:cubicBezTo>
                  <a:cubicBezTo>
                    <a:pt x="26786" y="21116"/>
                    <a:pt x="28054" y="19815"/>
                    <a:pt x="28054" y="18181"/>
                  </a:cubicBezTo>
                  <a:cubicBezTo>
                    <a:pt x="28054" y="16546"/>
                    <a:pt x="26686" y="15312"/>
                    <a:pt x="25118" y="15312"/>
                  </a:cubicBezTo>
                  <a:cubicBezTo>
                    <a:pt x="24218" y="15312"/>
                    <a:pt x="23451" y="15679"/>
                    <a:pt x="22883" y="16313"/>
                  </a:cubicBezTo>
                  <a:lnTo>
                    <a:pt x="20315" y="14812"/>
                  </a:lnTo>
                  <a:cubicBezTo>
                    <a:pt x="20548" y="14211"/>
                    <a:pt x="20715" y="13544"/>
                    <a:pt x="20715" y="12843"/>
                  </a:cubicBezTo>
                  <a:cubicBezTo>
                    <a:pt x="20715" y="12376"/>
                    <a:pt x="20649" y="11876"/>
                    <a:pt x="20515" y="11476"/>
                  </a:cubicBezTo>
                  <a:lnTo>
                    <a:pt x="22050" y="10809"/>
                  </a:lnTo>
                  <a:cubicBezTo>
                    <a:pt x="22550" y="11609"/>
                    <a:pt x="23484" y="12110"/>
                    <a:pt x="24485" y="12110"/>
                  </a:cubicBezTo>
                  <a:cubicBezTo>
                    <a:pt x="26052" y="12110"/>
                    <a:pt x="27387" y="10809"/>
                    <a:pt x="27387" y="9174"/>
                  </a:cubicBezTo>
                  <a:cubicBezTo>
                    <a:pt x="27387" y="7606"/>
                    <a:pt x="26119" y="6272"/>
                    <a:pt x="24485" y="6272"/>
                  </a:cubicBezTo>
                  <a:cubicBezTo>
                    <a:pt x="22850" y="6272"/>
                    <a:pt x="21549" y="7540"/>
                    <a:pt x="21549" y="9174"/>
                  </a:cubicBezTo>
                  <a:cubicBezTo>
                    <a:pt x="21549" y="9374"/>
                    <a:pt x="21616" y="9641"/>
                    <a:pt x="21649" y="9841"/>
                  </a:cubicBezTo>
                  <a:lnTo>
                    <a:pt x="20115" y="10508"/>
                  </a:lnTo>
                  <a:cubicBezTo>
                    <a:pt x="19281" y="9041"/>
                    <a:pt x="17713" y="8073"/>
                    <a:pt x="15979" y="8073"/>
                  </a:cubicBezTo>
                  <a:cubicBezTo>
                    <a:pt x="15778" y="8073"/>
                    <a:pt x="15545" y="8073"/>
                    <a:pt x="15345" y="8140"/>
                  </a:cubicBezTo>
                  <a:lnTo>
                    <a:pt x="14778" y="5638"/>
                  </a:lnTo>
                  <a:cubicBezTo>
                    <a:pt x="15845" y="5205"/>
                    <a:pt x="16612" y="4171"/>
                    <a:pt x="16612" y="2903"/>
                  </a:cubicBezTo>
                  <a:cubicBezTo>
                    <a:pt x="16612" y="1335"/>
                    <a:pt x="15311" y="1"/>
                    <a:pt x="13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5"/>
          <p:cNvGrpSpPr/>
          <p:nvPr/>
        </p:nvGrpSpPr>
        <p:grpSpPr>
          <a:xfrm>
            <a:off x="8172325" y="611688"/>
            <a:ext cx="750900" cy="750900"/>
            <a:chOff x="8172325" y="611688"/>
            <a:chExt cx="750900" cy="750900"/>
          </a:xfrm>
        </p:grpSpPr>
        <p:sp>
          <p:nvSpPr>
            <p:cNvPr id="34" name="Google Shape;34;p5"/>
            <p:cNvSpPr/>
            <p:nvPr/>
          </p:nvSpPr>
          <p:spPr>
            <a:xfrm>
              <a:off x="8172325" y="61168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5"/>
            <p:cNvGrpSpPr/>
            <p:nvPr/>
          </p:nvGrpSpPr>
          <p:grpSpPr>
            <a:xfrm>
              <a:off x="8319564" y="786443"/>
              <a:ext cx="456421" cy="401406"/>
              <a:chOff x="5414025" y="4582900"/>
              <a:chExt cx="553775" cy="487025"/>
            </a:xfrm>
          </p:grpSpPr>
          <p:sp>
            <p:nvSpPr>
              <p:cNvPr id="36" name="Google Shape;36;p5"/>
              <p:cNvSpPr/>
              <p:nvPr/>
            </p:nvSpPr>
            <p:spPr>
              <a:xfrm>
                <a:off x="5605850" y="4975675"/>
                <a:ext cx="1335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202" fill="none" extrusionOk="0">
                    <a:moveTo>
                      <a:pt x="0" y="1201"/>
                    </a:moveTo>
                    <a:lnTo>
                      <a:pt x="534" y="0"/>
                    </a:lnTo>
                  </a:path>
                </a:pathLst>
              </a:custGeom>
              <a:noFill/>
              <a:ln w="108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" name="Google Shape;37;p5"/>
              <p:cNvGrpSpPr/>
              <p:nvPr/>
            </p:nvGrpSpPr>
            <p:grpSpPr>
              <a:xfrm>
                <a:off x="5414025" y="4582900"/>
                <a:ext cx="553775" cy="487025"/>
                <a:chOff x="5414025" y="4582900"/>
                <a:chExt cx="553775" cy="487025"/>
              </a:xfrm>
            </p:grpSpPr>
            <p:sp>
              <p:nvSpPr>
                <p:cNvPr id="38" name="Google Shape;38;p5"/>
                <p:cNvSpPr/>
                <p:nvPr/>
              </p:nvSpPr>
              <p:spPr>
                <a:xfrm>
                  <a:off x="5414025" y="4582900"/>
                  <a:ext cx="553775" cy="48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1" h="19481" extrusionOk="0">
                      <a:moveTo>
                        <a:pt x="11109" y="1668"/>
                      </a:moveTo>
                      <a:cubicBezTo>
                        <a:pt x="12310" y="1668"/>
                        <a:pt x="13477" y="1935"/>
                        <a:pt x="14545" y="2469"/>
                      </a:cubicBezTo>
                      <a:cubicBezTo>
                        <a:pt x="16513" y="3369"/>
                        <a:pt x="17981" y="5004"/>
                        <a:pt x="18681" y="7038"/>
                      </a:cubicBezTo>
                      <a:cubicBezTo>
                        <a:pt x="19382" y="9107"/>
                        <a:pt x="19315" y="11275"/>
                        <a:pt x="18347" y="13210"/>
                      </a:cubicBezTo>
                      <a:cubicBezTo>
                        <a:pt x="17013" y="16012"/>
                        <a:pt x="14178" y="17813"/>
                        <a:pt x="11109" y="17813"/>
                      </a:cubicBezTo>
                      <a:cubicBezTo>
                        <a:pt x="9875" y="17813"/>
                        <a:pt x="8707" y="17546"/>
                        <a:pt x="7640" y="17012"/>
                      </a:cubicBezTo>
                      <a:cubicBezTo>
                        <a:pt x="5672" y="16112"/>
                        <a:pt x="4204" y="14477"/>
                        <a:pt x="3503" y="12442"/>
                      </a:cubicBezTo>
                      <a:cubicBezTo>
                        <a:pt x="2803" y="10374"/>
                        <a:pt x="2870" y="8206"/>
                        <a:pt x="3837" y="6271"/>
                      </a:cubicBezTo>
                      <a:cubicBezTo>
                        <a:pt x="5171" y="3469"/>
                        <a:pt x="8007" y="1668"/>
                        <a:pt x="11109" y="1668"/>
                      </a:cubicBezTo>
                      <a:close/>
                      <a:moveTo>
                        <a:pt x="11109" y="0"/>
                      </a:moveTo>
                      <a:cubicBezTo>
                        <a:pt x="7473" y="0"/>
                        <a:pt x="3970" y="2035"/>
                        <a:pt x="2303" y="5537"/>
                      </a:cubicBezTo>
                      <a:cubicBezTo>
                        <a:pt x="1" y="10374"/>
                        <a:pt x="2036" y="16178"/>
                        <a:pt x="6873" y="18513"/>
                      </a:cubicBezTo>
                      <a:cubicBezTo>
                        <a:pt x="8207" y="19147"/>
                        <a:pt x="9641" y="19481"/>
                        <a:pt x="11042" y="19481"/>
                      </a:cubicBezTo>
                      <a:cubicBezTo>
                        <a:pt x="14678" y="19481"/>
                        <a:pt x="18181" y="17446"/>
                        <a:pt x="19849" y="13943"/>
                      </a:cubicBezTo>
                      <a:cubicBezTo>
                        <a:pt x="22150" y="9107"/>
                        <a:pt x="20115" y="3302"/>
                        <a:pt x="15279" y="967"/>
                      </a:cubicBezTo>
                      <a:cubicBezTo>
                        <a:pt x="13944" y="300"/>
                        <a:pt x="12510" y="0"/>
                        <a:pt x="111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5"/>
                <p:cNvSpPr/>
                <p:nvPr/>
              </p:nvSpPr>
              <p:spPr>
                <a:xfrm>
                  <a:off x="5672550" y="4810425"/>
                  <a:ext cx="36725" cy="3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279" extrusionOk="0">
                      <a:moveTo>
                        <a:pt x="728" y="1"/>
                      </a:moveTo>
                      <a:cubicBezTo>
                        <a:pt x="504" y="1"/>
                        <a:pt x="286" y="136"/>
                        <a:pt x="167" y="373"/>
                      </a:cubicBezTo>
                      <a:cubicBezTo>
                        <a:pt x="1" y="673"/>
                        <a:pt x="134" y="1040"/>
                        <a:pt x="468" y="1206"/>
                      </a:cubicBezTo>
                      <a:cubicBezTo>
                        <a:pt x="555" y="1255"/>
                        <a:pt x="649" y="1278"/>
                        <a:pt x="741" y="1278"/>
                      </a:cubicBezTo>
                      <a:cubicBezTo>
                        <a:pt x="965" y="1278"/>
                        <a:pt x="1184" y="1142"/>
                        <a:pt x="1302" y="906"/>
                      </a:cubicBezTo>
                      <a:cubicBezTo>
                        <a:pt x="1468" y="573"/>
                        <a:pt x="1335" y="206"/>
                        <a:pt x="1001" y="72"/>
                      </a:cubicBezTo>
                      <a:cubicBezTo>
                        <a:pt x="914" y="24"/>
                        <a:pt x="820" y="1"/>
                        <a:pt x="7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5"/>
                <p:cNvSpPr/>
                <p:nvPr/>
              </p:nvSpPr>
              <p:spPr>
                <a:xfrm>
                  <a:off x="5685075" y="4771350"/>
                  <a:ext cx="107600" cy="5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2236" fill="none" extrusionOk="0">
                      <a:moveTo>
                        <a:pt x="0" y="2236"/>
                      </a:moveTo>
                      <a:lnTo>
                        <a:pt x="4303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5"/>
                <p:cNvSpPr/>
                <p:nvPr/>
              </p:nvSpPr>
              <p:spPr>
                <a:xfrm>
                  <a:off x="5685075" y="4827225"/>
                  <a:ext cx="65900" cy="13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5205" fill="none" extrusionOk="0">
                      <a:moveTo>
                        <a:pt x="0" y="1"/>
                      </a:moveTo>
                      <a:lnTo>
                        <a:pt x="2635" y="5204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5"/>
                <p:cNvSpPr/>
                <p:nvPr/>
              </p:nvSpPr>
              <p:spPr>
                <a:xfrm>
                  <a:off x="5762625" y="4645425"/>
                  <a:ext cx="14200" cy="3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1202" fill="none" extrusionOk="0">
                      <a:moveTo>
                        <a:pt x="0" y="1202"/>
                      </a:moveTo>
                      <a:lnTo>
                        <a:pt x="567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5"/>
                <p:cNvSpPr/>
                <p:nvPr/>
              </p:nvSpPr>
              <p:spPr>
                <a:xfrm>
                  <a:off x="5510775" y="4740500"/>
                  <a:ext cx="300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568" fill="none" extrusionOk="0">
                      <a:moveTo>
                        <a:pt x="0" y="1"/>
                      </a:moveTo>
                      <a:lnTo>
                        <a:pt x="1201" y="5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5"/>
                <p:cNvSpPr/>
                <p:nvPr/>
              </p:nvSpPr>
              <p:spPr>
                <a:xfrm>
                  <a:off x="5841850" y="4898125"/>
                  <a:ext cx="30050" cy="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534" fill="none" extrusionOk="0">
                      <a:moveTo>
                        <a:pt x="0" y="0"/>
                      </a:moveTo>
                      <a:lnTo>
                        <a:pt x="1201" y="534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4064200" y="1988562"/>
            <a:ext cx="4364700" cy="19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064200" y="1237338"/>
            <a:ext cx="436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051650" y="1150350"/>
            <a:ext cx="7040700" cy="2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7954175" y="369350"/>
            <a:ext cx="750900" cy="750900"/>
            <a:chOff x="7954175" y="369350"/>
            <a:chExt cx="750900" cy="750900"/>
          </a:xfrm>
        </p:grpSpPr>
        <p:sp>
          <p:nvSpPr>
            <p:cNvPr id="53" name="Google Shape;53;p8"/>
            <p:cNvSpPr/>
            <p:nvPr/>
          </p:nvSpPr>
          <p:spPr>
            <a:xfrm>
              <a:off x="7954175" y="369350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8"/>
            <p:cNvGrpSpPr/>
            <p:nvPr/>
          </p:nvGrpSpPr>
          <p:grpSpPr>
            <a:xfrm>
              <a:off x="8101438" y="557395"/>
              <a:ext cx="456372" cy="374806"/>
              <a:chOff x="3188275" y="497475"/>
              <a:chExt cx="900675" cy="739700"/>
            </a:xfrm>
          </p:grpSpPr>
          <p:sp>
            <p:nvSpPr>
              <p:cNvPr id="55" name="Google Shape;55;p8"/>
              <p:cNvSpPr/>
              <p:nvPr/>
            </p:nvSpPr>
            <p:spPr>
              <a:xfrm>
                <a:off x="3188275" y="497475"/>
                <a:ext cx="900675" cy="739700"/>
              </a:xfrm>
              <a:custGeom>
                <a:avLst/>
                <a:gdLst/>
                <a:ahLst/>
                <a:cxnLst/>
                <a:rect l="l" t="t" r="r" b="b"/>
                <a:pathLst>
                  <a:path w="36027" h="29588" extrusionOk="0">
                    <a:moveTo>
                      <a:pt x="29055" y="0"/>
                    </a:moveTo>
                    <a:lnTo>
                      <a:pt x="1" y="10808"/>
                    </a:lnTo>
                    <a:lnTo>
                      <a:pt x="6972" y="29588"/>
                    </a:lnTo>
                    <a:lnTo>
                      <a:pt x="17780" y="25585"/>
                    </a:lnTo>
                    <a:lnTo>
                      <a:pt x="23484" y="28187"/>
                    </a:lnTo>
                    <a:lnTo>
                      <a:pt x="26119" y="22483"/>
                    </a:lnTo>
                    <a:lnTo>
                      <a:pt x="36026" y="18780"/>
                    </a:lnTo>
                    <a:lnTo>
                      <a:pt x="29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8"/>
              <p:cNvSpPr/>
              <p:nvPr/>
            </p:nvSpPr>
            <p:spPr>
              <a:xfrm>
                <a:off x="3465150" y="900175"/>
                <a:ext cx="85925" cy="763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055" extrusionOk="0">
                    <a:moveTo>
                      <a:pt x="1684" y="1"/>
                    </a:moveTo>
                    <a:cubicBezTo>
                      <a:pt x="1524" y="1"/>
                      <a:pt x="1361" y="24"/>
                      <a:pt x="1201" y="70"/>
                    </a:cubicBezTo>
                    <a:cubicBezTo>
                      <a:pt x="401" y="371"/>
                      <a:pt x="0" y="1238"/>
                      <a:pt x="267" y="2038"/>
                    </a:cubicBezTo>
                    <a:cubicBezTo>
                      <a:pt x="505" y="2672"/>
                      <a:pt x="1097" y="3055"/>
                      <a:pt x="1731" y="3055"/>
                    </a:cubicBezTo>
                    <a:cubicBezTo>
                      <a:pt x="1898" y="3055"/>
                      <a:pt x="2068" y="3028"/>
                      <a:pt x="2235" y="2972"/>
                    </a:cubicBezTo>
                    <a:cubicBezTo>
                      <a:pt x="3036" y="2672"/>
                      <a:pt x="3436" y="1805"/>
                      <a:pt x="3169" y="1004"/>
                    </a:cubicBezTo>
                    <a:cubicBezTo>
                      <a:pt x="2929" y="364"/>
                      <a:pt x="2326" y="1"/>
                      <a:pt x="1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8"/>
              <p:cNvSpPr/>
              <p:nvPr/>
            </p:nvSpPr>
            <p:spPr>
              <a:xfrm>
                <a:off x="3603575" y="848675"/>
                <a:ext cx="86750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4" extrusionOk="0">
                    <a:moveTo>
                      <a:pt x="1720" y="0"/>
                    </a:moveTo>
                    <a:cubicBezTo>
                      <a:pt x="1549" y="0"/>
                      <a:pt x="1375" y="31"/>
                      <a:pt x="1201" y="96"/>
                    </a:cubicBezTo>
                    <a:cubicBezTo>
                      <a:pt x="401" y="396"/>
                      <a:pt x="1" y="1263"/>
                      <a:pt x="301" y="2064"/>
                    </a:cubicBezTo>
                    <a:cubicBezTo>
                      <a:pt x="508" y="2684"/>
                      <a:pt x="1095" y="3064"/>
                      <a:pt x="1706" y="3064"/>
                    </a:cubicBezTo>
                    <a:cubicBezTo>
                      <a:pt x="1883" y="3064"/>
                      <a:pt x="2063" y="3032"/>
                      <a:pt x="2236" y="2964"/>
                    </a:cubicBezTo>
                    <a:cubicBezTo>
                      <a:pt x="3036" y="2697"/>
                      <a:pt x="3470" y="1797"/>
                      <a:pt x="3170" y="1030"/>
                    </a:cubicBezTo>
                    <a:cubicBezTo>
                      <a:pt x="2908" y="402"/>
                      <a:pt x="2339" y="0"/>
                      <a:pt x="1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8"/>
              <p:cNvSpPr/>
              <p:nvPr/>
            </p:nvSpPr>
            <p:spPr>
              <a:xfrm>
                <a:off x="3741175" y="797775"/>
                <a:ext cx="8675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2" extrusionOk="0">
                    <a:moveTo>
                      <a:pt x="1727" y="1"/>
                    </a:moveTo>
                    <a:cubicBezTo>
                      <a:pt x="1553" y="1"/>
                      <a:pt x="1375" y="31"/>
                      <a:pt x="1201" y="97"/>
                    </a:cubicBezTo>
                    <a:cubicBezTo>
                      <a:pt x="401" y="397"/>
                      <a:pt x="1" y="1264"/>
                      <a:pt x="301" y="2065"/>
                    </a:cubicBezTo>
                    <a:cubicBezTo>
                      <a:pt x="510" y="2665"/>
                      <a:pt x="1107" y="3061"/>
                      <a:pt x="1724" y="3061"/>
                    </a:cubicBezTo>
                    <a:cubicBezTo>
                      <a:pt x="1896" y="3061"/>
                      <a:pt x="2069" y="3031"/>
                      <a:pt x="2235" y="2965"/>
                    </a:cubicBezTo>
                    <a:cubicBezTo>
                      <a:pt x="3036" y="2665"/>
                      <a:pt x="3470" y="1798"/>
                      <a:pt x="3169" y="997"/>
                    </a:cubicBezTo>
                    <a:cubicBezTo>
                      <a:pt x="2935" y="397"/>
                      <a:pt x="2352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8"/>
          <p:cNvGrpSpPr/>
          <p:nvPr/>
        </p:nvGrpSpPr>
        <p:grpSpPr>
          <a:xfrm>
            <a:off x="8053450" y="4233038"/>
            <a:ext cx="750900" cy="750900"/>
            <a:chOff x="8053450" y="3728013"/>
            <a:chExt cx="750900" cy="750900"/>
          </a:xfrm>
        </p:grpSpPr>
        <p:sp>
          <p:nvSpPr>
            <p:cNvPr id="60" name="Google Shape;60;p8"/>
            <p:cNvSpPr/>
            <p:nvPr/>
          </p:nvSpPr>
          <p:spPr>
            <a:xfrm>
              <a:off x="8053450" y="372801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8236413" y="3910708"/>
              <a:ext cx="384975" cy="385534"/>
            </a:xfrm>
            <a:custGeom>
              <a:avLst/>
              <a:gdLst/>
              <a:ahLst/>
              <a:cxnLst/>
              <a:rect l="l" t="t" r="r" b="b"/>
              <a:pathLst>
                <a:path w="23417" h="23451" extrusionOk="0">
                  <a:moveTo>
                    <a:pt x="11709" y="6539"/>
                  </a:moveTo>
                  <a:cubicBezTo>
                    <a:pt x="14544" y="6539"/>
                    <a:pt x="16879" y="8841"/>
                    <a:pt x="16879" y="11709"/>
                  </a:cubicBezTo>
                  <a:cubicBezTo>
                    <a:pt x="16846" y="14545"/>
                    <a:pt x="14544" y="16880"/>
                    <a:pt x="11709" y="16880"/>
                  </a:cubicBezTo>
                  <a:cubicBezTo>
                    <a:pt x="8873" y="16880"/>
                    <a:pt x="6538" y="14611"/>
                    <a:pt x="6538" y="11709"/>
                  </a:cubicBezTo>
                  <a:cubicBezTo>
                    <a:pt x="6538" y="8874"/>
                    <a:pt x="8840" y="6539"/>
                    <a:pt x="11709" y="6539"/>
                  </a:cubicBezTo>
                  <a:close/>
                  <a:moveTo>
                    <a:pt x="9741" y="1"/>
                  </a:moveTo>
                  <a:lnTo>
                    <a:pt x="9741" y="2436"/>
                  </a:lnTo>
                  <a:cubicBezTo>
                    <a:pt x="8573" y="2669"/>
                    <a:pt x="7506" y="3136"/>
                    <a:pt x="6538" y="3770"/>
                  </a:cubicBezTo>
                  <a:lnTo>
                    <a:pt x="4837" y="2036"/>
                  </a:lnTo>
                  <a:lnTo>
                    <a:pt x="2035" y="4838"/>
                  </a:lnTo>
                  <a:lnTo>
                    <a:pt x="3736" y="6539"/>
                  </a:lnTo>
                  <a:cubicBezTo>
                    <a:pt x="3102" y="7506"/>
                    <a:pt x="2669" y="8607"/>
                    <a:pt x="2402" y="9775"/>
                  </a:cubicBezTo>
                  <a:lnTo>
                    <a:pt x="0" y="9775"/>
                  </a:lnTo>
                  <a:lnTo>
                    <a:pt x="0" y="13677"/>
                  </a:lnTo>
                  <a:lnTo>
                    <a:pt x="2402" y="13677"/>
                  </a:lnTo>
                  <a:cubicBezTo>
                    <a:pt x="2669" y="14845"/>
                    <a:pt x="3102" y="15946"/>
                    <a:pt x="3736" y="16880"/>
                  </a:cubicBezTo>
                  <a:lnTo>
                    <a:pt x="2035" y="18614"/>
                  </a:lnTo>
                  <a:lnTo>
                    <a:pt x="4837" y="21383"/>
                  </a:lnTo>
                  <a:lnTo>
                    <a:pt x="6538" y="19682"/>
                  </a:lnTo>
                  <a:cubicBezTo>
                    <a:pt x="7506" y="20315"/>
                    <a:pt x="8573" y="20782"/>
                    <a:pt x="9741" y="21016"/>
                  </a:cubicBezTo>
                  <a:lnTo>
                    <a:pt x="9741" y="23451"/>
                  </a:lnTo>
                  <a:lnTo>
                    <a:pt x="13677" y="23451"/>
                  </a:lnTo>
                  <a:lnTo>
                    <a:pt x="13677" y="21016"/>
                  </a:lnTo>
                  <a:cubicBezTo>
                    <a:pt x="14844" y="20749"/>
                    <a:pt x="15912" y="20315"/>
                    <a:pt x="16879" y="19682"/>
                  </a:cubicBezTo>
                  <a:lnTo>
                    <a:pt x="18580" y="21383"/>
                  </a:lnTo>
                  <a:lnTo>
                    <a:pt x="21382" y="18614"/>
                  </a:lnTo>
                  <a:lnTo>
                    <a:pt x="19681" y="16880"/>
                  </a:lnTo>
                  <a:cubicBezTo>
                    <a:pt x="20315" y="15946"/>
                    <a:pt x="20748" y="14845"/>
                    <a:pt x="21015" y="13677"/>
                  </a:cubicBezTo>
                  <a:lnTo>
                    <a:pt x="23417" y="13677"/>
                  </a:lnTo>
                  <a:lnTo>
                    <a:pt x="23417" y="9775"/>
                  </a:lnTo>
                  <a:lnTo>
                    <a:pt x="21015" y="9775"/>
                  </a:lnTo>
                  <a:cubicBezTo>
                    <a:pt x="20748" y="8607"/>
                    <a:pt x="20315" y="7506"/>
                    <a:pt x="19681" y="6539"/>
                  </a:cubicBezTo>
                  <a:lnTo>
                    <a:pt x="21382" y="4838"/>
                  </a:lnTo>
                  <a:lnTo>
                    <a:pt x="18580" y="2036"/>
                  </a:lnTo>
                  <a:lnTo>
                    <a:pt x="16879" y="3770"/>
                  </a:lnTo>
                  <a:cubicBezTo>
                    <a:pt x="15912" y="3136"/>
                    <a:pt x="14844" y="2669"/>
                    <a:pt x="13677" y="2436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/>
          <p:nvPr/>
        </p:nvSpPr>
        <p:spPr>
          <a:xfrm>
            <a:off x="219588" y="186375"/>
            <a:ext cx="750900" cy="750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402543" y="369341"/>
            <a:ext cx="384977" cy="384977"/>
            <a:chOff x="2708775" y="1589925"/>
            <a:chExt cx="966550" cy="966550"/>
          </a:xfrm>
        </p:grpSpPr>
        <p:sp>
          <p:nvSpPr>
            <p:cNvPr id="64" name="Google Shape;64;p8"/>
            <p:cNvSpPr/>
            <p:nvPr/>
          </p:nvSpPr>
          <p:spPr>
            <a:xfrm>
              <a:off x="2708775" y="1589925"/>
              <a:ext cx="966550" cy="966550"/>
            </a:xfrm>
            <a:custGeom>
              <a:avLst/>
              <a:gdLst/>
              <a:ahLst/>
              <a:cxnLst/>
              <a:rect l="l" t="t" r="r" b="b"/>
              <a:pathLst>
                <a:path w="38662" h="38662" extrusionOk="0">
                  <a:moveTo>
                    <a:pt x="19348" y="6471"/>
                  </a:moveTo>
                  <a:cubicBezTo>
                    <a:pt x="26486" y="6471"/>
                    <a:pt x="32257" y="12242"/>
                    <a:pt x="32257" y="19347"/>
                  </a:cubicBezTo>
                  <a:cubicBezTo>
                    <a:pt x="32257" y="26486"/>
                    <a:pt x="26453" y="32256"/>
                    <a:pt x="19348" y="32256"/>
                  </a:cubicBezTo>
                  <a:cubicBezTo>
                    <a:pt x="12242" y="32256"/>
                    <a:pt x="6472" y="26486"/>
                    <a:pt x="6472" y="19347"/>
                  </a:cubicBezTo>
                  <a:cubicBezTo>
                    <a:pt x="6472" y="12242"/>
                    <a:pt x="12242" y="6471"/>
                    <a:pt x="19348" y="6471"/>
                  </a:cubicBezTo>
                  <a:close/>
                  <a:moveTo>
                    <a:pt x="14911" y="0"/>
                  </a:moveTo>
                  <a:lnTo>
                    <a:pt x="14911" y="3369"/>
                  </a:lnTo>
                  <a:cubicBezTo>
                    <a:pt x="13610" y="3769"/>
                    <a:pt x="12343" y="4270"/>
                    <a:pt x="11175" y="4937"/>
                  </a:cubicBezTo>
                  <a:lnTo>
                    <a:pt x="8807" y="2535"/>
                  </a:lnTo>
                  <a:lnTo>
                    <a:pt x="2569" y="8806"/>
                  </a:lnTo>
                  <a:lnTo>
                    <a:pt x="4937" y="11175"/>
                  </a:lnTo>
                  <a:cubicBezTo>
                    <a:pt x="4270" y="12342"/>
                    <a:pt x="3770" y="13543"/>
                    <a:pt x="3403" y="14877"/>
                  </a:cubicBezTo>
                  <a:lnTo>
                    <a:pt x="0" y="14877"/>
                  </a:lnTo>
                  <a:lnTo>
                    <a:pt x="0" y="23784"/>
                  </a:lnTo>
                  <a:lnTo>
                    <a:pt x="3403" y="23784"/>
                  </a:lnTo>
                  <a:cubicBezTo>
                    <a:pt x="3770" y="25085"/>
                    <a:pt x="4270" y="26319"/>
                    <a:pt x="4937" y="27486"/>
                  </a:cubicBezTo>
                  <a:lnTo>
                    <a:pt x="2569" y="29855"/>
                  </a:lnTo>
                  <a:lnTo>
                    <a:pt x="8807" y="36126"/>
                  </a:lnTo>
                  <a:lnTo>
                    <a:pt x="11175" y="33758"/>
                  </a:lnTo>
                  <a:cubicBezTo>
                    <a:pt x="12343" y="34425"/>
                    <a:pt x="13577" y="34925"/>
                    <a:pt x="14911" y="35292"/>
                  </a:cubicBezTo>
                  <a:lnTo>
                    <a:pt x="14911" y="38661"/>
                  </a:lnTo>
                  <a:lnTo>
                    <a:pt x="23784" y="38661"/>
                  </a:lnTo>
                  <a:lnTo>
                    <a:pt x="23784" y="35292"/>
                  </a:lnTo>
                  <a:cubicBezTo>
                    <a:pt x="25085" y="34892"/>
                    <a:pt x="26319" y="34425"/>
                    <a:pt x="27487" y="33758"/>
                  </a:cubicBezTo>
                  <a:lnTo>
                    <a:pt x="29855" y="36126"/>
                  </a:lnTo>
                  <a:lnTo>
                    <a:pt x="36126" y="29855"/>
                  </a:lnTo>
                  <a:lnTo>
                    <a:pt x="33758" y="27486"/>
                  </a:lnTo>
                  <a:cubicBezTo>
                    <a:pt x="34425" y="26319"/>
                    <a:pt x="34925" y="25118"/>
                    <a:pt x="35292" y="23784"/>
                  </a:cubicBezTo>
                  <a:lnTo>
                    <a:pt x="38661" y="23784"/>
                  </a:lnTo>
                  <a:lnTo>
                    <a:pt x="38661" y="14877"/>
                  </a:lnTo>
                  <a:lnTo>
                    <a:pt x="35292" y="14877"/>
                  </a:lnTo>
                  <a:cubicBezTo>
                    <a:pt x="34925" y="13610"/>
                    <a:pt x="34425" y="12342"/>
                    <a:pt x="33758" y="11175"/>
                  </a:cubicBezTo>
                  <a:lnTo>
                    <a:pt x="36126" y="8806"/>
                  </a:lnTo>
                  <a:lnTo>
                    <a:pt x="29855" y="2535"/>
                  </a:lnTo>
                  <a:lnTo>
                    <a:pt x="27487" y="4937"/>
                  </a:lnTo>
                  <a:cubicBezTo>
                    <a:pt x="26319" y="4270"/>
                    <a:pt x="25118" y="3769"/>
                    <a:pt x="23784" y="3369"/>
                  </a:cubicBezTo>
                  <a:lnTo>
                    <a:pt x="23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2991475" y="1872625"/>
              <a:ext cx="402800" cy="402800"/>
            </a:xfrm>
            <a:custGeom>
              <a:avLst/>
              <a:gdLst/>
              <a:ahLst/>
              <a:cxnLst/>
              <a:rect l="l" t="t" r="r" b="b"/>
              <a:pathLst>
                <a:path w="16112" h="16112" extrusionOk="0">
                  <a:moveTo>
                    <a:pt x="8040" y="0"/>
                  </a:moveTo>
                  <a:cubicBezTo>
                    <a:pt x="3603" y="0"/>
                    <a:pt x="0" y="3603"/>
                    <a:pt x="0" y="8039"/>
                  </a:cubicBezTo>
                  <a:cubicBezTo>
                    <a:pt x="0" y="12476"/>
                    <a:pt x="3603" y="16112"/>
                    <a:pt x="8040" y="16112"/>
                  </a:cubicBezTo>
                  <a:cubicBezTo>
                    <a:pt x="12476" y="16112"/>
                    <a:pt x="16112" y="12476"/>
                    <a:pt x="16112" y="8039"/>
                  </a:cubicBezTo>
                  <a:cubicBezTo>
                    <a:pt x="16112" y="3603"/>
                    <a:pt x="12476" y="0"/>
                    <a:pt x="8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8"/>
          <p:cNvGrpSpPr/>
          <p:nvPr/>
        </p:nvGrpSpPr>
        <p:grpSpPr>
          <a:xfrm>
            <a:off x="6149350" y="58312"/>
            <a:ext cx="750900" cy="750900"/>
            <a:chOff x="6149350" y="58313"/>
            <a:chExt cx="750900" cy="750900"/>
          </a:xfrm>
        </p:grpSpPr>
        <p:sp>
          <p:nvSpPr>
            <p:cNvPr id="67" name="Google Shape;67;p8"/>
            <p:cNvSpPr/>
            <p:nvPr/>
          </p:nvSpPr>
          <p:spPr>
            <a:xfrm>
              <a:off x="6149350" y="58312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8"/>
            <p:cNvGrpSpPr/>
            <p:nvPr/>
          </p:nvGrpSpPr>
          <p:grpSpPr>
            <a:xfrm>
              <a:off x="6356290" y="280349"/>
              <a:ext cx="337024" cy="306780"/>
              <a:chOff x="4917025" y="635075"/>
              <a:chExt cx="521225" cy="474525"/>
            </a:xfrm>
          </p:grpSpPr>
          <p:sp>
            <p:nvSpPr>
              <p:cNvPr id="69" name="Google Shape;69;p8"/>
              <p:cNvSpPr/>
              <p:nvPr/>
            </p:nvSpPr>
            <p:spPr>
              <a:xfrm>
                <a:off x="4917850" y="635075"/>
                <a:ext cx="411150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5238" extrusionOk="0">
                    <a:moveTo>
                      <a:pt x="0" y="0"/>
                    </a:moveTo>
                    <a:lnTo>
                      <a:pt x="0" y="5237"/>
                    </a:lnTo>
                    <a:lnTo>
                      <a:pt x="16446" y="5237"/>
                    </a:lnTo>
                    <a:lnTo>
                      <a:pt x="16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4917025" y="977800"/>
                <a:ext cx="5212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20849" h="5272" extrusionOk="0">
                    <a:moveTo>
                      <a:pt x="0" y="1"/>
                    </a:moveTo>
                    <a:lnTo>
                      <a:pt x="0" y="5271"/>
                    </a:lnTo>
                    <a:lnTo>
                      <a:pt x="20848" y="5271"/>
                    </a:lnTo>
                    <a:lnTo>
                      <a:pt x="208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4917850" y="807675"/>
                <a:ext cx="205175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5239" extrusionOk="0">
                    <a:moveTo>
                      <a:pt x="0" y="1"/>
                    </a:moveTo>
                    <a:lnTo>
                      <a:pt x="0" y="5238"/>
                    </a:lnTo>
                    <a:lnTo>
                      <a:pt x="8206" y="5238"/>
                    </a:lnTo>
                    <a:lnTo>
                      <a:pt x="8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973725" y="358238"/>
            <a:ext cx="750900" cy="750900"/>
            <a:chOff x="973725" y="358238"/>
            <a:chExt cx="750900" cy="750900"/>
          </a:xfrm>
        </p:grpSpPr>
        <p:sp>
          <p:nvSpPr>
            <p:cNvPr id="74" name="Google Shape;74;p9"/>
            <p:cNvSpPr/>
            <p:nvPr/>
          </p:nvSpPr>
          <p:spPr>
            <a:xfrm>
              <a:off x="973725" y="35823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75;p9"/>
            <p:cNvGrpSpPr/>
            <p:nvPr/>
          </p:nvGrpSpPr>
          <p:grpSpPr>
            <a:xfrm>
              <a:off x="1089541" y="476658"/>
              <a:ext cx="456431" cy="455543"/>
              <a:chOff x="4918675" y="349025"/>
              <a:chExt cx="1284275" cy="1281775"/>
            </a:xfrm>
          </p:grpSpPr>
          <p:sp>
            <p:nvSpPr>
              <p:cNvPr id="76" name="Google Shape;76;p9"/>
              <p:cNvSpPr/>
              <p:nvPr/>
            </p:nvSpPr>
            <p:spPr>
              <a:xfrm>
                <a:off x="5100475" y="527475"/>
                <a:ext cx="1102475" cy="1103325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4133" extrusionOk="0">
                    <a:moveTo>
                      <a:pt x="22050" y="1"/>
                    </a:moveTo>
                    <a:cubicBezTo>
                      <a:pt x="9874" y="1"/>
                      <a:pt x="1" y="9908"/>
                      <a:pt x="1" y="22083"/>
                    </a:cubicBezTo>
                    <a:cubicBezTo>
                      <a:pt x="1" y="34259"/>
                      <a:pt x="9874" y="44133"/>
                      <a:pt x="22050" y="44133"/>
                    </a:cubicBezTo>
                    <a:cubicBezTo>
                      <a:pt x="34225" y="44133"/>
                      <a:pt x="44099" y="34259"/>
                      <a:pt x="44099" y="22083"/>
                    </a:cubicBezTo>
                    <a:cubicBezTo>
                      <a:pt x="44099" y="9908"/>
                      <a:pt x="34225" y="1"/>
                      <a:pt x="220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9"/>
              <p:cNvSpPr/>
              <p:nvPr/>
            </p:nvSpPr>
            <p:spPr>
              <a:xfrm>
                <a:off x="5377350" y="805175"/>
                <a:ext cx="548750" cy="547925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21917" extrusionOk="0">
                    <a:moveTo>
                      <a:pt x="10975" y="1"/>
                    </a:moveTo>
                    <a:cubicBezTo>
                      <a:pt x="4904" y="1"/>
                      <a:pt x="0" y="4904"/>
                      <a:pt x="0" y="10975"/>
                    </a:cubicBezTo>
                    <a:cubicBezTo>
                      <a:pt x="0" y="17013"/>
                      <a:pt x="4904" y="21917"/>
                      <a:pt x="10975" y="21917"/>
                    </a:cubicBezTo>
                    <a:cubicBezTo>
                      <a:pt x="17046" y="21917"/>
                      <a:pt x="21949" y="17013"/>
                      <a:pt x="21949" y="10975"/>
                    </a:cubicBezTo>
                    <a:cubicBezTo>
                      <a:pt x="21949" y="4904"/>
                      <a:pt x="17046" y="1"/>
                      <a:pt x="10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4918675" y="349025"/>
                <a:ext cx="818950" cy="808100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32324" extrusionOk="0">
                    <a:moveTo>
                      <a:pt x="12777" y="1"/>
                    </a:moveTo>
                    <a:lnTo>
                      <a:pt x="10975" y="10875"/>
                    </a:lnTo>
                    <a:lnTo>
                      <a:pt x="10909" y="10775"/>
                    </a:lnTo>
                    <a:lnTo>
                      <a:pt x="1" y="12576"/>
                    </a:lnTo>
                    <a:lnTo>
                      <a:pt x="9641" y="22216"/>
                    </a:lnTo>
                    <a:lnTo>
                      <a:pt x="19782" y="20549"/>
                    </a:lnTo>
                    <a:lnTo>
                      <a:pt x="26787" y="27554"/>
                    </a:lnTo>
                    <a:cubicBezTo>
                      <a:pt x="25986" y="28754"/>
                      <a:pt x="26119" y="30389"/>
                      <a:pt x="27154" y="31423"/>
                    </a:cubicBezTo>
                    <a:cubicBezTo>
                      <a:pt x="27754" y="32023"/>
                      <a:pt x="28546" y="32324"/>
                      <a:pt x="29338" y="32324"/>
                    </a:cubicBezTo>
                    <a:cubicBezTo>
                      <a:pt x="30131" y="32324"/>
                      <a:pt x="30923" y="32023"/>
                      <a:pt x="31523" y="31423"/>
                    </a:cubicBezTo>
                    <a:cubicBezTo>
                      <a:pt x="32758" y="30222"/>
                      <a:pt x="32758" y="28254"/>
                      <a:pt x="31523" y="27087"/>
                    </a:cubicBezTo>
                    <a:cubicBezTo>
                      <a:pt x="30936" y="26499"/>
                      <a:pt x="30144" y="26202"/>
                      <a:pt x="29355" y="26202"/>
                    </a:cubicBezTo>
                    <a:cubicBezTo>
                      <a:pt x="28756" y="26202"/>
                      <a:pt x="28158" y="26374"/>
                      <a:pt x="27654" y="26720"/>
                    </a:cubicBezTo>
                    <a:lnTo>
                      <a:pt x="20749" y="19748"/>
                    </a:lnTo>
                    <a:lnTo>
                      <a:pt x="22417" y="9607"/>
                    </a:lnTo>
                    <a:lnTo>
                      <a:pt x="127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720000" y="1392575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720000" y="2221500"/>
            <a:ext cx="3852000" cy="12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715100" y="2090700"/>
            <a:ext cx="3852000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Devanagari"/>
              <a:buNone/>
              <a:defRPr sz="28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_UGmL4jmrXoyQNKDt1JG3uHM4dOJfIOBmemEkfQOHw/cop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_UGmL4jmrXoyQNKDt1JG3uHM4dOJfIOBmemEkfQOHw/copy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_UGmL4jmrXoyQNKDt1JG3uHM4dOJfIOBmemEkfQOHw/cop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VAFh3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2PfT4lq" TargetMode="External"/><Relationship Id="rId4" Type="http://schemas.openxmlformats.org/officeDocument/2006/relationships/hyperlink" Target="http://bit.ly/30B07Gq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2020950" y="1396600"/>
            <a:ext cx="51021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Drinking Ingredient Catalog</a:t>
            </a:r>
            <a:endParaRPr b="0"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020950" y="3802875"/>
            <a:ext cx="5102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 dirty="0">
                <a:solidFill>
                  <a:srgbClr val="666666"/>
                </a:solidFill>
                <a:latin typeface="Lato Extended"/>
              </a:rPr>
              <a:t>ADS 507 - </a:t>
            </a:r>
            <a:r>
              <a:rPr lang="en-US" b="1" dirty="0">
                <a:solidFill>
                  <a:srgbClr val="666666"/>
                </a:solidFill>
                <a:latin typeface="Lato Extended"/>
              </a:rPr>
              <a:t>Practical </a:t>
            </a:r>
            <a:r>
              <a:rPr lang="en-US" b="1" i="0" dirty="0">
                <a:solidFill>
                  <a:srgbClr val="666666"/>
                </a:solidFill>
                <a:effectLst/>
                <a:latin typeface="Lato Extended"/>
              </a:rPr>
              <a:t>Data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7" name="Google Shape;97;p15"/>
          <p:cNvGrpSpPr/>
          <p:nvPr/>
        </p:nvGrpSpPr>
        <p:grpSpPr>
          <a:xfrm>
            <a:off x="1218900" y="1259775"/>
            <a:ext cx="750900" cy="750900"/>
            <a:chOff x="4737925" y="4200675"/>
            <a:chExt cx="750900" cy="750900"/>
          </a:xfrm>
        </p:grpSpPr>
        <p:sp>
          <p:nvSpPr>
            <p:cNvPr id="98" name="Google Shape;98;p15"/>
            <p:cNvSpPr/>
            <p:nvPr/>
          </p:nvSpPr>
          <p:spPr>
            <a:xfrm>
              <a:off x="4737925" y="4200675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15"/>
            <p:cNvGrpSpPr/>
            <p:nvPr/>
          </p:nvGrpSpPr>
          <p:grpSpPr>
            <a:xfrm>
              <a:off x="4885188" y="4388720"/>
              <a:ext cx="456372" cy="374806"/>
              <a:chOff x="3188275" y="497475"/>
              <a:chExt cx="900675" cy="739700"/>
            </a:xfrm>
          </p:grpSpPr>
          <p:sp>
            <p:nvSpPr>
              <p:cNvPr id="100" name="Google Shape;100;p15"/>
              <p:cNvSpPr/>
              <p:nvPr/>
            </p:nvSpPr>
            <p:spPr>
              <a:xfrm>
                <a:off x="3188275" y="497475"/>
                <a:ext cx="900675" cy="739700"/>
              </a:xfrm>
              <a:custGeom>
                <a:avLst/>
                <a:gdLst/>
                <a:ahLst/>
                <a:cxnLst/>
                <a:rect l="l" t="t" r="r" b="b"/>
                <a:pathLst>
                  <a:path w="36027" h="29588" extrusionOk="0">
                    <a:moveTo>
                      <a:pt x="29055" y="0"/>
                    </a:moveTo>
                    <a:lnTo>
                      <a:pt x="1" y="10808"/>
                    </a:lnTo>
                    <a:lnTo>
                      <a:pt x="6972" y="29588"/>
                    </a:lnTo>
                    <a:lnTo>
                      <a:pt x="17780" y="25585"/>
                    </a:lnTo>
                    <a:lnTo>
                      <a:pt x="23484" y="28187"/>
                    </a:lnTo>
                    <a:lnTo>
                      <a:pt x="26119" y="22483"/>
                    </a:lnTo>
                    <a:lnTo>
                      <a:pt x="36026" y="18780"/>
                    </a:lnTo>
                    <a:lnTo>
                      <a:pt x="29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65150" y="900175"/>
                <a:ext cx="85925" cy="763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055" extrusionOk="0">
                    <a:moveTo>
                      <a:pt x="1684" y="1"/>
                    </a:moveTo>
                    <a:cubicBezTo>
                      <a:pt x="1524" y="1"/>
                      <a:pt x="1361" y="24"/>
                      <a:pt x="1201" y="70"/>
                    </a:cubicBezTo>
                    <a:cubicBezTo>
                      <a:pt x="401" y="371"/>
                      <a:pt x="0" y="1238"/>
                      <a:pt x="267" y="2038"/>
                    </a:cubicBezTo>
                    <a:cubicBezTo>
                      <a:pt x="505" y="2672"/>
                      <a:pt x="1097" y="3055"/>
                      <a:pt x="1731" y="3055"/>
                    </a:cubicBezTo>
                    <a:cubicBezTo>
                      <a:pt x="1898" y="3055"/>
                      <a:pt x="2068" y="3028"/>
                      <a:pt x="2235" y="2972"/>
                    </a:cubicBezTo>
                    <a:cubicBezTo>
                      <a:pt x="3036" y="2672"/>
                      <a:pt x="3436" y="1805"/>
                      <a:pt x="3169" y="1004"/>
                    </a:cubicBezTo>
                    <a:cubicBezTo>
                      <a:pt x="2929" y="364"/>
                      <a:pt x="2326" y="1"/>
                      <a:pt x="1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603575" y="848675"/>
                <a:ext cx="86750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4" extrusionOk="0">
                    <a:moveTo>
                      <a:pt x="1720" y="0"/>
                    </a:moveTo>
                    <a:cubicBezTo>
                      <a:pt x="1549" y="0"/>
                      <a:pt x="1375" y="31"/>
                      <a:pt x="1201" y="96"/>
                    </a:cubicBezTo>
                    <a:cubicBezTo>
                      <a:pt x="401" y="396"/>
                      <a:pt x="1" y="1263"/>
                      <a:pt x="301" y="2064"/>
                    </a:cubicBezTo>
                    <a:cubicBezTo>
                      <a:pt x="508" y="2684"/>
                      <a:pt x="1095" y="3064"/>
                      <a:pt x="1706" y="3064"/>
                    </a:cubicBezTo>
                    <a:cubicBezTo>
                      <a:pt x="1883" y="3064"/>
                      <a:pt x="2063" y="3032"/>
                      <a:pt x="2236" y="2964"/>
                    </a:cubicBezTo>
                    <a:cubicBezTo>
                      <a:pt x="3036" y="2697"/>
                      <a:pt x="3470" y="1797"/>
                      <a:pt x="3170" y="1030"/>
                    </a:cubicBezTo>
                    <a:cubicBezTo>
                      <a:pt x="2908" y="402"/>
                      <a:pt x="2339" y="0"/>
                      <a:pt x="1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741175" y="797775"/>
                <a:ext cx="8675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2" extrusionOk="0">
                    <a:moveTo>
                      <a:pt x="1727" y="1"/>
                    </a:moveTo>
                    <a:cubicBezTo>
                      <a:pt x="1553" y="1"/>
                      <a:pt x="1375" y="31"/>
                      <a:pt x="1201" y="97"/>
                    </a:cubicBezTo>
                    <a:cubicBezTo>
                      <a:pt x="401" y="397"/>
                      <a:pt x="1" y="1264"/>
                      <a:pt x="301" y="2065"/>
                    </a:cubicBezTo>
                    <a:cubicBezTo>
                      <a:pt x="510" y="2665"/>
                      <a:pt x="1107" y="3061"/>
                      <a:pt x="1724" y="3061"/>
                    </a:cubicBezTo>
                    <a:cubicBezTo>
                      <a:pt x="1896" y="3061"/>
                      <a:pt x="2069" y="3031"/>
                      <a:pt x="2235" y="2965"/>
                    </a:cubicBezTo>
                    <a:cubicBezTo>
                      <a:pt x="3036" y="2665"/>
                      <a:pt x="3470" y="1798"/>
                      <a:pt x="3169" y="997"/>
                    </a:cubicBezTo>
                    <a:cubicBezTo>
                      <a:pt x="2935" y="397"/>
                      <a:pt x="2352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" name="Google Shape;104;p15"/>
          <p:cNvGrpSpPr/>
          <p:nvPr/>
        </p:nvGrpSpPr>
        <p:grpSpPr>
          <a:xfrm>
            <a:off x="7879625" y="2169388"/>
            <a:ext cx="750900" cy="750900"/>
            <a:chOff x="305025" y="1253463"/>
            <a:chExt cx="750900" cy="750900"/>
          </a:xfrm>
        </p:grpSpPr>
        <p:sp>
          <p:nvSpPr>
            <p:cNvPr id="105" name="Google Shape;105;p15"/>
            <p:cNvSpPr/>
            <p:nvPr/>
          </p:nvSpPr>
          <p:spPr>
            <a:xfrm>
              <a:off x="305025" y="12534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15"/>
            <p:cNvGrpSpPr/>
            <p:nvPr/>
          </p:nvGrpSpPr>
          <p:grpSpPr>
            <a:xfrm>
              <a:off x="511965" y="1475499"/>
              <a:ext cx="337024" cy="306780"/>
              <a:chOff x="4917025" y="635075"/>
              <a:chExt cx="521225" cy="474525"/>
            </a:xfrm>
          </p:grpSpPr>
          <p:sp>
            <p:nvSpPr>
              <p:cNvPr id="107" name="Google Shape;107;p15"/>
              <p:cNvSpPr/>
              <p:nvPr/>
            </p:nvSpPr>
            <p:spPr>
              <a:xfrm>
                <a:off x="4917850" y="635075"/>
                <a:ext cx="411150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5238" extrusionOk="0">
                    <a:moveTo>
                      <a:pt x="0" y="0"/>
                    </a:moveTo>
                    <a:lnTo>
                      <a:pt x="0" y="5237"/>
                    </a:lnTo>
                    <a:lnTo>
                      <a:pt x="16446" y="5237"/>
                    </a:lnTo>
                    <a:lnTo>
                      <a:pt x="16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4917025" y="977800"/>
                <a:ext cx="5212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20849" h="5272" extrusionOk="0">
                    <a:moveTo>
                      <a:pt x="0" y="1"/>
                    </a:moveTo>
                    <a:lnTo>
                      <a:pt x="0" y="5271"/>
                    </a:lnTo>
                    <a:lnTo>
                      <a:pt x="20848" y="5271"/>
                    </a:lnTo>
                    <a:lnTo>
                      <a:pt x="208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4917850" y="807675"/>
                <a:ext cx="205175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5239" extrusionOk="0">
                    <a:moveTo>
                      <a:pt x="0" y="1"/>
                    </a:moveTo>
                    <a:lnTo>
                      <a:pt x="0" y="5238"/>
                    </a:lnTo>
                    <a:lnTo>
                      <a:pt x="8206" y="5238"/>
                    </a:lnTo>
                    <a:lnTo>
                      <a:pt x="8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" name="Google Shape;110;p15"/>
          <p:cNvGrpSpPr/>
          <p:nvPr/>
        </p:nvGrpSpPr>
        <p:grpSpPr>
          <a:xfrm>
            <a:off x="7367325" y="1259788"/>
            <a:ext cx="750900" cy="750900"/>
            <a:chOff x="942800" y="134363"/>
            <a:chExt cx="750900" cy="750900"/>
          </a:xfrm>
        </p:grpSpPr>
        <p:sp>
          <p:nvSpPr>
            <p:cNvPr id="111" name="Google Shape;111;p15"/>
            <p:cNvSpPr/>
            <p:nvPr/>
          </p:nvSpPr>
          <p:spPr>
            <a:xfrm>
              <a:off x="942800" y="1343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15"/>
            <p:cNvGrpSpPr/>
            <p:nvPr/>
          </p:nvGrpSpPr>
          <p:grpSpPr>
            <a:xfrm>
              <a:off x="1090062" y="315263"/>
              <a:ext cx="456379" cy="389130"/>
              <a:chOff x="3329225" y="587300"/>
              <a:chExt cx="649650" cy="5540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3329225" y="587300"/>
                <a:ext cx="543725" cy="554000"/>
              </a:xfrm>
              <a:custGeom>
                <a:avLst/>
                <a:gdLst/>
                <a:ahLst/>
                <a:cxnLst/>
                <a:rect l="l" t="t" r="r" b="b"/>
                <a:pathLst>
                  <a:path w="21749" h="22160" extrusionOk="0">
                    <a:moveTo>
                      <a:pt x="12238" y="1"/>
                    </a:moveTo>
                    <a:cubicBezTo>
                      <a:pt x="7284" y="1"/>
                      <a:pt x="2771" y="3328"/>
                      <a:pt x="1501" y="8349"/>
                    </a:cubicBezTo>
                    <a:cubicBezTo>
                      <a:pt x="0" y="14253"/>
                      <a:pt x="3569" y="20324"/>
                      <a:pt x="9507" y="21825"/>
                    </a:cubicBezTo>
                    <a:cubicBezTo>
                      <a:pt x="10420" y="22051"/>
                      <a:pt x="11336" y="22160"/>
                      <a:pt x="12237" y="22160"/>
                    </a:cubicBezTo>
                    <a:cubicBezTo>
                      <a:pt x="14265" y="22160"/>
                      <a:pt x="16216" y="21607"/>
                      <a:pt x="17880" y="20591"/>
                    </a:cubicBezTo>
                    <a:lnTo>
                      <a:pt x="12276" y="11051"/>
                    </a:lnTo>
                    <a:lnTo>
                      <a:pt x="21749" y="5414"/>
                    </a:lnTo>
                    <a:cubicBezTo>
                      <a:pt x="20315" y="3012"/>
                      <a:pt x="17946" y="1077"/>
                      <a:pt x="14977" y="343"/>
                    </a:cubicBezTo>
                    <a:cubicBezTo>
                      <a:pt x="14061" y="112"/>
                      <a:pt x="13142" y="1"/>
                      <a:pt x="122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691975" y="736800"/>
                <a:ext cx="286900" cy="379475"/>
              </a:xfrm>
              <a:custGeom>
                <a:avLst/>
                <a:gdLst/>
                <a:ahLst/>
                <a:cxnLst/>
                <a:rect l="l" t="t" r="r" b="b"/>
                <a:pathLst>
                  <a:path w="11476" h="15179" fill="none" extrusionOk="0">
                    <a:moveTo>
                      <a:pt x="10708" y="8373"/>
                    </a:moveTo>
                    <a:cubicBezTo>
                      <a:pt x="11475" y="5404"/>
                      <a:pt x="10975" y="2402"/>
                      <a:pt x="9507" y="1"/>
                    </a:cubicBezTo>
                    <a:lnTo>
                      <a:pt x="0" y="5671"/>
                    </a:lnTo>
                    <a:lnTo>
                      <a:pt x="5671" y="15178"/>
                    </a:lnTo>
                    <a:cubicBezTo>
                      <a:pt x="8073" y="13710"/>
                      <a:pt x="9974" y="11342"/>
                      <a:pt x="10708" y="8373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" name="Google Shape;115;p15"/>
          <p:cNvGrpSpPr/>
          <p:nvPr/>
        </p:nvGrpSpPr>
        <p:grpSpPr>
          <a:xfrm>
            <a:off x="7940725" y="350163"/>
            <a:ext cx="750900" cy="750900"/>
            <a:chOff x="2332975" y="586838"/>
            <a:chExt cx="750900" cy="750900"/>
          </a:xfrm>
        </p:grpSpPr>
        <p:sp>
          <p:nvSpPr>
            <p:cNvPr id="116" name="Google Shape;116;p15"/>
            <p:cNvSpPr/>
            <p:nvPr/>
          </p:nvSpPr>
          <p:spPr>
            <a:xfrm>
              <a:off x="2332975" y="58683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5"/>
            <p:cNvGrpSpPr/>
            <p:nvPr/>
          </p:nvGrpSpPr>
          <p:grpSpPr>
            <a:xfrm>
              <a:off x="2448791" y="705258"/>
              <a:ext cx="456431" cy="455543"/>
              <a:chOff x="4918675" y="349025"/>
              <a:chExt cx="1284275" cy="1281775"/>
            </a:xfrm>
          </p:grpSpPr>
          <p:sp>
            <p:nvSpPr>
              <p:cNvPr id="118" name="Google Shape;118;p15"/>
              <p:cNvSpPr/>
              <p:nvPr/>
            </p:nvSpPr>
            <p:spPr>
              <a:xfrm>
                <a:off x="5100475" y="527475"/>
                <a:ext cx="1102475" cy="1103325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4133" extrusionOk="0">
                    <a:moveTo>
                      <a:pt x="22050" y="1"/>
                    </a:moveTo>
                    <a:cubicBezTo>
                      <a:pt x="9874" y="1"/>
                      <a:pt x="1" y="9908"/>
                      <a:pt x="1" y="22083"/>
                    </a:cubicBezTo>
                    <a:cubicBezTo>
                      <a:pt x="1" y="34259"/>
                      <a:pt x="9874" y="44133"/>
                      <a:pt x="22050" y="44133"/>
                    </a:cubicBezTo>
                    <a:cubicBezTo>
                      <a:pt x="34225" y="44133"/>
                      <a:pt x="44099" y="34259"/>
                      <a:pt x="44099" y="22083"/>
                    </a:cubicBezTo>
                    <a:cubicBezTo>
                      <a:pt x="44099" y="9908"/>
                      <a:pt x="34225" y="1"/>
                      <a:pt x="22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5377350" y="805175"/>
                <a:ext cx="548750" cy="547925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21917" extrusionOk="0">
                    <a:moveTo>
                      <a:pt x="10975" y="1"/>
                    </a:moveTo>
                    <a:cubicBezTo>
                      <a:pt x="4904" y="1"/>
                      <a:pt x="0" y="4904"/>
                      <a:pt x="0" y="10975"/>
                    </a:cubicBezTo>
                    <a:cubicBezTo>
                      <a:pt x="0" y="17013"/>
                      <a:pt x="4904" y="21917"/>
                      <a:pt x="10975" y="21917"/>
                    </a:cubicBezTo>
                    <a:cubicBezTo>
                      <a:pt x="17046" y="21917"/>
                      <a:pt x="21949" y="17013"/>
                      <a:pt x="21949" y="10975"/>
                    </a:cubicBezTo>
                    <a:cubicBezTo>
                      <a:pt x="21949" y="4904"/>
                      <a:pt x="17046" y="1"/>
                      <a:pt x="10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4918675" y="349025"/>
                <a:ext cx="818950" cy="808100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32324" extrusionOk="0">
                    <a:moveTo>
                      <a:pt x="12777" y="1"/>
                    </a:moveTo>
                    <a:lnTo>
                      <a:pt x="10975" y="10875"/>
                    </a:lnTo>
                    <a:lnTo>
                      <a:pt x="10909" y="10775"/>
                    </a:lnTo>
                    <a:lnTo>
                      <a:pt x="1" y="12576"/>
                    </a:lnTo>
                    <a:lnTo>
                      <a:pt x="9641" y="22216"/>
                    </a:lnTo>
                    <a:lnTo>
                      <a:pt x="19782" y="20549"/>
                    </a:lnTo>
                    <a:lnTo>
                      <a:pt x="26787" y="27554"/>
                    </a:lnTo>
                    <a:cubicBezTo>
                      <a:pt x="25986" y="28754"/>
                      <a:pt x="26119" y="30389"/>
                      <a:pt x="27154" y="31423"/>
                    </a:cubicBezTo>
                    <a:cubicBezTo>
                      <a:pt x="27754" y="32023"/>
                      <a:pt x="28546" y="32324"/>
                      <a:pt x="29338" y="32324"/>
                    </a:cubicBezTo>
                    <a:cubicBezTo>
                      <a:pt x="30131" y="32324"/>
                      <a:pt x="30923" y="32023"/>
                      <a:pt x="31523" y="31423"/>
                    </a:cubicBezTo>
                    <a:cubicBezTo>
                      <a:pt x="32758" y="30222"/>
                      <a:pt x="32758" y="28254"/>
                      <a:pt x="31523" y="27087"/>
                    </a:cubicBezTo>
                    <a:cubicBezTo>
                      <a:pt x="30936" y="26499"/>
                      <a:pt x="30144" y="26202"/>
                      <a:pt x="29355" y="26202"/>
                    </a:cubicBezTo>
                    <a:cubicBezTo>
                      <a:pt x="28756" y="26202"/>
                      <a:pt x="28158" y="26374"/>
                      <a:pt x="27654" y="26720"/>
                    </a:cubicBezTo>
                    <a:lnTo>
                      <a:pt x="20749" y="19748"/>
                    </a:lnTo>
                    <a:lnTo>
                      <a:pt x="22417" y="9607"/>
                    </a:lnTo>
                    <a:lnTo>
                      <a:pt x="127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" name="Google Shape;121;p15"/>
          <p:cNvGrpSpPr/>
          <p:nvPr/>
        </p:nvGrpSpPr>
        <p:grpSpPr>
          <a:xfrm>
            <a:off x="1884725" y="508875"/>
            <a:ext cx="750900" cy="750900"/>
            <a:chOff x="3821100" y="1415250"/>
            <a:chExt cx="750900" cy="750900"/>
          </a:xfrm>
        </p:grpSpPr>
        <p:sp>
          <p:nvSpPr>
            <p:cNvPr id="122" name="Google Shape;122;p15"/>
            <p:cNvSpPr/>
            <p:nvPr/>
          </p:nvSpPr>
          <p:spPr>
            <a:xfrm>
              <a:off x="3821100" y="1415250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15"/>
            <p:cNvGrpSpPr/>
            <p:nvPr/>
          </p:nvGrpSpPr>
          <p:grpSpPr>
            <a:xfrm>
              <a:off x="4009422" y="1607598"/>
              <a:ext cx="456363" cy="476465"/>
              <a:chOff x="1828975" y="460775"/>
              <a:chExt cx="1185050" cy="123725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1828975" y="460875"/>
                <a:ext cx="924850" cy="859600"/>
              </a:xfrm>
              <a:custGeom>
                <a:avLst/>
                <a:gdLst/>
                <a:ahLst/>
                <a:cxnLst/>
                <a:rect l="l" t="t" r="r" b="b"/>
                <a:pathLst>
                  <a:path w="36994" h="34384" extrusionOk="0">
                    <a:moveTo>
                      <a:pt x="18479" y="1"/>
                    </a:moveTo>
                    <a:cubicBezTo>
                      <a:pt x="10211" y="1"/>
                      <a:pt x="2945" y="5976"/>
                      <a:pt x="1535" y="14407"/>
                    </a:cubicBezTo>
                    <a:cubicBezTo>
                      <a:pt x="1" y="23780"/>
                      <a:pt x="6338" y="32620"/>
                      <a:pt x="15712" y="34154"/>
                    </a:cubicBezTo>
                    <a:cubicBezTo>
                      <a:pt x="16654" y="34308"/>
                      <a:pt x="17591" y="34383"/>
                      <a:pt x="18516" y="34383"/>
                    </a:cubicBezTo>
                    <a:cubicBezTo>
                      <a:pt x="26783" y="34383"/>
                      <a:pt x="34049" y="28408"/>
                      <a:pt x="35459" y="19977"/>
                    </a:cubicBezTo>
                    <a:cubicBezTo>
                      <a:pt x="36994" y="10637"/>
                      <a:pt x="30656" y="1798"/>
                      <a:pt x="21282" y="230"/>
                    </a:cubicBezTo>
                    <a:cubicBezTo>
                      <a:pt x="20340" y="76"/>
                      <a:pt x="19403" y="1"/>
                      <a:pt x="18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109175" y="460775"/>
                <a:ext cx="362775" cy="858975"/>
              </a:xfrm>
              <a:custGeom>
                <a:avLst/>
                <a:gdLst/>
                <a:ahLst/>
                <a:cxnLst/>
                <a:rect l="l" t="t" r="r" b="b"/>
                <a:pathLst>
                  <a:path w="14511" h="34359" fill="none" extrusionOk="0">
                    <a:moveTo>
                      <a:pt x="14511" y="17179"/>
                    </a:moveTo>
                    <a:cubicBezTo>
                      <a:pt x="14511" y="26686"/>
                      <a:pt x="11275" y="34358"/>
                      <a:pt x="7272" y="34358"/>
                    </a:cubicBezTo>
                    <a:cubicBezTo>
                      <a:pt x="3270" y="34358"/>
                      <a:pt x="1" y="26686"/>
                      <a:pt x="1" y="17179"/>
                    </a:cubicBezTo>
                    <a:cubicBezTo>
                      <a:pt x="1" y="7706"/>
                      <a:pt x="3270" y="0"/>
                      <a:pt x="7272" y="0"/>
                    </a:cubicBezTo>
                    <a:cubicBezTo>
                      <a:pt x="11275" y="0"/>
                      <a:pt x="14511" y="7706"/>
                      <a:pt x="14511" y="17179"/>
                    </a:cubicBezTo>
                    <a:close/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290975" y="460775"/>
                <a:ext cx="25" cy="859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392" fill="none" extrusionOk="0">
                    <a:moveTo>
                      <a:pt x="0" y="0"/>
                    </a:moveTo>
                    <a:lnTo>
                      <a:pt x="0" y="34392"/>
                    </a:lnTo>
                  </a:path>
                </a:pathLst>
              </a:custGeom>
              <a:noFill/>
              <a:ln w="500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1861500" y="890250"/>
                <a:ext cx="858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" fill="none" extrusionOk="0">
                    <a:moveTo>
                      <a:pt x="34358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1906525" y="700950"/>
                <a:ext cx="770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23" h="1" fill="none" extrusionOk="0">
                    <a:moveTo>
                      <a:pt x="308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1906525" y="1087900"/>
                <a:ext cx="7705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0823" fill="none" extrusionOk="0">
                    <a:moveTo>
                      <a:pt x="308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300575" y="1001450"/>
                <a:ext cx="713450" cy="696575"/>
              </a:xfrm>
              <a:custGeom>
                <a:avLst/>
                <a:gdLst/>
                <a:ahLst/>
                <a:cxnLst/>
                <a:rect l="l" t="t" r="r" b="b"/>
                <a:pathLst>
                  <a:path w="28538" h="27863" extrusionOk="0">
                    <a:moveTo>
                      <a:pt x="1572" y="0"/>
                    </a:moveTo>
                    <a:cubicBezTo>
                      <a:pt x="693" y="0"/>
                      <a:pt x="1" y="935"/>
                      <a:pt x="417" y="1823"/>
                    </a:cubicBezTo>
                    <a:lnTo>
                      <a:pt x="11592" y="27142"/>
                    </a:lnTo>
                    <a:cubicBezTo>
                      <a:pt x="11809" y="27634"/>
                      <a:pt x="12252" y="27862"/>
                      <a:pt x="12695" y="27862"/>
                    </a:cubicBezTo>
                    <a:cubicBezTo>
                      <a:pt x="13273" y="27862"/>
                      <a:pt x="13851" y="27473"/>
                      <a:pt x="13927" y="26775"/>
                    </a:cubicBezTo>
                    <a:lnTo>
                      <a:pt x="15294" y="15000"/>
                    </a:lnTo>
                    <a:lnTo>
                      <a:pt x="27036" y="13632"/>
                    </a:lnTo>
                    <a:cubicBezTo>
                      <a:pt x="28304" y="13499"/>
                      <a:pt x="28537" y="11797"/>
                      <a:pt x="27436" y="11297"/>
                    </a:cubicBezTo>
                    <a:lnTo>
                      <a:pt x="2118" y="122"/>
                    </a:lnTo>
                    <a:cubicBezTo>
                      <a:pt x="1934" y="38"/>
                      <a:pt x="1749" y="0"/>
                      <a:pt x="1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" name="Google Shape;131;p15"/>
          <p:cNvGrpSpPr/>
          <p:nvPr/>
        </p:nvGrpSpPr>
        <p:grpSpPr>
          <a:xfrm>
            <a:off x="300238" y="1462500"/>
            <a:ext cx="1241700" cy="3503550"/>
            <a:chOff x="3145450" y="1419325"/>
            <a:chExt cx="1241700" cy="3503550"/>
          </a:xfrm>
        </p:grpSpPr>
        <p:sp>
          <p:nvSpPr>
            <p:cNvPr id="132" name="Google Shape;132;p15"/>
            <p:cNvSpPr/>
            <p:nvPr/>
          </p:nvSpPr>
          <p:spPr>
            <a:xfrm>
              <a:off x="3539075" y="1824025"/>
              <a:ext cx="300950" cy="254600"/>
            </a:xfrm>
            <a:custGeom>
              <a:avLst/>
              <a:gdLst/>
              <a:ahLst/>
              <a:cxnLst/>
              <a:rect l="l" t="t" r="r" b="b"/>
              <a:pathLst>
                <a:path w="12038" h="10184" extrusionOk="0">
                  <a:moveTo>
                    <a:pt x="11825" y="1"/>
                  </a:moveTo>
                  <a:lnTo>
                    <a:pt x="1" y="1915"/>
                  </a:lnTo>
                  <a:lnTo>
                    <a:pt x="1" y="10183"/>
                  </a:lnTo>
                  <a:lnTo>
                    <a:pt x="7965" y="10183"/>
                  </a:lnTo>
                  <a:lnTo>
                    <a:pt x="7965" y="7964"/>
                  </a:lnTo>
                  <a:cubicBezTo>
                    <a:pt x="7965" y="7964"/>
                    <a:pt x="8613" y="8180"/>
                    <a:pt x="9325" y="8180"/>
                  </a:cubicBezTo>
                  <a:cubicBezTo>
                    <a:pt x="9680" y="8180"/>
                    <a:pt x="10052" y="8126"/>
                    <a:pt x="10366" y="7964"/>
                  </a:cubicBezTo>
                  <a:cubicBezTo>
                    <a:pt x="11308" y="7417"/>
                    <a:pt x="12038" y="1520"/>
                    <a:pt x="11825" y="1"/>
                  </a:cubicBezTo>
                  <a:close/>
                </a:path>
              </a:pathLst>
            </a:custGeom>
            <a:solidFill>
              <a:srgbClr val="6A5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304275" y="2832400"/>
              <a:ext cx="686975" cy="212725"/>
            </a:xfrm>
            <a:custGeom>
              <a:avLst/>
              <a:gdLst/>
              <a:ahLst/>
              <a:cxnLst/>
              <a:rect l="l" t="t" r="r" b="b"/>
              <a:pathLst>
                <a:path w="27479" h="8509" extrusionOk="0">
                  <a:moveTo>
                    <a:pt x="6627" y="0"/>
                  </a:moveTo>
                  <a:lnTo>
                    <a:pt x="1" y="5593"/>
                  </a:lnTo>
                  <a:cubicBezTo>
                    <a:pt x="1" y="5593"/>
                    <a:pt x="31" y="6140"/>
                    <a:pt x="122" y="7022"/>
                  </a:cubicBezTo>
                  <a:cubicBezTo>
                    <a:pt x="1408" y="7444"/>
                    <a:pt x="5386" y="8509"/>
                    <a:pt x="12308" y="8509"/>
                  </a:cubicBezTo>
                  <a:cubicBezTo>
                    <a:pt x="16346" y="8509"/>
                    <a:pt x="21386" y="8147"/>
                    <a:pt x="27478" y="7083"/>
                  </a:cubicBezTo>
                  <a:cubicBezTo>
                    <a:pt x="26931" y="5198"/>
                    <a:pt x="26445" y="4317"/>
                    <a:pt x="26445" y="4317"/>
                  </a:cubicBezTo>
                  <a:lnTo>
                    <a:pt x="25411" y="2311"/>
                  </a:lnTo>
                  <a:lnTo>
                    <a:pt x="66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134;p15"/>
            <p:cNvGrpSpPr/>
            <p:nvPr/>
          </p:nvGrpSpPr>
          <p:grpSpPr>
            <a:xfrm>
              <a:off x="3145450" y="1419325"/>
              <a:ext cx="1241700" cy="3503550"/>
              <a:chOff x="3145450" y="1419325"/>
              <a:chExt cx="1241700" cy="3503550"/>
            </a:xfrm>
          </p:grpSpPr>
          <p:sp>
            <p:nvSpPr>
              <p:cNvPr id="135" name="Google Shape;135;p15"/>
              <p:cNvSpPr/>
              <p:nvPr/>
            </p:nvSpPr>
            <p:spPr>
              <a:xfrm>
                <a:off x="3145450" y="4706275"/>
                <a:ext cx="942300" cy="216600"/>
              </a:xfrm>
              <a:custGeom>
                <a:avLst/>
                <a:gdLst/>
                <a:ahLst/>
                <a:cxnLst/>
                <a:rect l="l" t="t" r="r" b="b"/>
                <a:pathLst>
                  <a:path w="37692" h="8664" extrusionOk="0">
                    <a:moveTo>
                      <a:pt x="18846" y="1"/>
                    </a:moveTo>
                    <a:cubicBezTo>
                      <a:pt x="8451" y="1"/>
                      <a:pt x="1" y="1946"/>
                      <a:pt x="1" y="4317"/>
                    </a:cubicBezTo>
                    <a:cubicBezTo>
                      <a:pt x="1" y="6718"/>
                      <a:pt x="8451" y="8664"/>
                      <a:pt x="18846" y="8664"/>
                    </a:cubicBezTo>
                    <a:cubicBezTo>
                      <a:pt x="29272" y="8664"/>
                      <a:pt x="37692" y="6718"/>
                      <a:pt x="37692" y="4317"/>
                    </a:cubicBezTo>
                    <a:cubicBezTo>
                      <a:pt x="37692" y="1946"/>
                      <a:pt x="29272" y="1"/>
                      <a:pt x="18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3673575" y="4596850"/>
                <a:ext cx="158850" cy="26525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10610" extrusionOk="0">
                    <a:moveTo>
                      <a:pt x="791" y="1"/>
                    </a:moveTo>
                    <a:cubicBezTo>
                      <a:pt x="791" y="1"/>
                      <a:pt x="457" y="3223"/>
                      <a:pt x="244" y="4256"/>
                    </a:cubicBezTo>
                    <a:cubicBezTo>
                      <a:pt x="1" y="5290"/>
                      <a:pt x="244" y="10032"/>
                      <a:pt x="244" y="10032"/>
                    </a:cubicBezTo>
                    <a:lnTo>
                      <a:pt x="5229" y="10609"/>
                    </a:lnTo>
                    <a:cubicBezTo>
                      <a:pt x="5229" y="10609"/>
                      <a:pt x="5320" y="7691"/>
                      <a:pt x="5563" y="6810"/>
                    </a:cubicBezTo>
                    <a:cubicBezTo>
                      <a:pt x="5776" y="5959"/>
                      <a:pt x="5563" y="4864"/>
                      <a:pt x="5563" y="4287"/>
                    </a:cubicBezTo>
                    <a:cubicBezTo>
                      <a:pt x="5563" y="3740"/>
                      <a:pt x="6354" y="457"/>
                      <a:pt x="6354" y="457"/>
                    </a:cubicBezTo>
                    <a:lnTo>
                      <a:pt x="791" y="1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3642425" y="4739725"/>
                <a:ext cx="183175" cy="164175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6567" extrusionOk="0">
                    <a:moveTo>
                      <a:pt x="1460" y="0"/>
                    </a:moveTo>
                    <a:cubicBezTo>
                      <a:pt x="1460" y="1"/>
                      <a:pt x="913" y="1429"/>
                      <a:pt x="609" y="2219"/>
                    </a:cubicBezTo>
                    <a:cubicBezTo>
                      <a:pt x="305" y="3040"/>
                      <a:pt x="1" y="5532"/>
                      <a:pt x="1065" y="6171"/>
                    </a:cubicBezTo>
                    <a:cubicBezTo>
                      <a:pt x="1510" y="6459"/>
                      <a:pt x="2338" y="6566"/>
                      <a:pt x="3222" y="6566"/>
                    </a:cubicBezTo>
                    <a:cubicBezTo>
                      <a:pt x="4391" y="6566"/>
                      <a:pt x="5657" y="6378"/>
                      <a:pt x="6262" y="6171"/>
                    </a:cubicBezTo>
                    <a:cubicBezTo>
                      <a:pt x="7326" y="5836"/>
                      <a:pt x="7174" y="4256"/>
                      <a:pt x="7174" y="2888"/>
                    </a:cubicBezTo>
                    <a:cubicBezTo>
                      <a:pt x="7174" y="1459"/>
                      <a:pt x="6840" y="1125"/>
                      <a:pt x="6840" y="1125"/>
                    </a:cubicBezTo>
                    <a:lnTo>
                      <a:pt x="6657" y="2341"/>
                    </a:lnTo>
                    <a:cubicBezTo>
                      <a:pt x="5553" y="1966"/>
                      <a:pt x="4601" y="1841"/>
                      <a:pt x="3822" y="1841"/>
                    </a:cubicBezTo>
                    <a:cubicBezTo>
                      <a:pt x="2264" y="1841"/>
                      <a:pt x="1399" y="2341"/>
                      <a:pt x="1399" y="2341"/>
                    </a:cubicBez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3647000" y="4848375"/>
                <a:ext cx="1748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886" fill="none" extrusionOk="0">
                    <a:moveTo>
                      <a:pt x="122" y="274"/>
                    </a:moveTo>
                    <a:cubicBezTo>
                      <a:pt x="122" y="274"/>
                      <a:pt x="0" y="1642"/>
                      <a:pt x="1793" y="1764"/>
                    </a:cubicBezTo>
                    <a:cubicBezTo>
                      <a:pt x="3587" y="1885"/>
                      <a:pt x="5775" y="1490"/>
                      <a:pt x="6353" y="1034"/>
                    </a:cubicBezTo>
                    <a:cubicBezTo>
                      <a:pt x="6930" y="548"/>
                      <a:pt x="6991" y="1"/>
                      <a:pt x="6991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3658400" y="4798225"/>
                <a:ext cx="19000" cy="897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588" fill="none" extrusionOk="0">
                    <a:moveTo>
                      <a:pt x="426" y="3587"/>
                    </a:moveTo>
                    <a:cubicBezTo>
                      <a:pt x="426" y="3587"/>
                      <a:pt x="0" y="1156"/>
                      <a:pt x="760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3808850" y="4798225"/>
                <a:ext cx="1295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585" fill="none" extrusionOk="0">
                    <a:moveTo>
                      <a:pt x="0" y="1"/>
                    </a:moveTo>
                    <a:cubicBezTo>
                      <a:pt x="0" y="1"/>
                      <a:pt x="517" y="1642"/>
                      <a:pt x="304" y="2584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3690300" y="4599150"/>
                <a:ext cx="141375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1368" extrusionOk="0">
                    <a:moveTo>
                      <a:pt x="92" y="0"/>
                    </a:moveTo>
                    <a:lnTo>
                      <a:pt x="61" y="517"/>
                    </a:lnTo>
                    <a:cubicBezTo>
                      <a:pt x="61" y="517"/>
                      <a:pt x="1" y="638"/>
                      <a:pt x="1125" y="942"/>
                    </a:cubicBezTo>
                    <a:cubicBezTo>
                      <a:pt x="2280" y="1246"/>
                      <a:pt x="5229" y="1368"/>
                      <a:pt x="5229" y="1368"/>
                    </a:cubicBezTo>
                    <a:lnTo>
                      <a:pt x="5654" y="395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3466900" y="4597625"/>
                <a:ext cx="145925" cy="258375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10335" extrusionOk="0">
                    <a:moveTo>
                      <a:pt x="213" y="0"/>
                    </a:moveTo>
                    <a:cubicBezTo>
                      <a:pt x="213" y="0"/>
                      <a:pt x="578" y="3344"/>
                      <a:pt x="487" y="3921"/>
                    </a:cubicBezTo>
                    <a:cubicBezTo>
                      <a:pt x="426" y="4499"/>
                      <a:pt x="61" y="5532"/>
                      <a:pt x="152" y="6444"/>
                    </a:cubicBezTo>
                    <a:cubicBezTo>
                      <a:pt x="274" y="7295"/>
                      <a:pt x="0" y="10274"/>
                      <a:pt x="0" y="10274"/>
                    </a:cubicBezTo>
                    <a:lnTo>
                      <a:pt x="5016" y="10335"/>
                    </a:lnTo>
                    <a:cubicBezTo>
                      <a:pt x="5016" y="10335"/>
                      <a:pt x="5836" y="5684"/>
                      <a:pt x="5776" y="4651"/>
                    </a:cubicBezTo>
                    <a:cubicBezTo>
                      <a:pt x="5684" y="3617"/>
                      <a:pt x="5776" y="365"/>
                      <a:pt x="5776" y="365"/>
                    </a:cubicBez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3444850" y="4746550"/>
                <a:ext cx="184700" cy="159275"/>
              </a:xfrm>
              <a:custGeom>
                <a:avLst/>
                <a:gdLst/>
                <a:ahLst/>
                <a:cxnLst/>
                <a:rect l="l" t="t" r="r" b="b"/>
                <a:pathLst>
                  <a:path w="7388" h="6371" extrusionOk="0">
                    <a:moveTo>
                      <a:pt x="6658" y="1"/>
                    </a:moveTo>
                    <a:lnTo>
                      <a:pt x="6262" y="2372"/>
                    </a:lnTo>
                    <a:cubicBezTo>
                      <a:pt x="6262" y="2372"/>
                      <a:pt x="5153" y="1492"/>
                      <a:pt x="2996" y="1492"/>
                    </a:cubicBezTo>
                    <a:cubicBezTo>
                      <a:pt x="2434" y="1492"/>
                      <a:pt x="1799" y="1552"/>
                      <a:pt x="1095" y="1703"/>
                    </a:cubicBezTo>
                    <a:lnTo>
                      <a:pt x="1095" y="426"/>
                    </a:lnTo>
                    <a:cubicBezTo>
                      <a:pt x="1095" y="426"/>
                      <a:pt x="730" y="730"/>
                      <a:pt x="548" y="2098"/>
                    </a:cubicBezTo>
                    <a:cubicBezTo>
                      <a:pt x="335" y="3466"/>
                      <a:pt x="1" y="5016"/>
                      <a:pt x="1034" y="5533"/>
                    </a:cubicBezTo>
                    <a:cubicBezTo>
                      <a:pt x="1814" y="5900"/>
                      <a:pt x="3736" y="6371"/>
                      <a:pt x="5103" y="6371"/>
                    </a:cubicBezTo>
                    <a:cubicBezTo>
                      <a:pt x="5547" y="6371"/>
                      <a:pt x="5933" y="6321"/>
                      <a:pt x="6202" y="6202"/>
                    </a:cubicBezTo>
                    <a:cubicBezTo>
                      <a:pt x="7326" y="5715"/>
                      <a:pt x="7387" y="3162"/>
                      <a:pt x="7174" y="2341"/>
                    </a:cubicBezTo>
                    <a:cubicBezTo>
                      <a:pt x="6992" y="1490"/>
                      <a:pt x="6658" y="1"/>
                      <a:pt x="6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3451700" y="4855225"/>
                <a:ext cx="16415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6566" h="1460" fill="none" extrusionOk="0">
                    <a:moveTo>
                      <a:pt x="0" y="0"/>
                    </a:moveTo>
                    <a:cubicBezTo>
                      <a:pt x="0" y="0"/>
                      <a:pt x="912" y="1064"/>
                      <a:pt x="3192" y="1247"/>
                    </a:cubicBezTo>
                    <a:cubicBezTo>
                      <a:pt x="5502" y="1459"/>
                      <a:pt x="6566" y="943"/>
                      <a:pt x="6566" y="943"/>
                    </a:cubicBezTo>
                  </a:path>
                </a:pathLst>
              </a:custGeom>
              <a:solidFill>
                <a:schemeClr val="accent2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3450950" y="4789125"/>
                <a:ext cx="20525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2949" fill="none" extrusionOk="0">
                    <a:moveTo>
                      <a:pt x="821" y="0"/>
                    </a:moveTo>
                    <a:cubicBezTo>
                      <a:pt x="821" y="0"/>
                      <a:pt x="0" y="2067"/>
                      <a:pt x="365" y="294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3601400" y="4805825"/>
                <a:ext cx="99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162" fill="none" extrusionOk="0">
                    <a:moveTo>
                      <a:pt x="0" y="1"/>
                    </a:moveTo>
                    <a:cubicBezTo>
                      <a:pt x="0" y="1"/>
                      <a:pt x="396" y="1824"/>
                      <a:pt x="0" y="3162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3475250" y="4615100"/>
                <a:ext cx="136800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132" extrusionOk="0">
                    <a:moveTo>
                      <a:pt x="5472" y="0"/>
                    </a:moveTo>
                    <a:lnTo>
                      <a:pt x="1" y="517"/>
                    </a:lnTo>
                    <a:lnTo>
                      <a:pt x="122" y="1672"/>
                    </a:lnTo>
                    <a:cubicBezTo>
                      <a:pt x="122" y="1672"/>
                      <a:pt x="1568" y="2132"/>
                      <a:pt x="3144" y="2132"/>
                    </a:cubicBezTo>
                    <a:cubicBezTo>
                      <a:pt x="3932" y="2132"/>
                      <a:pt x="4753" y="2017"/>
                      <a:pt x="5442" y="1672"/>
                    </a:cubicBezTo>
                    <a:lnTo>
                      <a:pt x="54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3739700" y="1990450"/>
                <a:ext cx="2282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90" extrusionOk="0">
                    <a:moveTo>
                      <a:pt x="0" y="0"/>
                    </a:moveTo>
                    <a:lnTo>
                      <a:pt x="0" y="1307"/>
                    </a:lnTo>
                    <a:lnTo>
                      <a:pt x="912" y="1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3270850" y="1419325"/>
                <a:ext cx="683925" cy="571400"/>
              </a:xfrm>
              <a:custGeom>
                <a:avLst/>
                <a:gdLst/>
                <a:ahLst/>
                <a:cxnLst/>
                <a:rect l="l" t="t" r="r" b="b"/>
                <a:pathLst>
                  <a:path w="27357" h="22856" extrusionOk="0">
                    <a:moveTo>
                      <a:pt x="14069" y="1"/>
                    </a:moveTo>
                    <a:cubicBezTo>
                      <a:pt x="12955" y="1"/>
                      <a:pt x="11856" y="409"/>
                      <a:pt x="11034" y="1143"/>
                    </a:cubicBezTo>
                    <a:cubicBezTo>
                      <a:pt x="11085" y="758"/>
                      <a:pt x="10661" y="439"/>
                      <a:pt x="10254" y="439"/>
                    </a:cubicBezTo>
                    <a:cubicBezTo>
                      <a:pt x="10178" y="439"/>
                      <a:pt x="10103" y="450"/>
                      <a:pt x="10031" y="474"/>
                    </a:cubicBezTo>
                    <a:cubicBezTo>
                      <a:pt x="9575" y="626"/>
                      <a:pt x="9362" y="1052"/>
                      <a:pt x="9210" y="1507"/>
                    </a:cubicBezTo>
                    <a:cubicBezTo>
                      <a:pt x="8785" y="1447"/>
                      <a:pt x="8336" y="1378"/>
                      <a:pt x="7899" y="1378"/>
                    </a:cubicBezTo>
                    <a:cubicBezTo>
                      <a:pt x="7462" y="1378"/>
                      <a:pt x="7037" y="1447"/>
                      <a:pt x="6657" y="1659"/>
                    </a:cubicBezTo>
                    <a:cubicBezTo>
                      <a:pt x="6475" y="1751"/>
                      <a:pt x="6262" y="1872"/>
                      <a:pt x="6201" y="2055"/>
                    </a:cubicBezTo>
                    <a:cubicBezTo>
                      <a:pt x="6079" y="2267"/>
                      <a:pt x="6231" y="2571"/>
                      <a:pt x="6383" y="2723"/>
                    </a:cubicBezTo>
                    <a:cubicBezTo>
                      <a:pt x="5168" y="2754"/>
                      <a:pt x="3952" y="3118"/>
                      <a:pt x="3070" y="3969"/>
                    </a:cubicBezTo>
                    <a:cubicBezTo>
                      <a:pt x="2918" y="4121"/>
                      <a:pt x="2766" y="4304"/>
                      <a:pt x="2705" y="4486"/>
                    </a:cubicBezTo>
                    <a:cubicBezTo>
                      <a:pt x="2614" y="4729"/>
                      <a:pt x="2827" y="5003"/>
                      <a:pt x="2979" y="5155"/>
                    </a:cubicBezTo>
                    <a:cubicBezTo>
                      <a:pt x="2006" y="5611"/>
                      <a:pt x="1338" y="6462"/>
                      <a:pt x="851" y="7435"/>
                    </a:cubicBezTo>
                    <a:cubicBezTo>
                      <a:pt x="578" y="7951"/>
                      <a:pt x="304" y="8529"/>
                      <a:pt x="395" y="9137"/>
                    </a:cubicBezTo>
                    <a:cubicBezTo>
                      <a:pt x="454" y="9719"/>
                      <a:pt x="985" y="10356"/>
                      <a:pt x="1564" y="10356"/>
                    </a:cubicBezTo>
                    <a:cubicBezTo>
                      <a:pt x="1590" y="10356"/>
                      <a:pt x="1616" y="10355"/>
                      <a:pt x="1642" y="10353"/>
                    </a:cubicBezTo>
                    <a:lnTo>
                      <a:pt x="1642" y="10353"/>
                    </a:lnTo>
                    <a:cubicBezTo>
                      <a:pt x="1155" y="10778"/>
                      <a:pt x="1064" y="11416"/>
                      <a:pt x="1398" y="11933"/>
                    </a:cubicBezTo>
                    <a:cubicBezTo>
                      <a:pt x="547" y="12632"/>
                      <a:pt x="0" y="13726"/>
                      <a:pt x="0" y="14821"/>
                    </a:cubicBezTo>
                    <a:cubicBezTo>
                      <a:pt x="0" y="15125"/>
                      <a:pt x="31" y="15429"/>
                      <a:pt x="183" y="15702"/>
                    </a:cubicBezTo>
                    <a:cubicBezTo>
                      <a:pt x="335" y="15976"/>
                      <a:pt x="608" y="16189"/>
                      <a:pt x="912" y="16189"/>
                    </a:cubicBezTo>
                    <a:cubicBezTo>
                      <a:pt x="760" y="17222"/>
                      <a:pt x="1095" y="18438"/>
                      <a:pt x="2006" y="18985"/>
                    </a:cubicBezTo>
                    <a:cubicBezTo>
                      <a:pt x="2067" y="19623"/>
                      <a:pt x="2128" y="20292"/>
                      <a:pt x="2462" y="20869"/>
                    </a:cubicBezTo>
                    <a:cubicBezTo>
                      <a:pt x="2705" y="21265"/>
                      <a:pt x="3009" y="21599"/>
                      <a:pt x="3435" y="21721"/>
                    </a:cubicBezTo>
                    <a:cubicBezTo>
                      <a:pt x="3509" y="21738"/>
                      <a:pt x="3588" y="21746"/>
                      <a:pt x="3670" y="21746"/>
                    </a:cubicBezTo>
                    <a:cubicBezTo>
                      <a:pt x="4021" y="21746"/>
                      <a:pt x="4406" y="21586"/>
                      <a:pt x="4529" y="21265"/>
                    </a:cubicBezTo>
                    <a:cubicBezTo>
                      <a:pt x="4560" y="21721"/>
                      <a:pt x="4955" y="22085"/>
                      <a:pt x="5350" y="22116"/>
                    </a:cubicBezTo>
                    <a:cubicBezTo>
                      <a:pt x="5384" y="22120"/>
                      <a:pt x="5417" y="22122"/>
                      <a:pt x="5450" y="22122"/>
                    </a:cubicBezTo>
                    <a:cubicBezTo>
                      <a:pt x="5867" y="22122"/>
                      <a:pt x="6240" y="21782"/>
                      <a:pt x="6353" y="21417"/>
                    </a:cubicBezTo>
                    <a:cubicBezTo>
                      <a:pt x="6475" y="21721"/>
                      <a:pt x="6778" y="22024"/>
                      <a:pt x="7113" y="22055"/>
                    </a:cubicBezTo>
                    <a:cubicBezTo>
                      <a:pt x="7135" y="22057"/>
                      <a:pt x="7157" y="22058"/>
                      <a:pt x="7180" y="22058"/>
                    </a:cubicBezTo>
                    <a:cubicBezTo>
                      <a:pt x="7465" y="22058"/>
                      <a:pt x="7762" y="21883"/>
                      <a:pt x="7903" y="21629"/>
                    </a:cubicBezTo>
                    <a:cubicBezTo>
                      <a:pt x="8152" y="21975"/>
                      <a:pt x="8571" y="22162"/>
                      <a:pt x="8992" y="22162"/>
                    </a:cubicBezTo>
                    <a:cubicBezTo>
                      <a:pt x="9237" y="22162"/>
                      <a:pt x="9483" y="22098"/>
                      <a:pt x="9696" y="21964"/>
                    </a:cubicBezTo>
                    <a:cubicBezTo>
                      <a:pt x="9724" y="22384"/>
                      <a:pt x="10140" y="22856"/>
                      <a:pt x="10609" y="22856"/>
                    </a:cubicBezTo>
                    <a:cubicBezTo>
                      <a:pt x="10649" y="22856"/>
                      <a:pt x="10689" y="22852"/>
                      <a:pt x="10730" y="22845"/>
                    </a:cubicBezTo>
                    <a:cubicBezTo>
                      <a:pt x="12065" y="22605"/>
                      <a:pt x="13354" y="22505"/>
                      <a:pt x="14719" y="22505"/>
                    </a:cubicBezTo>
                    <a:cubicBezTo>
                      <a:pt x="14908" y="22505"/>
                      <a:pt x="15098" y="22507"/>
                      <a:pt x="15289" y="22511"/>
                    </a:cubicBezTo>
                    <a:cubicBezTo>
                      <a:pt x="15745" y="22511"/>
                      <a:pt x="16384" y="22511"/>
                      <a:pt x="16657" y="22663"/>
                    </a:cubicBezTo>
                    <a:cubicBezTo>
                      <a:pt x="16758" y="22713"/>
                      <a:pt x="16866" y="22737"/>
                      <a:pt x="16973" y="22737"/>
                    </a:cubicBezTo>
                    <a:cubicBezTo>
                      <a:pt x="17187" y="22737"/>
                      <a:pt x="17397" y="22643"/>
                      <a:pt x="17539" y="22480"/>
                    </a:cubicBezTo>
                    <a:cubicBezTo>
                      <a:pt x="17721" y="22207"/>
                      <a:pt x="17873" y="21751"/>
                      <a:pt x="17721" y="21447"/>
                    </a:cubicBezTo>
                    <a:lnTo>
                      <a:pt x="17721" y="21447"/>
                    </a:lnTo>
                    <a:cubicBezTo>
                      <a:pt x="17907" y="21459"/>
                      <a:pt x="18088" y="21472"/>
                      <a:pt x="18264" y="21472"/>
                    </a:cubicBezTo>
                    <a:cubicBezTo>
                      <a:pt x="18519" y="21472"/>
                      <a:pt x="18764" y="21446"/>
                      <a:pt x="18998" y="21356"/>
                    </a:cubicBezTo>
                    <a:cubicBezTo>
                      <a:pt x="19423" y="21204"/>
                      <a:pt x="19909" y="20657"/>
                      <a:pt x="19970" y="20231"/>
                    </a:cubicBezTo>
                    <a:cubicBezTo>
                      <a:pt x="20153" y="20287"/>
                      <a:pt x="20362" y="20331"/>
                      <a:pt x="20565" y="20331"/>
                    </a:cubicBezTo>
                    <a:cubicBezTo>
                      <a:pt x="20799" y="20331"/>
                      <a:pt x="21023" y="20273"/>
                      <a:pt x="21186" y="20110"/>
                    </a:cubicBezTo>
                    <a:cubicBezTo>
                      <a:pt x="21368" y="19927"/>
                      <a:pt x="21429" y="19654"/>
                      <a:pt x="21490" y="19380"/>
                    </a:cubicBezTo>
                    <a:cubicBezTo>
                      <a:pt x="21551" y="19015"/>
                      <a:pt x="21733" y="18620"/>
                      <a:pt x="21824" y="18255"/>
                    </a:cubicBezTo>
                    <a:cubicBezTo>
                      <a:pt x="21935" y="18422"/>
                      <a:pt x="22137" y="18498"/>
                      <a:pt x="22339" y="18498"/>
                    </a:cubicBezTo>
                    <a:cubicBezTo>
                      <a:pt x="22469" y="18498"/>
                      <a:pt x="22599" y="18467"/>
                      <a:pt x="22706" y="18407"/>
                    </a:cubicBezTo>
                    <a:cubicBezTo>
                      <a:pt x="23010" y="18255"/>
                      <a:pt x="23192" y="17951"/>
                      <a:pt x="23344" y="17678"/>
                    </a:cubicBezTo>
                    <a:cubicBezTo>
                      <a:pt x="23648" y="17222"/>
                      <a:pt x="24134" y="16736"/>
                      <a:pt x="24438" y="16249"/>
                    </a:cubicBezTo>
                    <a:cubicBezTo>
                      <a:pt x="24551" y="16387"/>
                      <a:pt x="24725" y="16452"/>
                      <a:pt x="24901" y="16452"/>
                    </a:cubicBezTo>
                    <a:cubicBezTo>
                      <a:pt x="25154" y="16452"/>
                      <a:pt x="25413" y="16318"/>
                      <a:pt x="25502" y="16067"/>
                    </a:cubicBezTo>
                    <a:cubicBezTo>
                      <a:pt x="25593" y="15915"/>
                      <a:pt x="25533" y="15733"/>
                      <a:pt x="25533" y="15581"/>
                    </a:cubicBezTo>
                    <a:cubicBezTo>
                      <a:pt x="25502" y="15094"/>
                      <a:pt x="25533" y="14547"/>
                      <a:pt x="25502" y="14061"/>
                    </a:cubicBezTo>
                    <a:lnTo>
                      <a:pt x="25502" y="14061"/>
                    </a:lnTo>
                    <a:cubicBezTo>
                      <a:pt x="25615" y="14174"/>
                      <a:pt x="25761" y="14221"/>
                      <a:pt x="25912" y="14221"/>
                    </a:cubicBezTo>
                    <a:cubicBezTo>
                      <a:pt x="26086" y="14221"/>
                      <a:pt x="26268" y="14158"/>
                      <a:pt x="26414" y="14061"/>
                    </a:cubicBezTo>
                    <a:cubicBezTo>
                      <a:pt x="27052" y="13696"/>
                      <a:pt x="27356" y="12875"/>
                      <a:pt x="27326" y="12116"/>
                    </a:cubicBezTo>
                    <a:cubicBezTo>
                      <a:pt x="27296" y="11356"/>
                      <a:pt x="26992" y="10657"/>
                      <a:pt x="26718" y="9957"/>
                    </a:cubicBezTo>
                    <a:cubicBezTo>
                      <a:pt x="26627" y="9745"/>
                      <a:pt x="26688" y="9653"/>
                      <a:pt x="26596" y="9471"/>
                    </a:cubicBezTo>
                    <a:lnTo>
                      <a:pt x="26596" y="9471"/>
                    </a:lnTo>
                    <a:cubicBezTo>
                      <a:pt x="26651" y="9540"/>
                      <a:pt x="26725" y="9571"/>
                      <a:pt x="26800" y="9571"/>
                    </a:cubicBezTo>
                    <a:cubicBezTo>
                      <a:pt x="26891" y="9571"/>
                      <a:pt x="26986" y="9524"/>
                      <a:pt x="27052" y="9441"/>
                    </a:cubicBezTo>
                    <a:cubicBezTo>
                      <a:pt x="27174" y="9289"/>
                      <a:pt x="27174" y="9076"/>
                      <a:pt x="27144" y="8954"/>
                    </a:cubicBezTo>
                    <a:cubicBezTo>
                      <a:pt x="27022" y="7799"/>
                      <a:pt x="26566" y="6462"/>
                      <a:pt x="25563" y="5854"/>
                    </a:cubicBezTo>
                    <a:cubicBezTo>
                      <a:pt x="25715" y="5854"/>
                      <a:pt x="25837" y="5672"/>
                      <a:pt x="25806" y="5520"/>
                    </a:cubicBezTo>
                    <a:cubicBezTo>
                      <a:pt x="25776" y="5368"/>
                      <a:pt x="25654" y="5246"/>
                      <a:pt x="25502" y="5155"/>
                    </a:cubicBezTo>
                    <a:cubicBezTo>
                      <a:pt x="25077" y="4851"/>
                      <a:pt x="24773" y="4638"/>
                      <a:pt x="24317" y="4456"/>
                    </a:cubicBezTo>
                    <a:cubicBezTo>
                      <a:pt x="24590" y="4152"/>
                      <a:pt x="24317" y="3666"/>
                      <a:pt x="24013" y="3392"/>
                    </a:cubicBezTo>
                    <a:cubicBezTo>
                      <a:pt x="23040" y="2419"/>
                      <a:pt x="21764" y="1720"/>
                      <a:pt x="20396" y="1386"/>
                    </a:cubicBezTo>
                    <a:cubicBezTo>
                      <a:pt x="19537" y="1166"/>
                      <a:pt x="18665" y="1091"/>
                      <a:pt x="17772" y="1091"/>
                    </a:cubicBezTo>
                    <a:cubicBezTo>
                      <a:pt x="17305" y="1091"/>
                      <a:pt x="16833" y="1111"/>
                      <a:pt x="16353" y="1143"/>
                    </a:cubicBezTo>
                    <a:cubicBezTo>
                      <a:pt x="16292" y="626"/>
                      <a:pt x="15776" y="322"/>
                      <a:pt x="15289" y="170"/>
                    </a:cubicBezTo>
                    <a:cubicBezTo>
                      <a:pt x="14889" y="56"/>
                      <a:pt x="14478" y="1"/>
                      <a:pt x="14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4191825" y="1535200"/>
                <a:ext cx="195325" cy="263025"/>
              </a:xfrm>
              <a:custGeom>
                <a:avLst/>
                <a:gdLst/>
                <a:ahLst/>
                <a:cxnLst/>
                <a:rect l="l" t="t" r="r" b="b"/>
                <a:pathLst>
                  <a:path w="7813" h="10521" extrusionOk="0">
                    <a:moveTo>
                      <a:pt x="7198" y="0"/>
                    </a:moveTo>
                    <a:cubicBezTo>
                      <a:pt x="7181" y="0"/>
                      <a:pt x="7163" y="1"/>
                      <a:pt x="7144" y="3"/>
                    </a:cubicBezTo>
                    <a:cubicBezTo>
                      <a:pt x="6536" y="94"/>
                      <a:pt x="2645" y="3894"/>
                      <a:pt x="2645" y="3894"/>
                    </a:cubicBezTo>
                    <a:cubicBezTo>
                      <a:pt x="2645" y="3894"/>
                      <a:pt x="2525" y="3843"/>
                      <a:pt x="2312" y="3843"/>
                    </a:cubicBezTo>
                    <a:cubicBezTo>
                      <a:pt x="2060" y="3843"/>
                      <a:pt x="1679" y="3915"/>
                      <a:pt x="1217" y="4228"/>
                    </a:cubicBezTo>
                    <a:cubicBezTo>
                      <a:pt x="335" y="4806"/>
                      <a:pt x="1" y="6781"/>
                      <a:pt x="1" y="6781"/>
                    </a:cubicBezTo>
                    <a:lnTo>
                      <a:pt x="1217" y="9487"/>
                    </a:lnTo>
                    <a:lnTo>
                      <a:pt x="4955" y="10520"/>
                    </a:lnTo>
                    <a:lnTo>
                      <a:pt x="6475" y="9517"/>
                    </a:lnTo>
                    <a:cubicBezTo>
                      <a:pt x="7205" y="9517"/>
                      <a:pt x="7509" y="8149"/>
                      <a:pt x="7661" y="7632"/>
                    </a:cubicBezTo>
                    <a:cubicBezTo>
                      <a:pt x="7813" y="7116"/>
                      <a:pt x="6262" y="6295"/>
                      <a:pt x="5898" y="6052"/>
                    </a:cubicBezTo>
                    <a:cubicBezTo>
                      <a:pt x="5533" y="5839"/>
                      <a:pt x="4955" y="4775"/>
                      <a:pt x="4955" y="4775"/>
                    </a:cubicBezTo>
                    <a:cubicBezTo>
                      <a:pt x="4955" y="4775"/>
                      <a:pt x="7174" y="1797"/>
                      <a:pt x="7478" y="1310"/>
                    </a:cubicBezTo>
                    <a:cubicBezTo>
                      <a:pt x="7772" y="811"/>
                      <a:pt x="7697" y="0"/>
                      <a:pt x="7198" y="0"/>
                    </a:cubicBez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4216150" y="1631025"/>
                <a:ext cx="418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915" fill="none" extrusionOk="0">
                    <a:moveTo>
                      <a:pt x="1672" y="0"/>
                    </a:moveTo>
                    <a:lnTo>
                      <a:pt x="1" y="1915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3215375" y="3281500"/>
                <a:ext cx="132250" cy="270675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10827" extrusionOk="0">
                    <a:moveTo>
                      <a:pt x="61" y="0"/>
                    </a:moveTo>
                    <a:lnTo>
                      <a:pt x="152" y="1368"/>
                    </a:lnTo>
                    <a:cubicBezTo>
                      <a:pt x="61" y="1581"/>
                      <a:pt x="0" y="8572"/>
                      <a:pt x="487" y="9089"/>
                    </a:cubicBezTo>
                    <a:cubicBezTo>
                      <a:pt x="973" y="9575"/>
                      <a:pt x="1855" y="9879"/>
                      <a:pt x="1855" y="9879"/>
                    </a:cubicBezTo>
                    <a:cubicBezTo>
                      <a:pt x="1855" y="9879"/>
                      <a:pt x="2579" y="10827"/>
                      <a:pt x="3415" y="10827"/>
                    </a:cubicBezTo>
                    <a:cubicBezTo>
                      <a:pt x="3452" y="10827"/>
                      <a:pt x="3489" y="10825"/>
                      <a:pt x="3526" y="10821"/>
                    </a:cubicBezTo>
                    <a:cubicBezTo>
                      <a:pt x="4408" y="10760"/>
                      <a:pt x="5289" y="10031"/>
                      <a:pt x="5289" y="9392"/>
                    </a:cubicBezTo>
                    <a:cubicBezTo>
                      <a:pt x="5289" y="8724"/>
                      <a:pt x="4013" y="8085"/>
                      <a:pt x="4013" y="8085"/>
                    </a:cubicBezTo>
                    <a:lnTo>
                      <a:pt x="4742" y="3617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3261725" y="3315700"/>
                <a:ext cx="47150" cy="21657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8663" fill="none" extrusionOk="0">
                    <a:moveTo>
                      <a:pt x="821" y="0"/>
                    </a:moveTo>
                    <a:cubicBezTo>
                      <a:pt x="821" y="0"/>
                      <a:pt x="1520" y="2097"/>
                      <a:pt x="304" y="3739"/>
                    </a:cubicBezTo>
                    <a:lnTo>
                      <a:pt x="304" y="6565"/>
                    </a:lnTo>
                    <a:cubicBezTo>
                      <a:pt x="304" y="6565"/>
                      <a:pt x="1885" y="7508"/>
                      <a:pt x="1824" y="7781"/>
                    </a:cubicBezTo>
                    <a:cubicBezTo>
                      <a:pt x="1733" y="8085"/>
                      <a:pt x="1064" y="8663"/>
                      <a:pt x="1064" y="8663"/>
                    </a:cubicBezTo>
                    <a:lnTo>
                      <a:pt x="1" y="8511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3284525" y="3489700"/>
                <a:ext cx="471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2129" fill="none" extrusionOk="0">
                    <a:moveTo>
                      <a:pt x="0" y="1"/>
                    </a:moveTo>
                    <a:cubicBezTo>
                      <a:pt x="0" y="1"/>
                      <a:pt x="1642" y="487"/>
                      <a:pt x="1733" y="761"/>
                    </a:cubicBezTo>
                    <a:cubicBezTo>
                      <a:pt x="1885" y="1064"/>
                      <a:pt x="1733" y="2128"/>
                      <a:pt x="1733" y="212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3308075" y="3009450"/>
                <a:ext cx="728775" cy="1633225"/>
              </a:xfrm>
              <a:custGeom>
                <a:avLst/>
                <a:gdLst/>
                <a:ahLst/>
                <a:cxnLst/>
                <a:rect l="l" t="t" r="r" b="b"/>
                <a:pathLst>
                  <a:path w="29151" h="6532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2736"/>
                      <a:pt x="730" y="9028"/>
                      <a:pt x="1034" y="14530"/>
                    </a:cubicBezTo>
                    <a:cubicBezTo>
                      <a:pt x="1460" y="21825"/>
                      <a:pt x="5350" y="36931"/>
                      <a:pt x="5350" y="36931"/>
                    </a:cubicBezTo>
                    <a:cubicBezTo>
                      <a:pt x="5350" y="36931"/>
                      <a:pt x="4712" y="39758"/>
                      <a:pt x="4408" y="42007"/>
                    </a:cubicBezTo>
                    <a:cubicBezTo>
                      <a:pt x="4104" y="44226"/>
                      <a:pt x="4560" y="57995"/>
                      <a:pt x="4560" y="57995"/>
                    </a:cubicBezTo>
                    <a:cubicBezTo>
                      <a:pt x="4560" y="57995"/>
                      <a:pt x="4347" y="58421"/>
                      <a:pt x="3922" y="58877"/>
                    </a:cubicBezTo>
                    <a:cubicBezTo>
                      <a:pt x="3496" y="59272"/>
                      <a:pt x="3770" y="60883"/>
                      <a:pt x="3922" y="62160"/>
                    </a:cubicBezTo>
                    <a:cubicBezTo>
                      <a:pt x="4074" y="63467"/>
                      <a:pt x="4074" y="63831"/>
                      <a:pt x="7144" y="64986"/>
                    </a:cubicBezTo>
                    <a:cubicBezTo>
                      <a:pt x="7829" y="65233"/>
                      <a:pt x="8542" y="65329"/>
                      <a:pt x="9238" y="65329"/>
                    </a:cubicBezTo>
                    <a:cubicBezTo>
                      <a:pt x="11720" y="65329"/>
                      <a:pt x="13983" y="64105"/>
                      <a:pt x="13983" y="64105"/>
                    </a:cubicBezTo>
                    <a:cubicBezTo>
                      <a:pt x="13983" y="64105"/>
                      <a:pt x="13983" y="60944"/>
                      <a:pt x="13922" y="60245"/>
                    </a:cubicBezTo>
                    <a:cubicBezTo>
                      <a:pt x="13844" y="59619"/>
                      <a:pt x="13297" y="59575"/>
                      <a:pt x="13142" y="59575"/>
                    </a:cubicBezTo>
                    <a:cubicBezTo>
                      <a:pt x="13116" y="59575"/>
                      <a:pt x="13101" y="59576"/>
                      <a:pt x="13101" y="59576"/>
                    </a:cubicBezTo>
                    <a:cubicBezTo>
                      <a:pt x="13101" y="59576"/>
                      <a:pt x="13922" y="46627"/>
                      <a:pt x="13679" y="44621"/>
                    </a:cubicBezTo>
                    <a:cubicBezTo>
                      <a:pt x="13466" y="42615"/>
                      <a:pt x="14408" y="38755"/>
                      <a:pt x="14408" y="38755"/>
                    </a:cubicBezTo>
                    <a:lnTo>
                      <a:pt x="15624" y="44469"/>
                    </a:lnTo>
                    <a:cubicBezTo>
                      <a:pt x="15624" y="44469"/>
                      <a:pt x="15047" y="46141"/>
                      <a:pt x="14986" y="47114"/>
                    </a:cubicBezTo>
                    <a:cubicBezTo>
                      <a:pt x="14895" y="48147"/>
                      <a:pt x="14834" y="58147"/>
                      <a:pt x="14834" y="58147"/>
                    </a:cubicBezTo>
                    <a:lnTo>
                      <a:pt x="14408" y="58786"/>
                    </a:lnTo>
                    <a:lnTo>
                      <a:pt x="14408" y="62828"/>
                    </a:lnTo>
                    <a:cubicBezTo>
                      <a:pt x="14408" y="62828"/>
                      <a:pt x="15198" y="63679"/>
                      <a:pt x="16262" y="63953"/>
                    </a:cubicBezTo>
                    <a:cubicBezTo>
                      <a:pt x="16673" y="64070"/>
                      <a:pt x="17433" y="64111"/>
                      <a:pt x="18298" y="64111"/>
                    </a:cubicBezTo>
                    <a:cubicBezTo>
                      <a:pt x="19670" y="64111"/>
                      <a:pt x="21306" y="64009"/>
                      <a:pt x="22220" y="63953"/>
                    </a:cubicBezTo>
                    <a:cubicBezTo>
                      <a:pt x="23740" y="63892"/>
                      <a:pt x="23892" y="62919"/>
                      <a:pt x="23831" y="61065"/>
                    </a:cubicBezTo>
                    <a:cubicBezTo>
                      <a:pt x="23764" y="59703"/>
                      <a:pt x="23401" y="59522"/>
                      <a:pt x="23214" y="59522"/>
                    </a:cubicBezTo>
                    <a:cubicBezTo>
                      <a:pt x="23146" y="59522"/>
                      <a:pt x="23101" y="59546"/>
                      <a:pt x="23101" y="59546"/>
                    </a:cubicBezTo>
                    <a:cubicBezTo>
                      <a:pt x="23101" y="59546"/>
                      <a:pt x="24013" y="52372"/>
                      <a:pt x="23952" y="50153"/>
                    </a:cubicBezTo>
                    <a:cubicBezTo>
                      <a:pt x="23861" y="47934"/>
                      <a:pt x="23709" y="44530"/>
                      <a:pt x="23952" y="40518"/>
                    </a:cubicBezTo>
                    <a:cubicBezTo>
                      <a:pt x="24165" y="36475"/>
                      <a:pt x="29150" y="22493"/>
                      <a:pt x="28907" y="12098"/>
                    </a:cubicBezTo>
                    <a:cubicBezTo>
                      <a:pt x="28816" y="6323"/>
                      <a:pt x="27995" y="2402"/>
                      <a:pt x="27326" y="61"/>
                    </a:cubicBezTo>
                    <a:cubicBezTo>
                      <a:pt x="21221" y="1105"/>
                      <a:pt x="16173" y="1461"/>
                      <a:pt x="12132" y="1461"/>
                    </a:cubicBezTo>
                    <a:cubicBezTo>
                      <a:pt x="5228" y="1461"/>
                      <a:pt x="1266" y="42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3422075" y="2939550"/>
                <a:ext cx="32700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499" extrusionOk="0">
                    <a:moveTo>
                      <a:pt x="0" y="0"/>
                    </a:moveTo>
                    <a:lnTo>
                      <a:pt x="0" y="4499"/>
                    </a:lnTo>
                    <a:lnTo>
                      <a:pt x="1307" y="4499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866600" y="2939550"/>
                <a:ext cx="32700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499" extrusionOk="0">
                    <a:moveTo>
                      <a:pt x="0" y="0"/>
                    </a:moveTo>
                    <a:lnTo>
                      <a:pt x="0" y="4499"/>
                    </a:lnTo>
                    <a:lnTo>
                      <a:pt x="1308" y="4499"/>
                    </a:lnTo>
                    <a:lnTo>
                      <a:pt x="1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3181925" y="1769150"/>
                <a:ext cx="1152025" cy="1542525"/>
              </a:xfrm>
              <a:custGeom>
                <a:avLst/>
                <a:gdLst/>
                <a:ahLst/>
                <a:cxnLst/>
                <a:rect l="l" t="t" r="r" b="b"/>
                <a:pathLst>
                  <a:path w="46081" h="61701" extrusionOk="0">
                    <a:moveTo>
                      <a:pt x="42261" y="1"/>
                    </a:moveTo>
                    <a:cubicBezTo>
                      <a:pt x="41424" y="1"/>
                      <a:pt x="40883" y="159"/>
                      <a:pt x="40883" y="159"/>
                    </a:cubicBezTo>
                    <a:lnTo>
                      <a:pt x="39941" y="15661"/>
                    </a:lnTo>
                    <a:cubicBezTo>
                      <a:pt x="39941" y="15661"/>
                      <a:pt x="35676" y="15969"/>
                      <a:pt x="32854" y="15969"/>
                    </a:cubicBezTo>
                    <a:cubicBezTo>
                      <a:pt x="32023" y="15969"/>
                      <a:pt x="31318" y="15943"/>
                      <a:pt x="30883" y="15874"/>
                    </a:cubicBezTo>
                    <a:cubicBezTo>
                      <a:pt x="28998" y="15570"/>
                      <a:pt x="25077" y="14141"/>
                      <a:pt x="25077" y="14141"/>
                    </a:cubicBezTo>
                    <a:cubicBezTo>
                      <a:pt x="25077" y="14141"/>
                      <a:pt x="24652" y="12925"/>
                      <a:pt x="23922" y="12348"/>
                    </a:cubicBezTo>
                    <a:cubicBezTo>
                      <a:pt x="23249" y="11791"/>
                      <a:pt x="21955" y="11037"/>
                      <a:pt x="18381" y="11037"/>
                    </a:cubicBezTo>
                    <a:cubicBezTo>
                      <a:pt x="18246" y="11037"/>
                      <a:pt x="18107" y="11038"/>
                      <a:pt x="17965" y="11041"/>
                    </a:cubicBezTo>
                    <a:cubicBezTo>
                      <a:pt x="14105" y="11132"/>
                      <a:pt x="11369" y="12165"/>
                      <a:pt x="10487" y="12652"/>
                    </a:cubicBezTo>
                    <a:cubicBezTo>
                      <a:pt x="9636" y="13138"/>
                      <a:pt x="10153" y="14506"/>
                      <a:pt x="10153" y="14506"/>
                    </a:cubicBezTo>
                    <a:cubicBezTo>
                      <a:pt x="10153" y="14506"/>
                      <a:pt x="9150" y="15205"/>
                      <a:pt x="6262" y="16269"/>
                    </a:cubicBezTo>
                    <a:cubicBezTo>
                      <a:pt x="3405" y="17363"/>
                      <a:pt x="2554" y="17849"/>
                      <a:pt x="1399" y="21314"/>
                    </a:cubicBezTo>
                    <a:cubicBezTo>
                      <a:pt x="275" y="24779"/>
                      <a:pt x="578" y="38214"/>
                      <a:pt x="639" y="42470"/>
                    </a:cubicBezTo>
                    <a:cubicBezTo>
                      <a:pt x="730" y="46695"/>
                      <a:pt x="1" y="56816"/>
                      <a:pt x="62" y="58093"/>
                    </a:cubicBezTo>
                    <a:cubicBezTo>
                      <a:pt x="153" y="59430"/>
                      <a:pt x="882" y="59856"/>
                      <a:pt x="882" y="59856"/>
                    </a:cubicBezTo>
                    <a:lnTo>
                      <a:pt x="882" y="61224"/>
                    </a:lnTo>
                    <a:cubicBezTo>
                      <a:pt x="1707" y="61596"/>
                      <a:pt x="2782" y="61701"/>
                      <a:pt x="3730" y="61701"/>
                    </a:cubicBezTo>
                    <a:cubicBezTo>
                      <a:pt x="4949" y="61701"/>
                      <a:pt x="5959" y="61528"/>
                      <a:pt x="5959" y="61528"/>
                    </a:cubicBezTo>
                    <a:cubicBezTo>
                      <a:pt x="5928" y="60069"/>
                      <a:pt x="6627" y="48822"/>
                      <a:pt x="6627" y="48822"/>
                    </a:cubicBezTo>
                    <a:lnTo>
                      <a:pt x="9606" y="47880"/>
                    </a:lnTo>
                    <a:cubicBezTo>
                      <a:pt x="9606" y="47880"/>
                      <a:pt x="16779" y="47880"/>
                      <a:pt x="19181" y="47789"/>
                    </a:cubicBezTo>
                    <a:cubicBezTo>
                      <a:pt x="21552" y="47728"/>
                      <a:pt x="31339" y="46847"/>
                      <a:pt x="31339" y="46847"/>
                    </a:cubicBezTo>
                    <a:cubicBezTo>
                      <a:pt x="31339" y="46847"/>
                      <a:pt x="32555" y="46360"/>
                      <a:pt x="32403" y="45327"/>
                    </a:cubicBezTo>
                    <a:cubicBezTo>
                      <a:pt x="32251" y="44324"/>
                      <a:pt x="30305" y="32226"/>
                      <a:pt x="30305" y="32226"/>
                    </a:cubicBezTo>
                    <a:lnTo>
                      <a:pt x="30913" y="29491"/>
                    </a:lnTo>
                    <a:lnTo>
                      <a:pt x="30245" y="24962"/>
                    </a:lnTo>
                    <a:cubicBezTo>
                      <a:pt x="30245" y="24962"/>
                      <a:pt x="39971" y="22713"/>
                      <a:pt x="41765" y="22074"/>
                    </a:cubicBezTo>
                    <a:cubicBezTo>
                      <a:pt x="43528" y="21436"/>
                      <a:pt x="45777" y="20615"/>
                      <a:pt x="45929" y="18761"/>
                    </a:cubicBezTo>
                    <a:cubicBezTo>
                      <a:pt x="46081" y="16877"/>
                      <a:pt x="45929" y="1101"/>
                      <a:pt x="45929" y="1101"/>
                    </a:cubicBezTo>
                    <a:cubicBezTo>
                      <a:pt x="44565" y="209"/>
                      <a:pt x="43219" y="1"/>
                      <a:pt x="42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3261725" y="2233600"/>
                <a:ext cx="85900" cy="756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30245" fill="none" extrusionOk="0">
                    <a:moveTo>
                      <a:pt x="3435" y="30244"/>
                    </a:moveTo>
                    <a:cubicBezTo>
                      <a:pt x="3435" y="30244"/>
                      <a:pt x="1490" y="26779"/>
                      <a:pt x="1824" y="25563"/>
                    </a:cubicBezTo>
                    <a:cubicBezTo>
                      <a:pt x="2159" y="24348"/>
                      <a:pt x="3435" y="15624"/>
                      <a:pt x="3435" y="15624"/>
                    </a:cubicBez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3866600" y="2393175"/>
                <a:ext cx="790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1825" extrusionOk="0">
                    <a:moveTo>
                      <a:pt x="2888" y="1"/>
                    </a:moveTo>
                    <a:lnTo>
                      <a:pt x="0" y="882"/>
                    </a:lnTo>
                    <a:lnTo>
                      <a:pt x="3162" y="1825"/>
                    </a:lnTo>
                    <a:lnTo>
                      <a:pt x="3162" y="1825"/>
                    </a:lnTo>
                    <a:lnTo>
                      <a:pt x="2888" y="1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4181950" y="2129500"/>
                <a:ext cx="3422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278" extrusionOk="0">
                    <a:moveTo>
                      <a:pt x="92" y="1"/>
                    </a:moveTo>
                    <a:lnTo>
                      <a:pt x="1" y="1277"/>
                    </a:lnTo>
                    <a:lnTo>
                      <a:pt x="1369" y="1277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4201700" y="1808075"/>
                <a:ext cx="13075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5230" h="1946" fill="none" extrusionOk="0">
                    <a:moveTo>
                      <a:pt x="1" y="1064"/>
                    </a:moveTo>
                    <a:cubicBezTo>
                      <a:pt x="1" y="1064"/>
                      <a:pt x="2068" y="0"/>
                      <a:pt x="5229" y="1946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3436500" y="2077825"/>
                <a:ext cx="37390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4956" h="2159" fill="none" extrusionOk="0">
                    <a:moveTo>
                      <a:pt x="1" y="2159"/>
                    </a:moveTo>
                    <a:cubicBezTo>
                      <a:pt x="1" y="2159"/>
                      <a:pt x="6840" y="1"/>
                      <a:pt x="14955" y="1824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3520850" y="3393200"/>
                <a:ext cx="293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734" h="1" fill="none" extrusionOk="0">
                    <a:moveTo>
                      <a:pt x="0" y="0"/>
                    </a:moveTo>
                    <a:lnTo>
                      <a:pt x="11733" y="0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3669025" y="3393200"/>
                <a:ext cx="8375" cy="5836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345" fill="none" extrusionOk="0">
                    <a:moveTo>
                      <a:pt x="335" y="0"/>
                    </a:moveTo>
                    <a:lnTo>
                      <a:pt x="1" y="23344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3679675" y="4460850"/>
                <a:ext cx="20670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2797" fill="none" extrusionOk="0">
                    <a:moveTo>
                      <a:pt x="0" y="0"/>
                    </a:moveTo>
                    <a:lnTo>
                      <a:pt x="0" y="1034"/>
                    </a:lnTo>
                    <a:cubicBezTo>
                      <a:pt x="0" y="1034"/>
                      <a:pt x="1733" y="2797"/>
                      <a:pt x="8268" y="1459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422075" y="4457050"/>
                <a:ext cx="0" cy="45600"/>
              </a:xfrm>
              <a:custGeom>
                <a:avLst/>
                <a:gdLst/>
                <a:ahLst/>
                <a:cxnLst/>
                <a:rect l="l" t="t" r="r" b="b"/>
                <a:pathLst>
                  <a:path h="1824" fill="none" extrusionOk="0">
                    <a:moveTo>
                      <a:pt x="0" y="0"/>
                    </a:moveTo>
                    <a:lnTo>
                      <a:pt x="0" y="1824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403825" y="4485150"/>
                <a:ext cx="231800" cy="101100"/>
              </a:xfrm>
              <a:custGeom>
                <a:avLst/>
                <a:gdLst/>
                <a:ahLst/>
                <a:cxnLst/>
                <a:rect l="l" t="t" r="r" b="b"/>
                <a:pathLst>
                  <a:path w="9272" h="4044" fill="none" extrusionOk="0">
                    <a:moveTo>
                      <a:pt x="730" y="1"/>
                    </a:moveTo>
                    <a:cubicBezTo>
                      <a:pt x="730" y="1"/>
                      <a:pt x="1" y="670"/>
                      <a:pt x="1308" y="1308"/>
                    </a:cubicBezTo>
                    <a:cubicBezTo>
                      <a:pt x="2584" y="1977"/>
                      <a:pt x="4529" y="4043"/>
                      <a:pt x="9271" y="1733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625725" y="4497325"/>
                <a:ext cx="106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520" fill="none" extrusionOk="0">
                    <a:moveTo>
                      <a:pt x="426" y="0"/>
                    </a:moveTo>
                    <a:lnTo>
                      <a:pt x="0" y="1520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351400" y="1533750"/>
                <a:ext cx="44100" cy="13300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5320" fill="none" extrusionOk="0">
                    <a:moveTo>
                      <a:pt x="1581" y="0"/>
                    </a:moveTo>
                    <a:cubicBezTo>
                      <a:pt x="1155" y="152"/>
                      <a:pt x="760" y="426"/>
                      <a:pt x="639" y="791"/>
                    </a:cubicBezTo>
                    <a:cubicBezTo>
                      <a:pt x="487" y="1186"/>
                      <a:pt x="578" y="1703"/>
                      <a:pt x="973" y="1885"/>
                    </a:cubicBezTo>
                    <a:cubicBezTo>
                      <a:pt x="578" y="2250"/>
                      <a:pt x="274" y="2706"/>
                      <a:pt x="122" y="3192"/>
                    </a:cubicBezTo>
                    <a:cubicBezTo>
                      <a:pt x="0" y="3678"/>
                      <a:pt x="61" y="4256"/>
                      <a:pt x="395" y="4681"/>
                    </a:cubicBezTo>
                    <a:cubicBezTo>
                      <a:pt x="699" y="5076"/>
                      <a:pt x="1277" y="5320"/>
                      <a:pt x="1763" y="516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796700" y="1530700"/>
                <a:ext cx="45600" cy="90450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3618" fill="none" extrusionOk="0">
                    <a:moveTo>
                      <a:pt x="0" y="1"/>
                    </a:moveTo>
                    <a:cubicBezTo>
                      <a:pt x="486" y="31"/>
                      <a:pt x="760" y="578"/>
                      <a:pt x="942" y="1034"/>
                    </a:cubicBezTo>
                    <a:cubicBezTo>
                      <a:pt x="973" y="1156"/>
                      <a:pt x="1003" y="1247"/>
                      <a:pt x="1003" y="1369"/>
                    </a:cubicBezTo>
                    <a:cubicBezTo>
                      <a:pt x="973" y="1490"/>
                      <a:pt x="851" y="1612"/>
                      <a:pt x="790" y="1551"/>
                    </a:cubicBezTo>
                    <a:cubicBezTo>
                      <a:pt x="1277" y="1794"/>
                      <a:pt x="1611" y="2250"/>
                      <a:pt x="1733" y="2767"/>
                    </a:cubicBezTo>
                    <a:cubicBezTo>
                      <a:pt x="1824" y="3132"/>
                      <a:pt x="1733" y="3588"/>
                      <a:pt x="1398" y="361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97000" y="1677375"/>
                <a:ext cx="1902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2007" fill="none" extrusionOk="0">
                    <a:moveTo>
                      <a:pt x="0" y="0"/>
                    </a:moveTo>
                    <a:cubicBezTo>
                      <a:pt x="608" y="426"/>
                      <a:pt x="760" y="1368"/>
                      <a:pt x="395" y="2006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409150" y="1823275"/>
                <a:ext cx="91200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3040" fill="none" extrusionOk="0">
                    <a:moveTo>
                      <a:pt x="335" y="0"/>
                    </a:moveTo>
                    <a:cubicBezTo>
                      <a:pt x="31" y="334"/>
                      <a:pt x="0" y="882"/>
                      <a:pt x="243" y="1246"/>
                    </a:cubicBezTo>
                    <a:cubicBezTo>
                      <a:pt x="517" y="1641"/>
                      <a:pt x="1064" y="1793"/>
                      <a:pt x="1459" y="1641"/>
                    </a:cubicBezTo>
                    <a:cubicBezTo>
                      <a:pt x="1581" y="2158"/>
                      <a:pt x="1885" y="2675"/>
                      <a:pt x="2341" y="2857"/>
                    </a:cubicBezTo>
                    <a:cubicBezTo>
                      <a:pt x="2827" y="3040"/>
                      <a:pt x="3496" y="2857"/>
                      <a:pt x="3648" y="237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656100" y="1884050"/>
                <a:ext cx="11555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2007" fill="none" extrusionOk="0">
                    <a:moveTo>
                      <a:pt x="1" y="1764"/>
                    </a:moveTo>
                    <a:cubicBezTo>
                      <a:pt x="396" y="1976"/>
                      <a:pt x="913" y="2007"/>
                      <a:pt x="1369" y="1855"/>
                    </a:cubicBezTo>
                    <a:cubicBezTo>
                      <a:pt x="1764" y="1673"/>
                      <a:pt x="2129" y="1308"/>
                      <a:pt x="2281" y="852"/>
                    </a:cubicBezTo>
                    <a:cubicBezTo>
                      <a:pt x="2645" y="1217"/>
                      <a:pt x="3223" y="1338"/>
                      <a:pt x="3709" y="1186"/>
                    </a:cubicBezTo>
                    <a:cubicBezTo>
                      <a:pt x="4195" y="1004"/>
                      <a:pt x="4591" y="548"/>
                      <a:pt x="4621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745775" y="1685725"/>
                <a:ext cx="85900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889" fill="none" extrusionOk="0">
                    <a:moveTo>
                      <a:pt x="2858" y="1"/>
                    </a:moveTo>
                    <a:cubicBezTo>
                      <a:pt x="3283" y="304"/>
                      <a:pt x="3435" y="882"/>
                      <a:pt x="3192" y="1338"/>
                    </a:cubicBezTo>
                    <a:cubicBezTo>
                      <a:pt x="2979" y="1794"/>
                      <a:pt x="2432" y="2007"/>
                      <a:pt x="1946" y="1885"/>
                    </a:cubicBezTo>
                    <a:cubicBezTo>
                      <a:pt x="2128" y="2311"/>
                      <a:pt x="1703" y="2797"/>
                      <a:pt x="1277" y="2858"/>
                    </a:cubicBezTo>
                    <a:cubicBezTo>
                      <a:pt x="821" y="2888"/>
                      <a:pt x="396" y="2615"/>
                      <a:pt x="1" y="2402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472225" y="1697875"/>
                <a:ext cx="5472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1734" fill="none" extrusionOk="0">
                    <a:moveTo>
                      <a:pt x="0" y="1"/>
                    </a:moveTo>
                    <a:cubicBezTo>
                      <a:pt x="61" y="548"/>
                      <a:pt x="243" y="1095"/>
                      <a:pt x="699" y="1399"/>
                    </a:cubicBezTo>
                    <a:cubicBezTo>
                      <a:pt x="1125" y="1733"/>
                      <a:pt x="1793" y="1733"/>
                      <a:pt x="2189" y="133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cxnSp>
        <p:nvCxnSpPr>
          <p:cNvPr id="370" name="Google Shape;370;p23"/>
          <p:cNvCxnSpPr>
            <a:stCxn id="371" idx="3"/>
            <a:endCxn id="372" idx="1"/>
          </p:cNvCxnSpPr>
          <p:nvPr/>
        </p:nvCxnSpPr>
        <p:spPr>
          <a:xfrm>
            <a:off x="3982819" y="1945133"/>
            <a:ext cx="54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3" name="Google Shape;373;p23"/>
          <p:cNvCxnSpPr>
            <a:stCxn id="374" idx="3"/>
            <a:endCxn id="375" idx="1"/>
          </p:cNvCxnSpPr>
          <p:nvPr/>
        </p:nvCxnSpPr>
        <p:spPr>
          <a:xfrm>
            <a:off x="3982819" y="2652970"/>
            <a:ext cx="54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6" name="Google Shape;376;p23"/>
          <p:cNvCxnSpPr>
            <a:stCxn id="377" idx="3"/>
            <a:endCxn id="378" idx="1"/>
          </p:cNvCxnSpPr>
          <p:nvPr/>
        </p:nvCxnSpPr>
        <p:spPr>
          <a:xfrm>
            <a:off x="3982819" y="3360808"/>
            <a:ext cx="54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9" name="Google Shape;379;p23"/>
          <p:cNvCxnSpPr>
            <a:stCxn id="380" idx="3"/>
            <a:endCxn id="381" idx="1"/>
          </p:cNvCxnSpPr>
          <p:nvPr/>
        </p:nvCxnSpPr>
        <p:spPr>
          <a:xfrm>
            <a:off x="3982819" y="4068645"/>
            <a:ext cx="54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82" name="Google Shape;382;p23"/>
          <p:cNvGrpSpPr/>
          <p:nvPr/>
        </p:nvGrpSpPr>
        <p:grpSpPr>
          <a:xfrm>
            <a:off x="2284819" y="1732283"/>
            <a:ext cx="5099839" cy="425700"/>
            <a:chOff x="2284814" y="1503683"/>
            <a:chExt cx="5099839" cy="425700"/>
          </a:xfrm>
        </p:grpSpPr>
        <p:sp>
          <p:nvSpPr>
            <p:cNvPr id="371" name="Google Shape;371;p23"/>
            <p:cNvSpPr/>
            <p:nvPr/>
          </p:nvSpPr>
          <p:spPr>
            <a:xfrm>
              <a:off x="2284814" y="1503683"/>
              <a:ext cx="1698000" cy="425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4525053" y="1503683"/>
              <a:ext cx="2859600" cy="425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3" name="Google Shape;383;p23"/>
          <p:cNvGrpSpPr/>
          <p:nvPr/>
        </p:nvGrpSpPr>
        <p:grpSpPr>
          <a:xfrm>
            <a:off x="2284819" y="2440118"/>
            <a:ext cx="5099839" cy="425702"/>
            <a:chOff x="2284814" y="2211518"/>
            <a:chExt cx="5099839" cy="425702"/>
          </a:xfrm>
        </p:grpSpPr>
        <p:sp>
          <p:nvSpPr>
            <p:cNvPr id="374" name="Google Shape;374;p23"/>
            <p:cNvSpPr/>
            <p:nvPr/>
          </p:nvSpPr>
          <p:spPr>
            <a:xfrm>
              <a:off x="2284814" y="2211520"/>
              <a:ext cx="1698000" cy="425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4525053" y="2211518"/>
              <a:ext cx="2859600" cy="425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where we all live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4" name="Google Shape;384;p23"/>
          <p:cNvGrpSpPr/>
          <p:nvPr/>
        </p:nvGrpSpPr>
        <p:grpSpPr>
          <a:xfrm>
            <a:off x="2284819" y="3147941"/>
            <a:ext cx="5099839" cy="425717"/>
            <a:chOff x="2284814" y="2919341"/>
            <a:chExt cx="5099839" cy="425717"/>
          </a:xfrm>
        </p:grpSpPr>
        <p:sp>
          <p:nvSpPr>
            <p:cNvPr id="377" name="Google Shape;377;p23"/>
            <p:cNvSpPr/>
            <p:nvPr/>
          </p:nvSpPr>
          <p:spPr>
            <a:xfrm>
              <a:off x="2284814" y="2919358"/>
              <a:ext cx="1698000" cy="425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4525053" y="2919341"/>
              <a:ext cx="2859600" cy="425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5" name="Google Shape;385;p23"/>
          <p:cNvGrpSpPr/>
          <p:nvPr/>
        </p:nvGrpSpPr>
        <p:grpSpPr>
          <a:xfrm>
            <a:off x="2284819" y="3855795"/>
            <a:ext cx="5099839" cy="425706"/>
            <a:chOff x="2284814" y="3627195"/>
            <a:chExt cx="5099839" cy="425706"/>
          </a:xfrm>
        </p:grpSpPr>
        <p:sp>
          <p:nvSpPr>
            <p:cNvPr id="380" name="Google Shape;380;p23"/>
            <p:cNvSpPr/>
            <p:nvPr/>
          </p:nvSpPr>
          <p:spPr>
            <a:xfrm>
              <a:off x="2284814" y="3627195"/>
              <a:ext cx="1698000" cy="425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4525053" y="3627201"/>
              <a:ext cx="2859600" cy="425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6" name="Google Shape;386;p23"/>
          <p:cNvGrpSpPr/>
          <p:nvPr/>
        </p:nvGrpSpPr>
        <p:grpSpPr>
          <a:xfrm>
            <a:off x="1759342" y="3150455"/>
            <a:ext cx="423043" cy="421927"/>
            <a:chOff x="-2670575" y="3956600"/>
            <a:chExt cx="293800" cy="293025"/>
          </a:xfrm>
        </p:grpSpPr>
        <p:sp>
          <p:nvSpPr>
            <p:cNvPr id="387" name="Google Shape;387;p23"/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3"/>
          <p:cNvGrpSpPr/>
          <p:nvPr/>
        </p:nvGrpSpPr>
        <p:grpSpPr>
          <a:xfrm>
            <a:off x="1761134" y="2442738"/>
            <a:ext cx="419443" cy="420487"/>
            <a:chOff x="-3771675" y="3971775"/>
            <a:chExt cx="291300" cy="292025"/>
          </a:xfrm>
        </p:grpSpPr>
        <p:sp>
          <p:nvSpPr>
            <p:cNvPr id="392" name="Google Shape;392;p23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3"/>
          <p:cNvGrpSpPr/>
          <p:nvPr/>
        </p:nvGrpSpPr>
        <p:grpSpPr>
          <a:xfrm>
            <a:off x="1785987" y="1734734"/>
            <a:ext cx="369730" cy="420775"/>
            <a:chOff x="-778700" y="3612425"/>
            <a:chExt cx="256775" cy="292225"/>
          </a:xfrm>
        </p:grpSpPr>
        <p:sp>
          <p:nvSpPr>
            <p:cNvPr id="398" name="Google Shape;398;p23"/>
            <p:cNvSpPr/>
            <p:nvPr/>
          </p:nvSpPr>
          <p:spPr>
            <a:xfrm>
              <a:off x="-692850" y="36990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-777925" y="3612425"/>
              <a:ext cx="204800" cy="34675"/>
            </a:xfrm>
            <a:custGeom>
              <a:avLst/>
              <a:gdLst/>
              <a:ahLst/>
              <a:cxnLst/>
              <a:rect l="l" t="t" r="r" b="b"/>
              <a:pathLst>
                <a:path w="8192" h="1387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87"/>
                  </a:lnTo>
                  <a:lnTo>
                    <a:pt x="8192" y="1387"/>
                  </a:lnTo>
                  <a:lnTo>
                    <a:pt x="8192" y="1009"/>
                  </a:lnTo>
                  <a:cubicBezTo>
                    <a:pt x="8192" y="473"/>
                    <a:pt x="7719" y="0"/>
                    <a:pt x="7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-727525" y="3699050"/>
              <a:ext cx="17375" cy="17350"/>
            </a:xfrm>
            <a:custGeom>
              <a:avLst/>
              <a:gdLst/>
              <a:ahLst/>
              <a:cxnLst/>
              <a:rect l="l" t="t" r="r" b="b"/>
              <a:pathLst>
                <a:path w="695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-778700" y="3664400"/>
              <a:ext cx="205575" cy="102425"/>
            </a:xfrm>
            <a:custGeom>
              <a:avLst/>
              <a:gdLst/>
              <a:ahLst/>
              <a:cxnLst/>
              <a:rect l="l" t="t" r="r" b="b"/>
              <a:pathLst>
                <a:path w="8223" h="4097" extrusionOk="0">
                  <a:moveTo>
                    <a:pt x="3781" y="694"/>
                  </a:moveTo>
                  <a:cubicBezTo>
                    <a:pt x="4316" y="694"/>
                    <a:pt x="4789" y="1166"/>
                    <a:pt x="4789" y="1733"/>
                  </a:cubicBezTo>
                  <a:cubicBezTo>
                    <a:pt x="4789" y="2301"/>
                    <a:pt x="4316" y="2773"/>
                    <a:pt x="3781" y="2773"/>
                  </a:cubicBezTo>
                  <a:cubicBezTo>
                    <a:pt x="3497" y="2773"/>
                    <a:pt x="3245" y="2647"/>
                    <a:pt x="3088" y="2490"/>
                  </a:cubicBezTo>
                  <a:cubicBezTo>
                    <a:pt x="2899" y="2647"/>
                    <a:pt x="2678" y="2773"/>
                    <a:pt x="2426" y="2773"/>
                  </a:cubicBezTo>
                  <a:cubicBezTo>
                    <a:pt x="1890" y="2773"/>
                    <a:pt x="1418" y="2301"/>
                    <a:pt x="1418" y="1733"/>
                  </a:cubicBezTo>
                  <a:cubicBezTo>
                    <a:pt x="1418" y="1198"/>
                    <a:pt x="1890" y="694"/>
                    <a:pt x="2426" y="694"/>
                  </a:cubicBezTo>
                  <a:cubicBezTo>
                    <a:pt x="2710" y="694"/>
                    <a:pt x="2930" y="820"/>
                    <a:pt x="3088" y="977"/>
                  </a:cubicBezTo>
                  <a:cubicBezTo>
                    <a:pt x="3308" y="820"/>
                    <a:pt x="3529" y="694"/>
                    <a:pt x="3781" y="694"/>
                  </a:cubicBezTo>
                  <a:close/>
                  <a:moveTo>
                    <a:pt x="0" y="1"/>
                  </a:moveTo>
                  <a:lnTo>
                    <a:pt x="0" y="3088"/>
                  </a:lnTo>
                  <a:cubicBezTo>
                    <a:pt x="0" y="3624"/>
                    <a:pt x="473" y="4096"/>
                    <a:pt x="1008" y="4096"/>
                  </a:cubicBezTo>
                  <a:lnTo>
                    <a:pt x="6837" y="4096"/>
                  </a:lnTo>
                  <a:lnTo>
                    <a:pt x="6837" y="3498"/>
                  </a:lnTo>
                  <a:lnTo>
                    <a:pt x="5766" y="2458"/>
                  </a:lnTo>
                  <a:cubicBezTo>
                    <a:pt x="5034" y="1726"/>
                    <a:pt x="5756" y="674"/>
                    <a:pt x="6558" y="674"/>
                  </a:cubicBezTo>
                  <a:cubicBezTo>
                    <a:pt x="6792" y="674"/>
                    <a:pt x="7033" y="764"/>
                    <a:pt x="7246" y="977"/>
                  </a:cubicBezTo>
                  <a:lnTo>
                    <a:pt x="8223" y="1985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-659775" y="3835325"/>
              <a:ext cx="137850" cy="69325"/>
            </a:xfrm>
            <a:custGeom>
              <a:avLst/>
              <a:gdLst/>
              <a:ahLst/>
              <a:cxnLst/>
              <a:rect l="l" t="t" r="r" b="b"/>
              <a:pathLst>
                <a:path w="5514" h="2773" extrusionOk="0">
                  <a:moveTo>
                    <a:pt x="1733" y="693"/>
                  </a:moveTo>
                  <a:cubicBezTo>
                    <a:pt x="1922" y="693"/>
                    <a:pt x="2080" y="851"/>
                    <a:pt x="2080" y="1040"/>
                  </a:cubicBezTo>
                  <a:cubicBezTo>
                    <a:pt x="2080" y="1229"/>
                    <a:pt x="1922" y="1386"/>
                    <a:pt x="1733" y="1386"/>
                  </a:cubicBezTo>
                  <a:cubicBezTo>
                    <a:pt x="1544" y="1386"/>
                    <a:pt x="1387" y="1229"/>
                    <a:pt x="1387" y="1040"/>
                  </a:cubicBezTo>
                  <a:cubicBezTo>
                    <a:pt x="1387" y="851"/>
                    <a:pt x="1544" y="693"/>
                    <a:pt x="1733" y="693"/>
                  </a:cubicBezTo>
                  <a:close/>
                  <a:moveTo>
                    <a:pt x="63" y="0"/>
                  </a:moveTo>
                  <a:cubicBezTo>
                    <a:pt x="32" y="126"/>
                    <a:pt x="0" y="252"/>
                    <a:pt x="0" y="378"/>
                  </a:cubicBezTo>
                  <a:lnTo>
                    <a:pt x="0" y="2426"/>
                  </a:lnTo>
                  <a:cubicBezTo>
                    <a:pt x="0" y="2615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5"/>
                    <a:pt x="5514" y="2426"/>
                  </a:cubicBezTo>
                  <a:lnTo>
                    <a:pt x="5514" y="378"/>
                  </a:lnTo>
                  <a:cubicBezTo>
                    <a:pt x="5514" y="252"/>
                    <a:pt x="5482" y="126"/>
                    <a:pt x="5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-658200" y="3669925"/>
              <a:ext cx="136275" cy="148875"/>
            </a:xfrm>
            <a:custGeom>
              <a:avLst/>
              <a:gdLst/>
              <a:ahLst/>
              <a:cxnLst/>
              <a:rect l="l" t="t" r="r" b="b"/>
              <a:pathLst>
                <a:path w="5451" h="5955" extrusionOk="0">
                  <a:moveTo>
                    <a:pt x="4064" y="0"/>
                  </a:moveTo>
                  <a:lnTo>
                    <a:pt x="4064" y="2615"/>
                  </a:lnTo>
                  <a:cubicBezTo>
                    <a:pt x="4064" y="2829"/>
                    <a:pt x="3905" y="2970"/>
                    <a:pt x="3734" y="2970"/>
                  </a:cubicBezTo>
                  <a:cubicBezTo>
                    <a:pt x="3652" y="2970"/>
                    <a:pt x="3568" y="2938"/>
                    <a:pt x="3497" y="2867"/>
                  </a:cubicBezTo>
                  <a:lnTo>
                    <a:pt x="1922" y="1292"/>
                  </a:lnTo>
                  <a:cubicBezTo>
                    <a:pt x="1858" y="1228"/>
                    <a:pt x="1780" y="1201"/>
                    <a:pt x="1701" y="1201"/>
                  </a:cubicBezTo>
                  <a:cubicBezTo>
                    <a:pt x="1429" y="1201"/>
                    <a:pt x="1150" y="1520"/>
                    <a:pt x="1418" y="1764"/>
                  </a:cubicBezTo>
                  <a:lnTo>
                    <a:pt x="2615" y="2930"/>
                  </a:lnTo>
                  <a:cubicBezTo>
                    <a:pt x="2710" y="3025"/>
                    <a:pt x="2741" y="3088"/>
                    <a:pt x="2741" y="3182"/>
                  </a:cubicBezTo>
                  <a:lnTo>
                    <a:pt x="2741" y="3970"/>
                  </a:lnTo>
                  <a:cubicBezTo>
                    <a:pt x="2741" y="4222"/>
                    <a:pt x="2804" y="4505"/>
                    <a:pt x="2930" y="4789"/>
                  </a:cubicBezTo>
                  <a:cubicBezTo>
                    <a:pt x="3052" y="5074"/>
                    <a:pt x="2833" y="5280"/>
                    <a:pt x="2611" y="5280"/>
                  </a:cubicBezTo>
                  <a:cubicBezTo>
                    <a:pt x="2490" y="5280"/>
                    <a:pt x="2367" y="5218"/>
                    <a:pt x="2300" y="5072"/>
                  </a:cubicBezTo>
                  <a:cubicBezTo>
                    <a:pt x="2206" y="4915"/>
                    <a:pt x="2174" y="4757"/>
                    <a:pt x="2143" y="4600"/>
                  </a:cubicBezTo>
                  <a:lnTo>
                    <a:pt x="0" y="4600"/>
                  </a:lnTo>
                  <a:lnTo>
                    <a:pt x="0" y="4631"/>
                  </a:lnTo>
                  <a:cubicBezTo>
                    <a:pt x="0" y="5104"/>
                    <a:pt x="126" y="5545"/>
                    <a:pt x="378" y="5923"/>
                  </a:cubicBezTo>
                  <a:lnTo>
                    <a:pt x="5104" y="5923"/>
                  </a:lnTo>
                  <a:lnTo>
                    <a:pt x="5104" y="5955"/>
                  </a:lnTo>
                  <a:cubicBezTo>
                    <a:pt x="5325" y="5577"/>
                    <a:pt x="5451" y="5104"/>
                    <a:pt x="5451" y="4663"/>
                  </a:cubicBezTo>
                  <a:lnTo>
                    <a:pt x="5451" y="2111"/>
                  </a:lnTo>
                  <a:cubicBezTo>
                    <a:pt x="5451" y="1638"/>
                    <a:pt x="5262" y="1197"/>
                    <a:pt x="4947" y="882"/>
                  </a:cubicBezTo>
                  <a:lnTo>
                    <a:pt x="4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3"/>
          <p:cNvGrpSpPr/>
          <p:nvPr/>
        </p:nvGrpSpPr>
        <p:grpSpPr>
          <a:xfrm>
            <a:off x="1760473" y="3859611"/>
            <a:ext cx="420775" cy="420775"/>
            <a:chOff x="-804700" y="3226500"/>
            <a:chExt cx="292225" cy="292225"/>
          </a:xfrm>
        </p:grpSpPr>
        <p:sp>
          <p:nvSpPr>
            <p:cNvPr id="405" name="Google Shape;405;p23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3357194" y="2371116"/>
            <a:ext cx="24012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914191" y="2371100"/>
            <a:ext cx="24012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4"/>
          <p:cNvSpPr/>
          <p:nvPr/>
        </p:nvSpPr>
        <p:spPr>
          <a:xfrm>
            <a:off x="914191" y="1605570"/>
            <a:ext cx="24012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24"/>
          <p:cNvSpPr/>
          <p:nvPr/>
        </p:nvSpPr>
        <p:spPr>
          <a:xfrm>
            <a:off x="3357044" y="3129053"/>
            <a:ext cx="24015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terribly hot, even hotter than Mercury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4"/>
          <p:cNvSpPr/>
          <p:nvPr/>
        </p:nvSpPr>
        <p:spPr>
          <a:xfrm>
            <a:off x="5828316" y="2371150"/>
            <a:ext cx="24015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Ceres is located in the main asteroid belt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4"/>
          <p:cNvSpPr/>
          <p:nvPr/>
        </p:nvSpPr>
        <p:spPr>
          <a:xfrm>
            <a:off x="5828316" y="1605620"/>
            <a:ext cx="24015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3" name="Google Shape;423;p24"/>
          <p:cNvCxnSpPr>
            <a:stCxn id="421" idx="0"/>
            <a:endCxn id="422" idx="2"/>
          </p:cNvCxnSpPr>
          <p:nvPr/>
        </p:nvCxnSpPr>
        <p:spPr>
          <a:xfrm rot="10800000">
            <a:off x="7029066" y="2178250"/>
            <a:ext cx="0" cy="192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24" name="Google Shape;424;p24"/>
          <p:cNvSpPr/>
          <p:nvPr/>
        </p:nvSpPr>
        <p:spPr>
          <a:xfrm>
            <a:off x="3357027" y="3908900"/>
            <a:ext cx="2401500" cy="396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Solar System</a:t>
            </a:r>
            <a:endParaRPr sz="2400">
              <a:solidFill>
                <a:schemeClr val="accent3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cxnSp>
        <p:nvCxnSpPr>
          <p:cNvPr id="425" name="Google Shape;425;p24"/>
          <p:cNvCxnSpPr>
            <a:stCxn id="418" idx="0"/>
            <a:endCxn id="419" idx="2"/>
          </p:cNvCxnSpPr>
          <p:nvPr/>
        </p:nvCxnSpPr>
        <p:spPr>
          <a:xfrm rot="10800000">
            <a:off x="2114791" y="2178200"/>
            <a:ext cx="0" cy="192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6" name="Google Shape;426;p24"/>
          <p:cNvCxnSpPr>
            <a:stCxn id="424" idx="3"/>
            <a:endCxn id="421" idx="2"/>
          </p:cNvCxnSpPr>
          <p:nvPr/>
        </p:nvCxnSpPr>
        <p:spPr>
          <a:xfrm rot="10800000" flipH="1">
            <a:off x="5758527" y="2943800"/>
            <a:ext cx="1270500" cy="11634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7" name="Google Shape;427;p24"/>
          <p:cNvCxnSpPr>
            <a:stCxn id="424" idx="1"/>
            <a:endCxn id="418" idx="2"/>
          </p:cNvCxnSpPr>
          <p:nvPr/>
        </p:nvCxnSpPr>
        <p:spPr>
          <a:xfrm rot="10800000">
            <a:off x="2114727" y="2943800"/>
            <a:ext cx="1242300" cy="11634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8" name="Google Shape;428;p24"/>
          <p:cNvCxnSpPr>
            <a:stCxn id="424" idx="0"/>
            <a:endCxn id="420" idx="2"/>
          </p:cNvCxnSpPr>
          <p:nvPr/>
        </p:nvCxnSpPr>
        <p:spPr>
          <a:xfrm rot="-5400000">
            <a:off x="4454577" y="3805100"/>
            <a:ext cx="207000" cy="600"/>
          </a:xfrm>
          <a:prstGeom prst="bentConnector3">
            <a:avLst>
              <a:gd name="adj1" fmla="val 5003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9" name="Google Shape;429;p24"/>
          <p:cNvCxnSpPr>
            <a:stCxn id="420" idx="0"/>
            <a:endCxn id="417" idx="2"/>
          </p:cNvCxnSpPr>
          <p:nvPr/>
        </p:nvCxnSpPr>
        <p:spPr>
          <a:xfrm rot="-5400000">
            <a:off x="4465544" y="3036203"/>
            <a:ext cx="185100" cy="600"/>
          </a:xfrm>
          <a:prstGeom prst="bentConnector3">
            <a:avLst>
              <a:gd name="adj1" fmla="val 5003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25"/>
          <p:cNvGrpSpPr/>
          <p:nvPr/>
        </p:nvGrpSpPr>
        <p:grpSpPr>
          <a:xfrm>
            <a:off x="2467356" y="1918597"/>
            <a:ext cx="4207438" cy="2241456"/>
            <a:chOff x="233350" y="949250"/>
            <a:chExt cx="7137300" cy="3802300"/>
          </a:xfrm>
        </p:grpSpPr>
        <p:sp>
          <p:nvSpPr>
            <p:cNvPr id="435" name="Google Shape;435;p25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487" name="Google Shape;487;p25"/>
          <p:cNvGrpSpPr/>
          <p:nvPr/>
        </p:nvGrpSpPr>
        <p:grpSpPr>
          <a:xfrm>
            <a:off x="715975" y="2742275"/>
            <a:ext cx="1668350" cy="1160700"/>
            <a:chOff x="715975" y="2742275"/>
            <a:chExt cx="1668350" cy="1160700"/>
          </a:xfrm>
        </p:grpSpPr>
        <p:sp>
          <p:nvSpPr>
            <p:cNvPr id="488" name="Google Shape;488;p25"/>
            <p:cNvSpPr txBox="1"/>
            <p:nvPr/>
          </p:nvSpPr>
          <p:spPr>
            <a:xfrm>
              <a:off x="717825" y="3131975"/>
              <a:ext cx="1666500" cy="7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Earth is the only planet that harbors life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9" name="Google Shape;489;p25"/>
            <p:cNvSpPr txBox="1"/>
            <p:nvPr/>
          </p:nvSpPr>
          <p:spPr>
            <a:xfrm>
              <a:off x="715975" y="2742275"/>
              <a:ext cx="1665600" cy="38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cxnSp>
        <p:nvCxnSpPr>
          <p:cNvPr id="490" name="Google Shape;490;p25"/>
          <p:cNvCxnSpPr>
            <a:stCxn id="489" idx="3"/>
          </p:cNvCxnSpPr>
          <p:nvPr/>
        </p:nvCxnSpPr>
        <p:spPr>
          <a:xfrm rot="10800000" flipH="1">
            <a:off x="2381575" y="2371325"/>
            <a:ext cx="729300" cy="565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1" name="Google Shape;491;p25"/>
          <p:cNvCxnSpPr>
            <a:stCxn id="492" idx="1"/>
          </p:cNvCxnSpPr>
          <p:nvPr/>
        </p:nvCxnSpPr>
        <p:spPr>
          <a:xfrm flipH="1">
            <a:off x="4707075" y="2937125"/>
            <a:ext cx="2050800" cy="243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93" name="Google Shape;493;p25"/>
          <p:cNvSpPr txBox="1"/>
          <p:nvPr/>
        </p:nvSpPr>
        <p:spPr>
          <a:xfrm>
            <a:off x="1052726" y="1796950"/>
            <a:ext cx="9921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50%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718725" y="2305850"/>
            <a:ext cx="16656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718725" y="2305850"/>
            <a:ext cx="826500" cy="3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25"/>
          <p:cNvGrpSpPr/>
          <p:nvPr/>
        </p:nvGrpSpPr>
        <p:grpSpPr>
          <a:xfrm>
            <a:off x="6757875" y="1796950"/>
            <a:ext cx="1670150" cy="2106025"/>
            <a:chOff x="6757875" y="1796950"/>
            <a:chExt cx="1670150" cy="2106025"/>
          </a:xfrm>
        </p:grpSpPr>
        <p:grpSp>
          <p:nvGrpSpPr>
            <p:cNvPr id="497" name="Google Shape;497;p25"/>
            <p:cNvGrpSpPr/>
            <p:nvPr/>
          </p:nvGrpSpPr>
          <p:grpSpPr>
            <a:xfrm>
              <a:off x="6757875" y="2742275"/>
              <a:ext cx="1670150" cy="1160700"/>
              <a:chOff x="6757875" y="2742275"/>
              <a:chExt cx="1670150" cy="1160700"/>
            </a:xfrm>
          </p:grpSpPr>
          <p:sp>
            <p:nvSpPr>
              <p:cNvPr id="498" name="Google Shape;498;p25"/>
              <p:cNvSpPr txBox="1"/>
              <p:nvPr/>
            </p:nvSpPr>
            <p:spPr>
              <a:xfrm>
                <a:off x="6759725" y="3131975"/>
                <a:ext cx="1668300" cy="7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92" name="Google Shape;492;p25"/>
              <p:cNvSpPr txBox="1"/>
              <p:nvPr/>
            </p:nvSpPr>
            <p:spPr>
              <a:xfrm>
                <a:off x="6757875" y="2742275"/>
                <a:ext cx="1667400" cy="389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accent3"/>
                    </a:solidFill>
                    <a:latin typeface="Anek Devanagari"/>
                    <a:ea typeface="Anek Devanagari"/>
                    <a:cs typeface="Anek Devanagari"/>
                    <a:sym typeface="Anek Devanagari"/>
                  </a:rPr>
                  <a:t>Venus</a:t>
                </a:r>
                <a:endParaRPr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endParaRPr>
              </a:p>
            </p:txBody>
          </p:sp>
        </p:grpSp>
        <p:sp>
          <p:nvSpPr>
            <p:cNvPr id="499" name="Google Shape;499;p25"/>
            <p:cNvSpPr txBox="1"/>
            <p:nvPr/>
          </p:nvSpPr>
          <p:spPr>
            <a:xfrm>
              <a:off x="7091826" y="1796950"/>
              <a:ext cx="9921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75%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500" name="Google Shape;500;p25"/>
          <p:cNvSpPr/>
          <p:nvPr/>
        </p:nvSpPr>
        <p:spPr>
          <a:xfrm>
            <a:off x="6757825" y="2305850"/>
            <a:ext cx="16656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5"/>
          <p:cNvSpPr/>
          <p:nvPr/>
        </p:nvSpPr>
        <p:spPr>
          <a:xfrm>
            <a:off x="6757825" y="2305850"/>
            <a:ext cx="1278900" cy="3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507" name="Google Shape;507;p26"/>
          <p:cNvGrpSpPr/>
          <p:nvPr/>
        </p:nvGrpSpPr>
        <p:grpSpPr>
          <a:xfrm>
            <a:off x="1105963" y="2181988"/>
            <a:ext cx="1922713" cy="1002934"/>
            <a:chOff x="1220263" y="2181988"/>
            <a:chExt cx="1922713" cy="1002934"/>
          </a:xfrm>
        </p:grpSpPr>
        <p:sp>
          <p:nvSpPr>
            <p:cNvPr id="508" name="Google Shape;508;p26"/>
            <p:cNvSpPr/>
            <p:nvPr/>
          </p:nvSpPr>
          <p:spPr>
            <a:xfrm>
              <a:off x="1220263" y="2181988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Neptune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1220275" y="2610122"/>
              <a:ext cx="1922700" cy="5748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0" name="Google Shape;510;p26"/>
          <p:cNvGrpSpPr/>
          <p:nvPr/>
        </p:nvGrpSpPr>
        <p:grpSpPr>
          <a:xfrm>
            <a:off x="6115336" y="1328325"/>
            <a:ext cx="1922702" cy="1060503"/>
            <a:chOff x="6001035" y="1328325"/>
            <a:chExt cx="1922702" cy="1060503"/>
          </a:xfrm>
        </p:grpSpPr>
        <p:sp>
          <p:nvSpPr>
            <p:cNvPr id="511" name="Google Shape;511;p26"/>
            <p:cNvSpPr/>
            <p:nvPr/>
          </p:nvSpPr>
          <p:spPr>
            <a:xfrm>
              <a:off x="6001037" y="1328325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6001035" y="1770828"/>
              <a:ext cx="1922700" cy="618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on which we all live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3" name="Google Shape;513;p26"/>
          <p:cNvGrpSpPr/>
          <p:nvPr/>
        </p:nvGrpSpPr>
        <p:grpSpPr>
          <a:xfrm>
            <a:off x="3553063" y="1328325"/>
            <a:ext cx="1922712" cy="1060503"/>
            <a:chOff x="3438763" y="1328325"/>
            <a:chExt cx="1922712" cy="1060503"/>
          </a:xfrm>
        </p:grpSpPr>
        <p:sp>
          <p:nvSpPr>
            <p:cNvPr id="514" name="Google Shape;514;p26"/>
            <p:cNvSpPr/>
            <p:nvPr/>
          </p:nvSpPr>
          <p:spPr>
            <a:xfrm>
              <a:off x="3438763" y="1328325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3438775" y="1770828"/>
              <a:ext cx="1922700" cy="618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6" name="Google Shape;516;p26"/>
          <p:cNvGrpSpPr/>
          <p:nvPr/>
        </p:nvGrpSpPr>
        <p:grpSpPr>
          <a:xfrm>
            <a:off x="3553050" y="3021302"/>
            <a:ext cx="1922711" cy="1017075"/>
            <a:chOff x="3438750" y="3021302"/>
            <a:chExt cx="1922711" cy="1017075"/>
          </a:xfrm>
        </p:grpSpPr>
        <p:sp>
          <p:nvSpPr>
            <p:cNvPr id="517" name="Google Shape;517;p26"/>
            <p:cNvSpPr/>
            <p:nvPr/>
          </p:nvSpPr>
          <p:spPr>
            <a:xfrm>
              <a:off x="3438761" y="3021302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3438750" y="3463577"/>
              <a:ext cx="1922700" cy="5748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9" name="Google Shape;519;p26"/>
          <p:cNvGrpSpPr/>
          <p:nvPr/>
        </p:nvGrpSpPr>
        <p:grpSpPr>
          <a:xfrm>
            <a:off x="6115325" y="2459379"/>
            <a:ext cx="1922712" cy="1017306"/>
            <a:chOff x="6001025" y="2388773"/>
            <a:chExt cx="1922712" cy="1017306"/>
          </a:xfrm>
        </p:grpSpPr>
        <p:sp>
          <p:nvSpPr>
            <p:cNvPr id="520" name="Google Shape;520;p26"/>
            <p:cNvSpPr/>
            <p:nvPr/>
          </p:nvSpPr>
          <p:spPr>
            <a:xfrm>
              <a:off x="6001037" y="2388773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Uranu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6001025" y="2831279"/>
              <a:ext cx="1922700" cy="5748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Uranus is the seventh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2" name="Google Shape;522;p26"/>
          <p:cNvGrpSpPr/>
          <p:nvPr/>
        </p:nvGrpSpPr>
        <p:grpSpPr>
          <a:xfrm>
            <a:off x="6115325" y="3547236"/>
            <a:ext cx="1922712" cy="1017287"/>
            <a:chOff x="6001025" y="3547236"/>
            <a:chExt cx="1922712" cy="1017287"/>
          </a:xfrm>
        </p:grpSpPr>
        <p:sp>
          <p:nvSpPr>
            <p:cNvPr id="523" name="Google Shape;523;p26"/>
            <p:cNvSpPr/>
            <p:nvPr/>
          </p:nvSpPr>
          <p:spPr>
            <a:xfrm>
              <a:off x="6001037" y="3547236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6001025" y="3989723"/>
              <a:ext cx="1922700" cy="5748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25" name="Google Shape;525;p26"/>
          <p:cNvCxnSpPr>
            <a:stCxn id="508" idx="3"/>
            <a:endCxn id="514" idx="1"/>
          </p:cNvCxnSpPr>
          <p:nvPr/>
        </p:nvCxnSpPr>
        <p:spPr>
          <a:xfrm rot="10800000" flipH="1">
            <a:off x="3028663" y="1549438"/>
            <a:ext cx="524400" cy="853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6" name="Google Shape;526;p26"/>
          <p:cNvCxnSpPr>
            <a:stCxn id="508" idx="3"/>
            <a:endCxn id="517" idx="1"/>
          </p:cNvCxnSpPr>
          <p:nvPr/>
        </p:nvCxnSpPr>
        <p:spPr>
          <a:xfrm>
            <a:off x="3028663" y="2403238"/>
            <a:ext cx="524400" cy="839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7" name="Google Shape;527;p26"/>
          <p:cNvCxnSpPr>
            <a:stCxn id="514" idx="3"/>
            <a:endCxn id="511" idx="1"/>
          </p:cNvCxnSpPr>
          <p:nvPr/>
        </p:nvCxnSpPr>
        <p:spPr>
          <a:xfrm>
            <a:off x="5475763" y="1549575"/>
            <a:ext cx="639600" cy="6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8" name="Google Shape;528;p26"/>
          <p:cNvCxnSpPr>
            <a:stCxn id="517" idx="3"/>
            <a:endCxn id="520" idx="1"/>
          </p:cNvCxnSpPr>
          <p:nvPr/>
        </p:nvCxnSpPr>
        <p:spPr>
          <a:xfrm rot="10800000" flipH="1">
            <a:off x="5475761" y="2680652"/>
            <a:ext cx="639600" cy="5619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9" name="Google Shape;529;p26"/>
          <p:cNvCxnSpPr>
            <a:stCxn id="517" idx="3"/>
            <a:endCxn id="523" idx="1"/>
          </p:cNvCxnSpPr>
          <p:nvPr/>
        </p:nvCxnSpPr>
        <p:spPr>
          <a:xfrm>
            <a:off x="5475761" y="3242552"/>
            <a:ext cx="639600" cy="5259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535" name="Google Shape;535;p27"/>
          <p:cNvGrpSpPr/>
          <p:nvPr/>
        </p:nvGrpSpPr>
        <p:grpSpPr>
          <a:xfrm>
            <a:off x="2780573" y="2749500"/>
            <a:ext cx="4462129" cy="497195"/>
            <a:chOff x="2780570" y="2520900"/>
            <a:chExt cx="4462129" cy="497195"/>
          </a:xfrm>
        </p:grpSpPr>
        <p:sp>
          <p:nvSpPr>
            <p:cNvPr id="536" name="Google Shape;536;p27"/>
            <p:cNvSpPr txBox="1"/>
            <p:nvPr/>
          </p:nvSpPr>
          <p:spPr>
            <a:xfrm>
              <a:off x="4934799" y="2520900"/>
              <a:ext cx="2307900" cy="4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2780570" y="2523395"/>
              <a:ext cx="1339500" cy="494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538" name="Google Shape;538;p27"/>
          <p:cNvSpPr txBox="1"/>
          <p:nvPr/>
        </p:nvSpPr>
        <p:spPr>
          <a:xfrm>
            <a:off x="1901298" y="2681532"/>
            <a:ext cx="6153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02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539" name="Google Shape;539;p27"/>
          <p:cNvGrpSpPr/>
          <p:nvPr/>
        </p:nvGrpSpPr>
        <p:grpSpPr>
          <a:xfrm>
            <a:off x="2780573" y="3739601"/>
            <a:ext cx="4462129" cy="499624"/>
            <a:chOff x="2780570" y="3511001"/>
            <a:chExt cx="4462129" cy="499624"/>
          </a:xfrm>
        </p:grpSpPr>
        <p:sp>
          <p:nvSpPr>
            <p:cNvPr id="540" name="Google Shape;540;p27"/>
            <p:cNvSpPr txBox="1"/>
            <p:nvPr/>
          </p:nvSpPr>
          <p:spPr>
            <a:xfrm>
              <a:off x="4934799" y="3511001"/>
              <a:ext cx="2307900" cy="4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2780570" y="3515925"/>
              <a:ext cx="1339500" cy="494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542" name="Google Shape;542;p27"/>
          <p:cNvSpPr txBox="1"/>
          <p:nvPr/>
        </p:nvSpPr>
        <p:spPr>
          <a:xfrm>
            <a:off x="1901298" y="3673150"/>
            <a:ext cx="6153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03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cxnSp>
        <p:nvCxnSpPr>
          <p:cNvPr id="543" name="Google Shape;543;p27"/>
          <p:cNvCxnSpPr>
            <a:stCxn id="537" idx="1"/>
            <a:endCxn id="538" idx="3"/>
          </p:cNvCxnSpPr>
          <p:nvPr/>
        </p:nvCxnSpPr>
        <p:spPr>
          <a:xfrm flipH="1">
            <a:off x="2516573" y="2999345"/>
            <a:ext cx="264000" cy="1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4" name="Google Shape;544;p27"/>
          <p:cNvCxnSpPr>
            <a:stCxn id="541" idx="1"/>
            <a:endCxn id="542" idx="3"/>
          </p:cNvCxnSpPr>
          <p:nvPr/>
        </p:nvCxnSpPr>
        <p:spPr>
          <a:xfrm flipH="1">
            <a:off x="2516573" y="3991875"/>
            <a:ext cx="264000" cy="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5" name="Google Shape;545;p27"/>
          <p:cNvCxnSpPr>
            <a:stCxn id="546" idx="1"/>
            <a:endCxn id="547" idx="3"/>
          </p:cNvCxnSpPr>
          <p:nvPr/>
        </p:nvCxnSpPr>
        <p:spPr>
          <a:xfrm flipH="1">
            <a:off x="2516573" y="2006815"/>
            <a:ext cx="264000" cy="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48" name="Google Shape;548;p27"/>
          <p:cNvGrpSpPr/>
          <p:nvPr/>
        </p:nvGrpSpPr>
        <p:grpSpPr>
          <a:xfrm>
            <a:off x="2780573" y="1759400"/>
            <a:ext cx="4462129" cy="494765"/>
            <a:chOff x="2780570" y="1530800"/>
            <a:chExt cx="4462129" cy="494765"/>
          </a:xfrm>
        </p:grpSpPr>
        <p:sp>
          <p:nvSpPr>
            <p:cNvPr id="549" name="Google Shape;549;p27"/>
            <p:cNvSpPr txBox="1"/>
            <p:nvPr/>
          </p:nvSpPr>
          <p:spPr>
            <a:xfrm>
              <a:off x="4934799" y="1530800"/>
              <a:ext cx="2307900" cy="4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2780570" y="1530865"/>
              <a:ext cx="1339500" cy="494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547" name="Google Shape;547;p27"/>
          <p:cNvSpPr txBox="1"/>
          <p:nvPr/>
        </p:nvSpPr>
        <p:spPr>
          <a:xfrm>
            <a:off x="1901298" y="1689914"/>
            <a:ext cx="6153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01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550" name="Google Shape;550;p27"/>
          <p:cNvGrpSpPr/>
          <p:nvPr/>
        </p:nvGrpSpPr>
        <p:grpSpPr>
          <a:xfrm>
            <a:off x="4330681" y="1808049"/>
            <a:ext cx="350431" cy="339887"/>
            <a:chOff x="3270675" y="841800"/>
            <a:chExt cx="497700" cy="482725"/>
          </a:xfrm>
        </p:grpSpPr>
        <p:sp>
          <p:nvSpPr>
            <p:cNvPr id="551" name="Google Shape;551;p27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54" name="Google Shape;554;p27"/>
          <p:cNvSpPr/>
          <p:nvPr/>
        </p:nvSpPr>
        <p:spPr>
          <a:xfrm>
            <a:off x="4339060" y="3829043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55" name="Google Shape;555;p27"/>
          <p:cNvGrpSpPr/>
          <p:nvPr/>
        </p:nvGrpSpPr>
        <p:grpSpPr>
          <a:xfrm>
            <a:off x="4339456" y="2822049"/>
            <a:ext cx="332881" cy="332881"/>
            <a:chOff x="6239925" y="2032450"/>
            <a:chExt cx="472775" cy="472775"/>
          </a:xfrm>
        </p:grpSpPr>
        <p:sp>
          <p:nvSpPr>
            <p:cNvPr id="556" name="Google Shape;556;p27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558" name="Google Shape;558;p27"/>
          <p:cNvCxnSpPr>
            <a:stCxn id="546" idx="2"/>
            <a:endCxn id="537" idx="0"/>
          </p:cNvCxnSpPr>
          <p:nvPr/>
        </p:nvCxnSpPr>
        <p:spPr>
          <a:xfrm>
            <a:off x="3450323" y="2254165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59" name="Google Shape;559;p27"/>
          <p:cNvCxnSpPr>
            <a:stCxn id="537" idx="2"/>
            <a:endCxn id="541" idx="0"/>
          </p:cNvCxnSpPr>
          <p:nvPr/>
        </p:nvCxnSpPr>
        <p:spPr>
          <a:xfrm>
            <a:off x="3450323" y="3246695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pic>
        <p:nvPicPr>
          <p:cNvPr id="565" name="Google Shape;565;p28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0338" y="1136138"/>
            <a:ext cx="2533425" cy="30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8"/>
          <p:cNvSpPr txBox="1"/>
          <p:nvPr/>
        </p:nvSpPr>
        <p:spPr>
          <a:xfrm>
            <a:off x="876900" y="4187775"/>
            <a:ext cx="354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0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28"/>
          <p:cNvSpPr/>
          <p:nvPr/>
        </p:nvSpPr>
        <p:spPr>
          <a:xfrm>
            <a:off x="4453496" y="1262513"/>
            <a:ext cx="194700" cy="4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4451519" y="2322963"/>
            <a:ext cx="194700" cy="44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4453496" y="3383413"/>
            <a:ext cx="194700" cy="44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8"/>
          <p:cNvGrpSpPr/>
          <p:nvPr/>
        </p:nvGrpSpPr>
        <p:grpSpPr>
          <a:xfrm>
            <a:off x="4741869" y="1262513"/>
            <a:ext cx="3012912" cy="984377"/>
            <a:chOff x="4741869" y="1136138"/>
            <a:chExt cx="3012912" cy="984377"/>
          </a:xfrm>
        </p:grpSpPr>
        <p:sp>
          <p:nvSpPr>
            <p:cNvPr id="571" name="Google Shape;571;p28"/>
            <p:cNvSpPr/>
            <p:nvPr/>
          </p:nvSpPr>
          <p:spPr>
            <a:xfrm>
              <a:off x="5832081" y="1136138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72" name="Google Shape;572;p28"/>
            <p:cNvSpPr txBox="1"/>
            <p:nvPr/>
          </p:nvSpPr>
          <p:spPr>
            <a:xfrm>
              <a:off x="4741869" y="1136138"/>
              <a:ext cx="1142400" cy="44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90%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5832069" y="1578415"/>
              <a:ext cx="1922700" cy="542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8"/>
          <p:cNvGrpSpPr/>
          <p:nvPr/>
        </p:nvGrpSpPr>
        <p:grpSpPr>
          <a:xfrm>
            <a:off x="4741869" y="2322963"/>
            <a:ext cx="3012912" cy="984378"/>
            <a:chOff x="4741869" y="2196588"/>
            <a:chExt cx="3012912" cy="984378"/>
          </a:xfrm>
        </p:grpSpPr>
        <p:sp>
          <p:nvSpPr>
            <p:cNvPr id="575" name="Google Shape;575;p28"/>
            <p:cNvSpPr/>
            <p:nvPr/>
          </p:nvSpPr>
          <p:spPr>
            <a:xfrm>
              <a:off x="5832081" y="2196594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76" name="Google Shape;576;p28"/>
            <p:cNvSpPr txBox="1"/>
            <p:nvPr/>
          </p:nvSpPr>
          <p:spPr>
            <a:xfrm>
              <a:off x="4741869" y="2196588"/>
              <a:ext cx="1142400" cy="44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40%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5832069" y="2638866"/>
              <a:ext cx="1922700" cy="542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8"/>
          <p:cNvGrpSpPr/>
          <p:nvPr/>
        </p:nvGrpSpPr>
        <p:grpSpPr>
          <a:xfrm>
            <a:off x="4741869" y="3383413"/>
            <a:ext cx="3012912" cy="984374"/>
            <a:chOff x="4741869" y="3257038"/>
            <a:chExt cx="3012912" cy="984374"/>
          </a:xfrm>
        </p:grpSpPr>
        <p:sp>
          <p:nvSpPr>
            <p:cNvPr id="579" name="Google Shape;579;p28"/>
            <p:cNvSpPr/>
            <p:nvPr/>
          </p:nvSpPr>
          <p:spPr>
            <a:xfrm>
              <a:off x="5832081" y="3257049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80" name="Google Shape;580;p28"/>
            <p:cNvSpPr txBox="1"/>
            <p:nvPr/>
          </p:nvSpPr>
          <p:spPr>
            <a:xfrm>
              <a:off x="4741869" y="3257038"/>
              <a:ext cx="1142400" cy="44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75%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5832069" y="3699312"/>
              <a:ext cx="1922700" cy="542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587" name="Google Shape;587;p29"/>
          <p:cNvGrpSpPr/>
          <p:nvPr/>
        </p:nvGrpSpPr>
        <p:grpSpPr>
          <a:xfrm>
            <a:off x="4009834" y="1463025"/>
            <a:ext cx="3644416" cy="900298"/>
            <a:chOff x="4009834" y="1463025"/>
            <a:chExt cx="3644416" cy="900298"/>
          </a:xfrm>
        </p:grpSpPr>
        <p:sp>
          <p:nvSpPr>
            <p:cNvPr id="588" name="Google Shape;588;p29"/>
            <p:cNvSpPr txBox="1"/>
            <p:nvPr/>
          </p:nvSpPr>
          <p:spPr>
            <a:xfrm>
              <a:off x="4009834" y="1463025"/>
              <a:ext cx="3644400" cy="32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89" name="Google Shape;589;p29"/>
            <p:cNvSpPr txBox="1"/>
            <p:nvPr/>
          </p:nvSpPr>
          <p:spPr>
            <a:xfrm>
              <a:off x="4009850" y="1790623"/>
              <a:ext cx="3644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rings. It’s a gas giant, mostly composed of hydrogen and helium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0" name="Google Shape;590;p29"/>
          <p:cNvGrpSpPr/>
          <p:nvPr/>
        </p:nvGrpSpPr>
        <p:grpSpPr>
          <a:xfrm>
            <a:off x="1489750" y="2491158"/>
            <a:ext cx="3644400" cy="899110"/>
            <a:chOff x="1489750" y="2492713"/>
            <a:chExt cx="3644400" cy="899110"/>
          </a:xfrm>
        </p:grpSpPr>
        <p:sp>
          <p:nvSpPr>
            <p:cNvPr id="591" name="Google Shape;591;p29"/>
            <p:cNvSpPr txBox="1"/>
            <p:nvPr/>
          </p:nvSpPr>
          <p:spPr>
            <a:xfrm>
              <a:off x="1489750" y="2492713"/>
              <a:ext cx="3644400" cy="32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92" name="Google Shape;592;p29"/>
            <p:cNvSpPr txBox="1"/>
            <p:nvPr/>
          </p:nvSpPr>
          <p:spPr>
            <a:xfrm>
              <a:off x="1491725" y="2819123"/>
              <a:ext cx="3640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place. It’s full of iron oxide dust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3" name="Google Shape;593;p29"/>
          <p:cNvGrpSpPr/>
          <p:nvPr/>
        </p:nvGrpSpPr>
        <p:grpSpPr>
          <a:xfrm>
            <a:off x="4009834" y="3518102"/>
            <a:ext cx="3644400" cy="909423"/>
            <a:chOff x="4009834" y="3518102"/>
            <a:chExt cx="3644400" cy="909423"/>
          </a:xfrm>
        </p:grpSpPr>
        <p:sp>
          <p:nvSpPr>
            <p:cNvPr id="594" name="Google Shape;594;p29"/>
            <p:cNvSpPr txBox="1"/>
            <p:nvPr/>
          </p:nvSpPr>
          <p:spPr>
            <a:xfrm>
              <a:off x="4009834" y="3518102"/>
              <a:ext cx="3644400" cy="32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95" name="Google Shape;595;p29"/>
            <p:cNvSpPr txBox="1"/>
            <p:nvPr/>
          </p:nvSpPr>
          <p:spPr>
            <a:xfrm>
              <a:off x="4011800" y="3854825"/>
              <a:ext cx="3640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96" name="Google Shape;596;p29"/>
          <p:cNvCxnSpPr>
            <a:stCxn id="589" idx="2"/>
            <a:endCxn id="591" idx="3"/>
          </p:cNvCxnSpPr>
          <p:nvPr/>
        </p:nvCxnSpPr>
        <p:spPr>
          <a:xfrm rot="5400000">
            <a:off x="5337350" y="2160223"/>
            <a:ext cx="291600" cy="6978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97" name="Google Shape;597;p29"/>
          <p:cNvCxnSpPr>
            <a:stCxn id="592" idx="2"/>
            <a:endCxn id="594" idx="1"/>
          </p:cNvCxnSpPr>
          <p:nvPr/>
        </p:nvCxnSpPr>
        <p:spPr>
          <a:xfrm rot="-5400000" flipH="1">
            <a:off x="3515075" y="3187018"/>
            <a:ext cx="291600" cy="6981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603" name="Google Shape;603;p30"/>
          <p:cNvGrpSpPr/>
          <p:nvPr/>
        </p:nvGrpSpPr>
        <p:grpSpPr>
          <a:xfrm>
            <a:off x="1519599" y="2715300"/>
            <a:ext cx="1996525" cy="1756775"/>
            <a:chOff x="1519600" y="2715300"/>
            <a:chExt cx="1996525" cy="1756775"/>
          </a:xfrm>
        </p:grpSpPr>
        <p:sp>
          <p:nvSpPr>
            <p:cNvPr id="604" name="Google Shape;604;p30"/>
            <p:cNvSpPr/>
            <p:nvPr/>
          </p:nvSpPr>
          <p:spPr>
            <a:xfrm>
              <a:off x="1519625" y="2715300"/>
              <a:ext cx="1996500" cy="428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Neptune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1519625" y="3361375"/>
              <a:ext cx="1996500" cy="57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1519600" y="3899375"/>
              <a:ext cx="1996500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07" name="Google Shape;607;p30"/>
          <p:cNvCxnSpPr>
            <a:stCxn id="605" idx="0"/>
            <a:endCxn id="604" idx="2"/>
          </p:cNvCxnSpPr>
          <p:nvPr/>
        </p:nvCxnSpPr>
        <p:spPr>
          <a:xfrm rot="10800000">
            <a:off x="2517874" y="3143275"/>
            <a:ext cx="0" cy="218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08" name="Google Shape;608;p30"/>
          <p:cNvGrpSpPr/>
          <p:nvPr/>
        </p:nvGrpSpPr>
        <p:grpSpPr>
          <a:xfrm>
            <a:off x="3573738" y="2715300"/>
            <a:ext cx="1996525" cy="1756775"/>
            <a:chOff x="3573739" y="2715300"/>
            <a:chExt cx="1996525" cy="1756775"/>
          </a:xfrm>
        </p:grpSpPr>
        <p:sp>
          <p:nvSpPr>
            <p:cNvPr id="609" name="Google Shape;609;p30"/>
            <p:cNvSpPr/>
            <p:nvPr/>
          </p:nvSpPr>
          <p:spPr>
            <a:xfrm>
              <a:off x="3573763" y="2715300"/>
              <a:ext cx="1996500" cy="428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3573764" y="3361375"/>
              <a:ext cx="1996500" cy="57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3573739" y="3899375"/>
              <a:ext cx="1996500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very cold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12" name="Google Shape;612;p30"/>
          <p:cNvCxnSpPr>
            <a:stCxn id="610" idx="0"/>
            <a:endCxn id="609" idx="2"/>
          </p:cNvCxnSpPr>
          <p:nvPr/>
        </p:nvCxnSpPr>
        <p:spPr>
          <a:xfrm rot="10800000">
            <a:off x="4572013" y="3143275"/>
            <a:ext cx="0" cy="218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13" name="Google Shape;613;p30"/>
          <p:cNvGrpSpPr/>
          <p:nvPr/>
        </p:nvGrpSpPr>
        <p:grpSpPr>
          <a:xfrm>
            <a:off x="5627876" y="2715300"/>
            <a:ext cx="1996525" cy="1756775"/>
            <a:chOff x="5627878" y="2715300"/>
            <a:chExt cx="1996525" cy="1756775"/>
          </a:xfrm>
        </p:grpSpPr>
        <p:sp>
          <p:nvSpPr>
            <p:cNvPr id="614" name="Google Shape;614;p30"/>
            <p:cNvSpPr/>
            <p:nvPr/>
          </p:nvSpPr>
          <p:spPr>
            <a:xfrm>
              <a:off x="5627901" y="2715300"/>
              <a:ext cx="1996500" cy="428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5627903" y="3361375"/>
              <a:ext cx="1996500" cy="57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5627878" y="3899375"/>
              <a:ext cx="1996500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Uranus is the seventh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17" name="Google Shape;617;p30"/>
          <p:cNvCxnSpPr>
            <a:stCxn id="615" idx="0"/>
            <a:endCxn id="614" idx="2"/>
          </p:cNvCxnSpPr>
          <p:nvPr/>
        </p:nvCxnSpPr>
        <p:spPr>
          <a:xfrm rot="10800000">
            <a:off x="6626151" y="3143275"/>
            <a:ext cx="0" cy="218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18" name="Google Shape;618;p30"/>
          <p:cNvGrpSpPr/>
          <p:nvPr/>
        </p:nvGrpSpPr>
        <p:grpSpPr>
          <a:xfrm>
            <a:off x="3573749" y="1315100"/>
            <a:ext cx="1996500" cy="1218775"/>
            <a:chOff x="3573750" y="1315100"/>
            <a:chExt cx="1996500" cy="1218775"/>
          </a:xfrm>
        </p:grpSpPr>
        <p:sp>
          <p:nvSpPr>
            <p:cNvPr id="619" name="Google Shape;619;p30"/>
            <p:cNvSpPr/>
            <p:nvPr/>
          </p:nvSpPr>
          <p:spPr>
            <a:xfrm>
              <a:off x="3573750" y="1315100"/>
              <a:ext cx="1996500" cy="428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3573750" y="1961175"/>
              <a:ext cx="1996500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21" name="Google Shape;621;p30"/>
          <p:cNvCxnSpPr>
            <a:stCxn id="620" idx="0"/>
            <a:endCxn id="619" idx="2"/>
          </p:cNvCxnSpPr>
          <p:nvPr/>
        </p:nvCxnSpPr>
        <p:spPr>
          <a:xfrm rot="10800000">
            <a:off x="4571999" y="1743075"/>
            <a:ext cx="0" cy="218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22" name="Google Shape;622;p30"/>
          <p:cNvCxnSpPr>
            <a:stCxn id="619" idx="3"/>
            <a:endCxn id="614" idx="0"/>
          </p:cNvCxnSpPr>
          <p:nvPr/>
        </p:nvCxnSpPr>
        <p:spPr>
          <a:xfrm>
            <a:off x="5570249" y="1529150"/>
            <a:ext cx="1056000" cy="11862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3" name="Google Shape;623;p30"/>
          <p:cNvCxnSpPr>
            <a:stCxn id="619" idx="1"/>
            <a:endCxn id="604" idx="0"/>
          </p:cNvCxnSpPr>
          <p:nvPr/>
        </p:nvCxnSpPr>
        <p:spPr>
          <a:xfrm flipH="1">
            <a:off x="2517749" y="1529150"/>
            <a:ext cx="1056000" cy="11862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4" name="Google Shape;624;p30"/>
          <p:cNvCxnSpPr>
            <a:stCxn id="620" idx="2"/>
            <a:endCxn id="609" idx="0"/>
          </p:cNvCxnSpPr>
          <p:nvPr/>
        </p:nvCxnSpPr>
        <p:spPr>
          <a:xfrm rot="-5400000" flipH="1">
            <a:off x="4481549" y="2624325"/>
            <a:ext cx="181500" cy="600"/>
          </a:xfrm>
          <a:prstGeom prst="bentConnector3">
            <a:avLst>
              <a:gd name="adj1" fmla="val 4997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aphicFrame>
        <p:nvGraphicFramePr>
          <p:cNvPr id="630" name="Google Shape;630;p31"/>
          <p:cNvGraphicFramePr/>
          <p:nvPr/>
        </p:nvGraphicFramePr>
        <p:xfrm>
          <a:off x="1626300" y="149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{E1DCA6A6-AC06-4B79-BD38-31E934730537}</a:tableStyleId>
              </a:tblPr>
              <a:tblGrid>
                <a:gridCol w="19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Saturn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Venus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Mars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a very small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5,000</a:t>
                      </a:r>
                      <a:endParaRPr sz="3000" b="1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75,000</a:t>
                      </a:r>
                      <a:endParaRPr sz="3000" b="1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90,000</a:t>
                      </a:r>
                      <a:endParaRPr sz="3000" b="1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Jupiter is big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sp>
        <p:nvSpPr>
          <p:cNvPr id="636" name="Google Shape;636;p32"/>
          <p:cNvSpPr/>
          <p:nvPr/>
        </p:nvSpPr>
        <p:spPr>
          <a:xfrm rot="-5400000">
            <a:off x="2966145" y="1270761"/>
            <a:ext cx="3211481" cy="3211481"/>
          </a:xfrm>
          <a:prstGeom prst="pie">
            <a:avLst>
              <a:gd name="adj1" fmla="val 0"/>
              <a:gd name="adj2" fmla="val 1081909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2"/>
          <p:cNvSpPr/>
          <p:nvPr/>
        </p:nvSpPr>
        <p:spPr>
          <a:xfrm rot="5400000">
            <a:off x="2966355" y="1270839"/>
            <a:ext cx="3211500" cy="3211500"/>
          </a:xfrm>
          <a:prstGeom prst="pie">
            <a:avLst>
              <a:gd name="adj1" fmla="val 0"/>
              <a:gd name="adj2" fmla="val 5418211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32"/>
          <p:cNvGrpSpPr/>
          <p:nvPr/>
        </p:nvGrpSpPr>
        <p:grpSpPr>
          <a:xfrm>
            <a:off x="712325" y="2147921"/>
            <a:ext cx="2101500" cy="2137200"/>
            <a:chOff x="712325" y="2417275"/>
            <a:chExt cx="2101500" cy="2137200"/>
          </a:xfrm>
        </p:grpSpPr>
        <p:sp>
          <p:nvSpPr>
            <p:cNvPr id="639" name="Google Shape;639;p32"/>
            <p:cNvSpPr txBox="1"/>
            <p:nvPr/>
          </p:nvSpPr>
          <p:spPr>
            <a:xfrm>
              <a:off x="712325" y="2417275"/>
              <a:ext cx="2101500" cy="411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40" name="Google Shape;640;p32"/>
            <p:cNvSpPr txBox="1"/>
            <p:nvPr/>
          </p:nvSpPr>
          <p:spPr>
            <a:xfrm>
              <a:off x="712325" y="2829175"/>
              <a:ext cx="2101500" cy="17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rings. It’s composed mostly of hydrogen and helium. It was named after the Roman god of wealth and agriculture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1" name="Google Shape;641;p32"/>
          <p:cNvGrpSpPr/>
          <p:nvPr/>
        </p:nvGrpSpPr>
        <p:grpSpPr>
          <a:xfrm>
            <a:off x="6330199" y="2147921"/>
            <a:ext cx="2101500" cy="2146308"/>
            <a:chOff x="6330199" y="2417275"/>
            <a:chExt cx="2101500" cy="2146308"/>
          </a:xfrm>
        </p:grpSpPr>
        <p:sp>
          <p:nvSpPr>
            <p:cNvPr id="642" name="Google Shape;642;p32"/>
            <p:cNvSpPr txBox="1"/>
            <p:nvPr/>
          </p:nvSpPr>
          <p:spPr>
            <a:xfrm>
              <a:off x="6330199" y="2417275"/>
              <a:ext cx="2101500" cy="411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43" name="Google Shape;643;p32"/>
            <p:cNvSpPr txBox="1"/>
            <p:nvPr/>
          </p:nvSpPr>
          <p:spPr>
            <a:xfrm>
              <a:off x="6331326" y="2838283"/>
              <a:ext cx="2098800" cy="17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Mercury, and its atmosphere is extremely poisonous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44" name="Google Shape;644;p32"/>
          <p:cNvSpPr txBox="1"/>
          <p:nvPr/>
        </p:nvSpPr>
        <p:spPr>
          <a:xfrm>
            <a:off x="1671500" y="1458871"/>
            <a:ext cx="114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5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25%</a:t>
            </a:r>
            <a:endParaRPr sz="3000" b="1">
              <a:solidFill>
                <a:schemeClr val="accent5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645" name="Google Shape;645;p32"/>
          <p:cNvSpPr txBox="1"/>
          <p:nvPr/>
        </p:nvSpPr>
        <p:spPr>
          <a:xfrm>
            <a:off x="6330200" y="1458873"/>
            <a:ext cx="114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50%</a:t>
            </a:r>
            <a:endParaRPr sz="3000" b="1">
              <a:solidFill>
                <a:schemeClr val="accent2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</a:t>
            </a:r>
            <a:endParaRPr dirty="0"/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720000" y="1586700"/>
            <a:ext cx="5854500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Providing a catalog based on the main drinking ingredient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Providing category or country of origin based on ingredient or glass type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83" name="Google Shape;183;p16"/>
          <p:cNvGrpSpPr/>
          <p:nvPr/>
        </p:nvGrpSpPr>
        <p:grpSpPr>
          <a:xfrm>
            <a:off x="6890650" y="3406188"/>
            <a:ext cx="750900" cy="750900"/>
            <a:chOff x="621500" y="307363"/>
            <a:chExt cx="750900" cy="750900"/>
          </a:xfrm>
        </p:grpSpPr>
        <p:sp>
          <p:nvSpPr>
            <p:cNvPr id="184" name="Google Shape;184;p16"/>
            <p:cNvSpPr/>
            <p:nvPr/>
          </p:nvSpPr>
          <p:spPr>
            <a:xfrm>
              <a:off x="621500" y="3073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" name="Google Shape;185;p16"/>
            <p:cNvGrpSpPr/>
            <p:nvPr/>
          </p:nvGrpSpPr>
          <p:grpSpPr>
            <a:xfrm>
              <a:off x="768764" y="453976"/>
              <a:ext cx="456370" cy="457698"/>
              <a:chOff x="1161000" y="1920150"/>
              <a:chExt cx="575425" cy="577100"/>
            </a:xfrm>
          </p:grpSpPr>
          <p:sp>
            <p:nvSpPr>
              <p:cNvPr id="186" name="Google Shape;186;p16"/>
              <p:cNvSpPr/>
              <p:nvPr/>
            </p:nvSpPr>
            <p:spPr>
              <a:xfrm>
                <a:off x="1217700" y="1977700"/>
                <a:ext cx="462025" cy="462025"/>
              </a:xfrm>
              <a:custGeom>
                <a:avLst/>
                <a:gdLst/>
                <a:ahLst/>
                <a:cxnLst/>
                <a:rect l="l" t="t" r="r" b="b"/>
                <a:pathLst>
                  <a:path w="18481" h="18481" fill="none" extrusionOk="0">
                    <a:moveTo>
                      <a:pt x="15178" y="3269"/>
                    </a:moveTo>
                    <a:cubicBezTo>
                      <a:pt x="18481" y="6572"/>
                      <a:pt x="18481" y="11909"/>
                      <a:pt x="15178" y="15178"/>
                    </a:cubicBezTo>
                    <a:cubicBezTo>
                      <a:pt x="11909" y="18480"/>
                      <a:pt x="6572" y="18480"/>
                      <a:pt x="3270" y="15178"/>
                    </a:cubicBezTo>
                    <a:cubicBezTo>
                      <a:pt x="1" y="11909"/>
                      <a:pt x="1" y="6572"/>
                      <a:pt x="3270" y="3269"/>
                    </a:cubicBezTo>
                    <a:cubicBezTo>
                      <a:pt x="6572" y="0"/>
                      <a:pt x="11909" y="0"/>
                      <a:pt x="15178" y="3269"/>
                    </a:cubicBezTo>
                    <a:close/>
                  </a:path>
                </a:pathLst>
              </a:custGeom>
              <a:solidFill>
                <a:schemeClr val="lt1"/>
              </a:solidFill>
              <a:ln w="10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1448700" y="1920150"/>
                <a:ext cx="25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39" fill="none" extrusionOk="0">
                    <a:moveTo>
                      <a:pt x="1" y="6238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1448700" y="2340450"/>
                <a:ext cx="25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272" fill="none" extrusionOk="0">
                    <a:moveTo>
                      <a:pt x="1" y="6272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1581300" y="2208700"/>
                <a:ext cx="15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" fill="none" extrusionOk="0">
                    <a:moveTo>
                      <a:pt x="1" y="0"/>
                    </a:moveTo>
                    <a:lnTo>
                      <a:pt x="6205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1161000" y="2208700"/>
                <a:ext cx="15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" fill="none" extrusionOk="0">
                    <a:moveTo>
                      <a:pt x="1" y="0"/>
                    </a:moveTo>
                    <a:lnTo>
                      <a:pt x="6205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1422850" y="2181175"/>
                <a:ext cx="5422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69" extrusionOk="0">
                    <a:moveTo>
                      <a:pt x="1068" y="0"/>
                    </a:moveTo>
                    <a:cubicBezTo>
                      <a:pt x="501" y="0"/>
                      <a:pt x="1" y="467"/>
                      <a:pt x="1" y="1101"/>
                    </a:cubicBezTo>
                    <a:cubicBezTo>
                      <a:pt x="1" y="1668"/>
                      <a:pt x="468" y="2169"/>
                      <a:pt x="1068" y="2169"/>
                    </a:cubicBezTo>
                    <a:cubicBezTo>
                      <a:pt x="1669" y="2169"/>
                      <a:pt x="2169" y="1702"/>
                      <a:pt x="2169" y="1101"/>
                    </a:cubicBezTo>
                    <a:cubicBezTo>
                      <a:pt x="2169" y="501"/>
                      <a:pt x="1669" y="0"/>
                      <a:pt x="10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16"/>
          <p:cNvGrpSpPr/>
          <p:nvPr/>
        </p:nvGrpSpPr>
        <p:grpSpPr>
          <a:xfrm>
            <a:off x="7673100" y="2655288"/>
            <a:ext cx="750900" cy="750900"/>
            <a:chOff x="3953900" y="1018313"/>
            <a:chExt cx="750900" cy="750900"/>
          </a:xfrm>
        </p:grpSpPr>
        <p:sp>
          <p:nvSpPr>
            <p:cNvPr id="193" name="Google Shape;193;p16"/>
            <p:cNvSpPr/>
            <p:nvPr/>
          </p:nvSpPr>
          <p:spPr>
            <a:xfrm>
              <a:off x="3953900" y="101831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4136863" y="1201008"/>
              <a:ext cx="384975" cy="385534"/>
            </a:xfrm>
            <a:custGeom>
              <a:avLst/>
              <a:gdLst/>
              <a:ahLst/>
              <a:cxnLst/>
              <a:rect l="l" t="t" r="r" b="b"/>
              <a:pathLst>
                <a:path w="23417" h="23451" extrusionOk="0">
                  <a:moveTo>
                    <a:pt x="11709" y="6539"/>
                  </a:moveTo>
                  <a:cubicBezTo>
                    <a:pt x="14544" y="6539"/>
                    <a:pt x="16879" y="8841"/>
                    <a:pt x="16879" y="11709"/>
                  </a:cubicBezTo>
                  <a:cubicBezTo>
                    <a:pt x="16846" y="14545"/>
                    <a:pt x="14544" y="16880"/>
                    <a:pt x="11709" y="16880"/>
                  </a:cubicBezTo>
                  <a:cubicBezTo>
                    <a:pt x="8873" y="16880"/>
                    <a:pt x="6538" y="14611"/>
                    <a:pt x="6538" y="11709"/>
                  </a:cubicBezTo>
                  <a:cubicBezTo>
                    <a:pt x="6538" y="8874"/>
                    <a:pt x="8840" y="6539"/>
                    <a:pt x="11709" y="6539"/>
                  </a:cubicBezTo>
                  <a:close/>
                  <a:moveTo>
                    <a:pt x="9741" y="1"/>
                  </a:moveTo>
                  <a:lnTo>
                    <a:pt x="9741" y="2436"/>
                  </a:lnTo>
                  <a:cubicBezTo>
                    <a:pt x="8573" y="2669"/>
                    <a:pt x="7506" y="3136"/>
                    <a:pt x="6538" y="3770"/>
                  </a:cubicBezTo>
                  <a:lnTo>
                    <a:pt x="4837" y="2036"/>
                  </a:lnTo>
                  <a:lnTo>
                    <a:pt x="2035" y="4838"/>
                  </a:lnTo>
                  <a:lnTo>
                    <a:pt x="3736" y="6539"/>
                  </a:lnTo>
                  <a:cubicBezTo>
                    <a:pt x="3102" y="7506"/>
                    <a:pt x="2669" y="8607"/>
                    <a:pt x="2402" y="9775"/>
                  </a:cubicBezTo>
                  <a:lnTo>
                    <a:pt x="0" y="9775"/>
                  </a:lnTo>
                  <a:lnTo>
                    <a:pt x="0" y="13677"/>
                  </a:lnTo>
                  <a:lnTo>
                    <a:pt x="2402" y="13677"/>
                  </a:lnTo>
                  <a:cubicBezTo>
                    <a:pt x="2669" y="14845"/>
                    <a:pt x="3102" y="15946"/>
                    <a:pt x="3736" y="16880"/>
                  </a:cubicBezTo>
                  <a:lnTo>
                    <a:pt x="2035" y="18614"/>
                  </a:lnTo>
                  <a:lnTo>
                    <a:pt x="4837" y="21383"/>
                  </a:lnTo>
                  <a:lnTo>
                    <a:pt x="6538" y="19682"/>
                  </a:lnTo>
                  <a:cubicBezTo>
                    <a:pt x="7506" y="20315"/>
                    <a:pt x="8573" y="20782"/>
                    <a:pt x="9741" y="21016"/>
                  </a:cubicBezTo>
                  <a:lnTo>
                    <a:pt x="9741" y="23451"/>
                  </a:lnTo>
                  <a:lnTo>
                    <a:pt x="13677" y="23451"/>
                  </a:lnTo>
                  <a:lnTo>
                    <a:pt x="13677" y="21016"/>
                  </a:lnTo>
                  <a:cubicBezTo>
                    <a:pt x="14844" y="20749"/>
                    <a:pt x="15912" y="20315"/>
                    <a:pt x="16879" y="19682"/>
                  </a:cubicBezTo>
                  <a:lnTo>
                    <a:pt x="18580" y="21383"/>
                  </a:lnTo>
                  <a:lnTo>
                    <a:pt x="21382" y="18614"/>
                  </a:lnTo>
                  <a:lnTo>
                    <a:pt x="19681" y="16880"/>
                  </a:lnTo>
                  <a:cubicBezTo>
                    <a:pt x="20315" y="15946"/>
                    <a:pt x="20748" y="14845"/>
                    <a:pt x="21015" y="13677"/>
                  </a:cubicBezTo>
                  <a:lnTo>
                    <a:pt x="23417" y="13677"/>
                  </a:lnTo>
                  <a:lnTo>
                    <a:pt x="23417" y="9775"/>
                  </a:lnTo>
                  <a:lnTo>
                    <a:pt x="21015" y="9775"/>
                  </a:lnTo>
                  <a:cubicBezTo>
                    <a:pt x="20748" y="8607"/>
                    <a:pt x="20315" y="7506"/>
                    <a:pt x="19681" y="6539"/>
                  </a:cubicBezTo>
                  <a:lnTo>
                    <a:pt x="21382" y="4838"/>
                  </a:lnTo>
                  <a:lnTo>
                    <a:pt x="18580" y="2036"/>
                  </a:lnTo>
                  <a:lnTo>
                    <a:pt x="16879" y="3770"/>
                  </a:lnTo>
                  <a:cubicBezTo>
                    <a:pt x="15912" y="3136"/>
                    <a:pt x="14844" y="2669"/>
                    <a:pt x="13677" y="2436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cxnSp>
        <p:nvCxnSpPr>
          <p:cNvPr id="651" name="Google Shape;651;p33"/>
          <p:cNvCxnSpPr>
            <a:stCxn id="652" idx="0"/>
            <a:endCxn id="653" idx="2"/>
          </p:cNvCxnSpPr>
          <p:nvPr/>
        </p:nvCxnSpPr>
        <p:spPr>
          <a:xfrm rot="10800000" flipH="1">
            <a:off x="7480937" y="2727372"/>
            <a:ext cx="4800" cy="373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54" name="Google Shape;654;p33"/>
          <p:cNvGrpSpPr/>
          <p:nvPr/>
        </p:nvGrpSpPr>
        <p:grpSpPr>
          <a:xfrm>
            <a:off x="6537887" y="3101172"/>
            <a:ext cx="1886100" cy="1023878"/>
            <a:chOff x="6537875" y="3153197"/>
            <a:chExt cx="1886100" cy="1023878"/>
          </a:xfrm>
        </p:grpSpPr>
        <p:sp>
          <p:nvSpPr>
            <p:cNvPr id="652" name="Google Shape;652;p33"/>
            <p:cNvSpPr txBox="1"/>
            <p:nvPr/>
          </p:nvSpPr>
          <p:spPr>
            <a:xfrm>
              <a:off x="6537875" y="3153197"/>
              <a:ext cx="1886100" cy="45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55" name="Google Shape;655;p33"/>
            <p:cNvSpPr txBox="1"/>
            <p:nvPr/>
          </p:nvSpPr>
          <p:spPr>
            <a:xfrm>
              <a:off x="6537875" y="3604975"/>
              <a:ext cx="18861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full of iron oxide dust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56" name="Google Shape;656;p33"/>
          <p:cNvCxnSpPr>
            <a:stCxn id="657" idx="0"/>
            <a:endCxn id="658" idx="2"/>
          </p:cNvCxnSpPr>
          <p:nvPr/>
        </p:nvCxnSpPr>
        <p:spPr>
          <a:xfrm rot="10800000">
            <a:off x="5541597" y="2727397"/>
            <a:ext cx="0" cy="373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59" name="Google Shape;659;p33"/>
          <p:cNvGrpSpPr/>
          <p:nvPr/>
        </p:nvGrpSpPr>
        <p:grpSpPr>
          <a:xfrm>
            <a:off x="4598547" y="3101197"/>
            <a:ext cx="1886100" cy="1023827"/>
            <a:chOff x="4598534" y="3153222"/>
            <a:chExt cx="1886100" cy="1023827"/>
          </a:xfrm>
        </p:grpSpPr>
        <p:sp>
          <p:nvSpPr>
            <p:cNvPr id="657" name="Google Shape;657;p33"/>
            <p:cNvSpPr txBox="1"/>
            <p:nvPr/>
          </p:nvSpPr>
          <p:spPr>
            <a:xfrm>
              <a:off x="4598534" y="3153222"/>
              <a:ext cx="1886100" cy="45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60" name="Google Shape;660;p33"/>
            <p:cNvSpPr txBox="1"/>
            <p:nvPr/>
          </p:nvSpPr>
          <p:spPr>
            <a:xfrm>
              <a:off x="4598534" y="3604949"/>
              <a:ext cx="18861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61" name="Google Shape;661;p33"/>
          <p:cNvCxnSpPr>
            <a:stCxn id="662" idx="0"/>
            <a:endCxn id="663" idx="2"/>
          </p:cNvCxnSpPr>
          <p:nvPr/>
        </p:nvCxnSpPr>
        <p:spPr>
          <a:xfrm rot="10800000">
            <a:off x="1663063" y="2727324"/>
            <a:ext cx="0" cy="373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64" name="Google Shape;664;p33"/>
          <p:cNvGrpSpPr/>
          <p:nvPr/>
        </p:nvGrpSpPr>
        <p:grpSpPr>
          <a:xfrm>
            <a:off x="720013" y="3101124"/>
            <a:ext cx="1886100" cy="1023886"/>
            <a:chOff x="720000" y="3153149"/>
            <a:chExt cx="1886100" cy="1023886"/>
          </a:xfrm>
        </p:grpSpPr>
        <p:sp>
          <p:nvSpPr>
            <p:cNvPr id="662" name="Google Shape;662;p33"/>
            <p:cNvSpPr txBox="1"/>
            <p:nvPr/>
          </p:nvSpPr>
          <p:spPr>
            <a:xfrm>
              <a:off x="720000" y="3153149"/>
              <a:ext cx="1886100" cy="45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65" name="Google Shape;665;p33"/>
            <p:cNvSpPr txBox="1"/>
            <p:nvPr/>
          </p:nvSpPr>
          <p:spPr>
            <a:xfrm>
              <a:off x="720000" y="3604935"/>
              <a:ext cx="18861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66" name="Google Shape;666;p33"/>
          <p:cNvCxnSpPr>
            <a:stCxn id="667" idx="0"/>
            <a:endCxn id="668" idx="2"/>
          </p:cNvCxnSpPr>
          <p:nvPr/>
        </p:nvCxnSpPr>
        <p:spPr>
          <a:xfrm rot="10800000">
            <a:off x="3602344" y="2727514"/>
            <a:ext cx="0" cy="374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69" name="Google Shape;669;p33"/>
          <p:cNvGrpSpPr/>
          <p:nvPr/>
        </p:nvGrpSpPr>
        <p:grpSpPr>
          <a:xfrm>
            <a:off x="2659294" y="3101914"/>
            <a:ext cx="1886100" cy="1022635"/>
            <a:chOff x="2659281" y="3153939"/>
            <a:chExt cx="1886100" cy="1022635"/>
          </a:xfrm>
        </p:grpSpPr>
        <p:sp>
          <p:nvSpPr>
            <p:cNvPr id="667" name="Google Shape;667;p33"/>
            <p:cNvSpPr txBox="1"/>
            <p:nvPr/>
          </p:nvSpPr>
          <p:spPr>
            <a:xfrm>
              <a:off x="2659281" y="3153939"/>
              <a:ext cx="1886100" cy="45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70" name="Google Shape;670;p33"/>
            <p:cNvSpPr txBox="1"/>
            <p:nvPr/>
          </p:nvSpPr>
          <p:spPr>
            <a:xfrm>
              <a:off x="2659281" y="3604474"/>
              <a:ext cx="18861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&amp; helium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68" name="Google Shape;668;p33"/>
          <p:cNvSpPr txBox="1"/>
          <p:nvPr/>
        </p:nvSpPr>
        <p:spPr>
          <a:xfrm>
            <a:off x="3283444" y="2089636"/>
            <a:ext cx="6378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02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658" name="Google Shape;658;p33"/>
          <p:cNvSpPr txBox="1"/>
          <p:nvPr/>
        </p:nvSpPr>
        <p:spPr>
          <a:xfrm>
            <a:off x="5222697" y="2089636"/>
            <a:ext cx="6378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03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663" name="Google Shape;663;p33"/>
          <p:cNvSpPr txBox="1"/>
          <p:nvPr/>
        </p:nvSpPr>
        <p:spPr>
          <a:xfrm>
            <a:off x="1344163" y="2089625"/>
            <a:ext cx="6378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01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653" name="Google Shape;653;p33"/>
          <p:cNvSpPr txBox="1"/>
          <p:nvPr/>
        </p:nvSpPr>
        <p:spPr>
          <a:xfrm>
            <a:off x="7166787" y="2089650"/>
            <a:ext cx="6378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04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671" name="Google Shape;671;p33"/>
          <p:cNvGrpSpPr/>
          <p:nvPr/>
        </p:nvGrpSpPr>
        <p:grpSpPr>
          <a:xfrm>
            <a:off x="3390805" y="1594774"/>
            <a:ext cx="423079" cy="419659"/>
            <a:chOff x="-4475825" y="3612425"/>
            <a:chExt cx="293825" cy="291450"/>
          </a:xfrm>
        </p:grpSpPr>
        <p:sp>
          <p:nvSpPr>
            <p:cNvPr id="672" name="Google Shape;672;p33"/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3"/>
          <p:cNvGrpSpPr/>
          <p:nvPr/>
        </p:nvGrpSpPr>
        <p:grpSpPr>
          <a:xfrm>
            <a:off x="1452657" y="1594774"/>
            <a:ext cx="420811" cy="418507"/>
            <a:chOff x="-5971525" y="3273750"/>
            <a:chExt cx="292250" cy="290650"/>
          </a:xfrm>
        </p:grpSpPr>
        <p:sp>
          <p:nvSpPr>
            <p:cNvPr id="676" name="Google Shape;676;p33"/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3"/>
          <p:cNvGrpSpPr/>
          <p:nvPr/>
        </p:nvGrpSpPr>
        <p:grpSpPr>
          <a:xfrm>
            <a:off x="7258206" y="1594774"/>
            <a:ext cx="426462" cy="395865"/>
            <a:chOff x="-3808700" y="3628950"/>
            <a:chExt cx="296175" cy="274925"/>
          </a:xfrm>
        </p:grpSpPr>
        <p:sp>
          <p:nvSpPr>
            <p:cNvPr id="679" name="Google Shape;679;p33"/>
            <p:cNvSpPr/>
            <p:nvPr/>
          </p:nvSpPr>
          <p:spPr>
            <a:xfrm>
              <a:off x="-3665972" y="368095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41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-3808700" y="3664400"/>
              <a:ext cx="296175" cy="239475"/>
            </a:xfrm>
            <a:custGeom>
              <a:avLst/>
              <a:gdLst/>
              <a:ahLst/>
              <a:cxnLst/>
              <a:rect l="l" t="t" r="r" b="b"/>
              <a:pathLst>
                <a:path w="11847" h="9579" extrusionOk="0">
                  <a:moveTo>
                    <a:pt x="3970" y="8223"/>
                  </a:moveTo>
                  <a:cubicBezTo>
                    <a:pt x="4159" y="8223"/>
                    <a:pt x="4316" y="8381"/>
                    <a:pt x="4316" y="8570"/>
                  </a:cubicBezTo>
                  <a:cubicBezTo>
                    <a:pt x="4316" y="8791"/>
                    <a:pt x="4159" y="8948"/>
                    <a:pt x="3970" y="8948"/>
                  </a:cubicBezTo>
                  <a:cubicBezTo>
                    <a:pt x="3781" y="8948"/>
                    <a:pt x="3623" y="8791"/>
                    <a:pt x="3623" y="8570"/>
                  </a:cubicBezTo>
                  <a:cubicBezTo>
                    <a:pt x="3623" y="8349"/>
                    <a:pt x="3781" y="8223"/>
                    <a:pt x="3970" y="8223"/>
                  </a:cubicBezTo>
                  <a:close/>
                  <a:moveTo>
                    <a:pt x="8727" y="8223"/>
                  </a:moveTo>
                  <a:cubicBezTo>
                    <a:pt x="8916" y="8223"/>
                    <a:pt x="9074" y="8381"/>
                    <a:pt x="9074" y="8570"/>
                  </a:cubicBezTo>
                  <a:cubicBezTo>
                    <a:pt x="9074" y="8791"/>
                    <a:pt x="8916" y="8948"/>
                    <a:pt x="8727" y="8948"/>
                  </a:cubicBezTo>
                  <a:cubicBezTo>
                    <a:pt x="8538" y="8948"/>
                    <a:pt x="8381" y="8791"/>
                    <a:pt x="8381" y="8570"/>
                  </a:cubicBezTo>
                  <a:cubicBezTo>
                    <a:pt x="8412" y="8349"/>
                    <a:pt x="8538" y="8223"/>
                    <a:pt x="8727" y="8223"/>
                  </a:cubicBezTo>
                  <a:close/>
                  <a:moveTo>
                    <a:pt x="473" y="1"/>
                  </a:moveTo>
                  <a:cubicBezTo>
                    <a:pt x="32" y="1"/>
                    <a:pt x="0" y="662"/>
                    <a:pt x="473" y="662"/>
                  </a:cubicBezTo>
                  <a:lnTo>
                    <a:pt x="819" y="662"/>
                  </a:lnTo>
                  <a:cubicBezTo>
                    <a:pt x="977" y="662"/>
                    <a:pt x="1134" y="788"/>
                    <a:pt x="1166" y="946"/>
                  </a:cubicBezTo>
                  <a:lnTo>
                    <a:pt x="2143" y="6428"/>
                  </a:lnTo>
                  <a:cubicBezTo>
                    <a:pt x="1481" y="7058"/>
                    <a:pt x="1922" y="8192"/>
                    <a:pt x="2867" y="8192"/>
                  </a:cubicBezTo>
                  <a:lnTo>
                    <a:pt x="2930" y="8192"/>
                  </a:lnTo>
                  <a:cubicBezTo>
                    <a:pt x="2899" y="8318"/>
                    <a:pt x="2867" y="8412"/>
                    <a:pt x="2867" y="8538"/>
                  </a:cubicBezTo>
                  <a:cubicBezTo>
                    <a:pt x="2867" y="9106"/>
                    <a:pt x="3340" y="9578"/>
                    <a:pt x="3875" y="9578"/>
                  </a:cubicBezTo>
                  <a:cubicBezTo>
                    <a:pt x="4442" y="9578"/>
                    <a:pt x="4915" y="9106"/>
                    <a:pt x="4915" y="8538"/>
                  </a:cubicBezTo>
                  <a:cubicBezTo>
                    <a:pt x="4915" y="8412"/>
                    <a:pt x="4884" y="8318"/>
                    <a:pt x="4821" y="8192"/>
                  </a:cubicBezTo>
                  <a:lnTo>
                    <a:pt x="7719" y="8192"/>
                  </a:lnTo>
                  <a:cubicBezTo>
                    <a:pt x="7656" y="8318"/>
                    <a:pt x="7624" y="8412"/>
                    <a:pt x="7624" y="8538"/>
                  </a:cubicBezTo>
                  <a:cubicBezTo>
                    <a:pt x="7624" y="9106"/>
                    <a:pt x="8097" y="9578"/>
                    <a:pt x="8664" y="9578"/>
                  </a:cubicBezTo>
                  <a:cubicBezTo>
                    <a:pt x="9200" y="9578"/>
                    <a:pt x="9672" y="9106"/>
                    <a:pt x="9672" y="8538"/>
                  </a:cubicBezTo>
                  <a:cubicBezTo>
                    <a:pt x="9672" y="8412"/>
                    <a:pt x="9641" y="8318"/>
                    <a:pt x="9609" y="8192"/>
                  </a:cubicBezTo>
                  <a:lnTo>
                    <a:pt x="9987" y="8192"/>
                  </a:lnTo>
                  <a:cubicBezTo>
                    <a:pt x="10176" y="8192"/>
                    <a:pt x="10334" y="8034"/>
                    <a:pt x="10334" y="7845"/>
                  </a:cubicBezTo>
                  <a:cubicBezTo>
                    <a:pt x="10334" y="7625"/>
                    <a:pt x="10176" y="7467"/>
                    <a:pt x="9987" y="7467"/>
                  </a:cubicBezTo>
                  <a:lnTo>
                    <a:pt x="2773" y="7467"/>
                  </a:lnTo>
                  <a:cubicBezTo>
                    <a:pt x="2759" y="7470"/>
                    <a:pt x="2746" y="7471"/>
                    <a:pt x="2733" y="7471"/>
                  </a:cubicBezTo>
                  <a:cubicBezTo>
                    <a:pt x="2459" y="7471"/>
                    <a:pt x="2477" y="6837"/>
                    <a:pt x="2899" y="6837"/>
                  </a:cubicBezTo>
                  <a:lnTo>
                    <a:pt x="10145" y="6837"/>
                  </a:lnTo>
                  <a:cubicBezTo>
                    <a:pt x="10302" y="6837"/>
                    <a:pt x="10428" y="6774"/>
                    <a:pt x="10460" y="6617"/>
                  </a:cubicBezTo>
                  <a:lnTo>
                    <a:pt x="11815" y="2553"/>
                  </a:lnTo>
                  <a:cubicBezTo>
                    <a:pt x="11846" y="2427"/>
                    <a:pt x="11815" y="2332"/>
                    <a:pt x="11752" y="2238"/>
                  </a:cubicBezTo>
                  <a:cubicBezTo>
                    <a:pt x="11657" y="2080"/>
                    <a:pt x="11500" y="2048"/>
                    <a:pt x="10775" y="2048"/>
                  </a:cubicBezTo>
                  <a:lnTo>
                    <a:pt x="10491" y="2048"/>
                  </a:lnTo>
                  <a:lnTo>
                    <a:pt x="10491" y="2395"/>
                  </a:lnTo>
                  <a:cubicBezTo>
                    <a:pt x="10491" y="2584"/>
                    <a:pt x="10334" y="2742"/>
                    <a:pt x="10145" y="2742"/>
                  </a:cubicBezTo>
                  <a:lnTo>
                    <a:pt x="9641" y="2742"/>
                  </a:lnTo>
                  <a:cubicBezTo>
                    <a:pt x="9609" y="2868"/>
                    <a:pt x="9546" y="2962"/>
                    <a:pt x="9515" y="3057"/>
                  </a:cubicBezTo>
                  <a:lnTo>
                    <a:pt x="9861" y="3435"/>
                  </a:lnTo>
                  <a:cubicBezTo>
                    <a:pt x="9987" y="3529"/>
                    <a:pt x="9987" y="3781"/>
                    <a:pt x="9861" y="3907"/>
                  </a:cubicBezTo>
                  <a:lnTo>
                    <a:pt x="8885" y="4884"/>
                  </a:lnTo>
                  <a:cubicBezTo>
                    <a:pt x="8822" y="4947"/>
                    <a:pt x="8735" y="4978"/>
                    <a:pt x="8648" y="4978"/>
                  </a:cubicBezTo>
                  <a:cubicBezTo>
                    <a:pt x="8562" y="4978"/>
                    <a:pt x="8475" y="4947"/>
                    <a:pt x="8412" y="4884"/>
                  </a:cubicBezTo>
                  <a:lnTo>
                    <a:pt x="8066" y="4537"/>
                  </a:lnTo>
                  <a:cubicBezTo>
                    <a:pt x="7971" y="4569"/>
                    <a:pt x="7877" y="4600"/>
                    <a:pt x="7751" y="4632"/>
                  </a:cubicBezTo>
                  <a:lnTo>
                    <a:pt x="7751" y="5167"/>
                  </a:lnTo>
                  <a:cubicBezTo>
                    <a:pt x="7751" y="5356"/>
                    <a:pt x="7593" y="5514"/>
                    <a:pt x="7404" y="5514"/>
                  </a:cubicBezTo>
                  <a:lnTo>
                    <a:pt x="5986" y="5514"/>
                  </a:lnTo>
                  <a:cubicBezTo>
                    <a:pt x="5766" y="5514"/>
                    <a:pt x="5608" y="5356"/>
                    <a:pt x="5608" y="5167"/>
                  </a:cubicBezTo>
                  <a:lnTo>
                    <a:pt x="5608" y="4632"/>
                  </a:lnTo>
                  <a:cubicBezTo>
                    <a:pt x="5514" y="4600"/>
                    <a:pt x="5419" y="4569"/>
                    <a:pt x="5293" y="4537"/>
                  </a:cubicBezTo>
                  <a:lnTo>
                    <a:pt x="4947" y="4884"/>
                  </a:lnTo>
                  <a:cubicBezTo>
                    <a:pt x="4884" y="4947"/>
                    <a:pt x="4797" y="4978"/>
                    <a:pt x="4710" y="4978"/>
                  </a:cubicBezTo>
                  <a:cubicBezTo>
                    <a:pt x="4624" y="4978"/>
                    <a:pt x="4537" y="4947"/>
                    <a:pt x="4474" y="4884"/>
                  </a:cubicBezTo>
                  <a:lnTo>
                    <a:pt x="3497" y="3907"/>
                  </a:lnTo>
                  <a:cubicBezTo>
                    <a:pt x="3371" y="3781"/>
                    <a:pt x="3371" y="3529"/>
                    <a:pt x="3497" y="3435"/>
                  </a:cubicBezTo>
                  <a:lnTo>
                    <a:pt x="3844" y="3057"/>
                  </a:lnTo>
                  <a:cubicBezTo>
                    <a:pt x="3812" y="2994"/>
                    <a:pt x="3781" y="2868"/>
                    <a:pt x="3718" y="2742"/>
                  </a:cubicBezTo>
                  <a:lnTo>
                    <a:pt x="3214" y="2742"/>
                  </a:lnTo>
                  <a:cubicBezTo>
                    <a:pt x="3025" y="2742"/>
                    <a:pt x="2867" y="2584"/>
                    <a:pt x="2867" y="2395"/>
                  </a:cubicBezTo>
                  <a:lnTo>
                    <a:pt x="2867" y="2048"/>
                  </a:lnTo>
                  <a:lnTo>
                    <a:pt x="2080" y="2048"/>
                  </a:lnTo>
                  <a:lnTo>
                    <a:pt x="1828" y="820"/>
                  </a:lnTo>
                  <a:cubicBezTo>
                    <a:pt x="1765" y="347"/>
                    <a:pt x="1324" y="1"/>
                    <a:pt x="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-3718359" y="3628950"/>
              <a:ext cx="155975" cy="156775"/>
            </a:xfrm>
            <a:custGeom>
              <a:avLst/>
              <a:gdLst/>
              <a:ahLst/>
              <a:cxnLst/>
              <a:rect l="l" t="t" r="r" b="b"/>
              <a:pathLst>
                <a:path w="6239" h="6271" extrusionOk="0">
                  <a:moveTo>
                    <a:pt x="3056" y="1419"/>
                  </a:moveTo>
                  <a:cubicBezTo>
                    <a:pt x="4001" y="1419"/>
                    <a:pt x="4758" y="2175"/>
                    <a:pt x="4758" y="3120"/>
                  </a:cubicBezTo>
                  <a:cubicBezTo>
                    <a:pt x="4758" y="4065"/>
                    <a:pt x="4001" y="4821"/>
                    <a:pt x="3056" y="4821"/>
                  </a:cubicBezTo>
                  <a:cubicBezTo>
                    <a:pt x="2111" y="4821"/>
                    <a:pt x="1355" y="4065"/>
                    <a:pt x="1355" y="3120"/>
                  </a:cubicBezTo>
                  <a:cubicBezTo>
                    <a:pt x="1355" y="2175"/>
                    <a:pt x="2111" y="1419"/>
                    <a:pt x="3056" y="1419"/>
                  </a:cubicBezTo>
                  <a:close/>
                  <a:moveTo>
                    <a:pt x="2773" y="1"/>
                  </a:moveTo>
                  <a:lnTo>
                    <a:pt x="2773" y="442"/>
                  </a:lnTo>
                  <a:cubicBezTo>
                    <a:pt x="2773" y="600"/>
                    <a:pt x="2678" y="726"/>
                    <a:pt x="2521" y="757"/>
                  </a:cubicBezTo>
                  <a:cubicBezTo>
                    <a:pt x="2300" y="789"/>
                    <a:pt x="2080" y="915"/>
                    <a:pt x="1891" y="1041"/>
                  </a:cubicBezTo>
                  <a:cubicBezTo>
                    <a:pt x="1846" y="1063"/>
                    <a:pt x="1793" y="1073"/>
                    <a:pt x="1739" y="1073"/>
                  </a:cubicBezTo>
                  <a:cubicBezTo>
                    <a:pt x="1639" y="1073"/>
                    <a:pt x="1531" y="1039"/>
                    <a:pt x="1450" y="978"/>
                  </a:cubicBezTo>
                  <a:lnTo>
                    <a:pt x="1135" y="663"/>
                  </a:lnTo>
                  <a:lnTo>
                    <a:pt x="662" y="1135"/>
                  </a:lnTo>
                  <a:lnTo>
                    <a:pt x="977" y="1450"/>
                  </a:lnTo>
                  <a:cubicBezTo>
                    <a:pt x="1103" y="1576"/>
                    <a:pt x="1103" y="1734"/>
                    <a:pt x="1009" y="1891"/>
                  </a:cubicBezTo>
                  <a:cubicBezTo>
                    <a:pt x="883" y="2080"/>
                    <a:pt x="819" y="2301"/>
                    <a:pt x="725" y="2521"/>
                  </a:cubicBezTo>
                  <a:cubicBezTo>
                    <a:pt x="693" y="2679"/>
                    <a:pt x="599" y="2805"/>
                    <a:pt x="410" y="2805"/>
                  </a:cubicBezTo>
                  <a:lnTo>
                    <a:pt x="0" y="2805"/>
                  </a:lnTo>
                  <a:lnTo>
                    <a:pt x="0" y="3466"/>
                  </a:lnTo>
                  <a:lnTo>
                    <a:pt x="410" y="3466"/>
                  </a:lnTo>
                  <a:cubicBezTo>
                    <a:pt x="567" y="3466"/>
                    <a:pt x="693" y="3593"/>
                    <a:pt x="725" y="3750"/>
                  </a:cubicBezTo>
                  <a:cubicBezTo>
                    <a:pt x="788" y="3939"/>
                    <a:pt x="883" y="4191"/>
                    <a:pt x="1009" y="4380"/>
                  </a:cubicBezTo>
                  <a:cubicBezTo>
                    <a:pt x="1103" y="4506"/>
                    <a:pt x="1040" y="4695"/>
                    <a:pt x="977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3" y="5220"/>
                    <a:pt x="1608" y="5189"/>
                    <a:pt x="1697" y="5189"/>
                  </a:cubicBezTo>
                  <a:cubicBezTo>
                    <a:pt x="1760" y="5189"/>
                    <a:pt x="1825" y="5205"/>
                    <a:pt x="1891" y="5231"/>
                  </a:cubicBezTo>
                  <a:cubicBezTo>
                    <a:pt x="2080" y="5357"/>
                    <a:pt x="2269" y="5451"/>
                    <a:pt x="2521" y="5514"/>
                  </a:cubicBezTo>
                  <a:cubicBezTo>
                    <a:pt x="2678" y="5546"/>
                    <a:pt x="2773" y="5672"/>
                    <a:pt x="2773" y="5829"/>
                  </a:cubicBezTo>
                  <a:lnTo>
                    <a:pt x="2773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60" y="5546"/>
                    <a:pt x="3718" y="5514"/>
                  </a:cubicBezTo>
                  <a:cubicBezTo>
                    <a:pt x="3938" y="5483"/>
                    <a:pt x="4159" y="5357"/>
                    <a:pt x="4348" y="5231"/>
                  </a:cubicBezTo>
                  <a:cubicBezTo>
                    <a:pt x="4393" y="5208"/>
                    <a:pt x="4445" y="5198"/>
                    <a:pt x="4500" y="5198"/>
                  </a:cubicBezTo>
                  <a:cubicBezTo>
                    <a:pt x="4600" y="5198"/>
                    <a:pt x="4708" y="5233"/>
                    <a:pt x="4789" y="5294"/>
                  </a:cubicBezTo>
                  <a:lnTo>
                    <a:pt x="5104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36" y="4695"/>
                    <a:pt x="5136" y="4538"/>
                    <a:pt x="5230" y="4380"/>
                  </a:cubicBezTo>
                  <a:cubicBezTo>
                    <a:pt x="5356" y="4191"/>
                    <a:pt x="5419" y="3971"/>
                    <a:pt x="5514" y="3750"/>
                  </a:cubicBezTo>
                  <a:cubicBezTo>
                    <a:pt x="5545" y="3593"/>
                    <a:pt x="5671" y="3466"/>
                    <a:pt x="5829" y="3466"/>
                  </a:cubicBezTo>
                  <a:lnTo>
                    <a:pt x="6238" y="3466"/>
                  </a:lnTo>
                  <a:lnTo>
                    <a:pt x="6238" y="2805"/>
                  </a:lnTo>
                  <a:lnTo>
                    <a:pt x="5829" y="2805"/>
                  </a:lnTo>
                  <a:cubicBezTo>
                    <a:pt x="5671" y="2805"/>
                    <a:pt x="5545" y="2679"/>
                    <a:pt x="5514" y="2521"/>
                  </a:cubicBezTo>
                  <a:cubicBezTo>
                    <a:pt x="5451" y="2332"/>
                    <a:pt x="5356" y="2080"/>
                    <a:pt x="5230" y="1891"/>
                  </a:cubicBezTo>
                  <a:cubicBezTo>
                    <a:pt x="5136" y="1765"/>
                    <a:pt x="5199" y="1576"/>
                    <a:pt x="5262" y="1450"/>
                  </a:cubicBezTo>
                  <a:lnTo>
                    <a:pt x="5577" y="1135"/>
                  </a:lnTo>
                  <a:lnTo>
                    <a:pt x="5104" y="663"/>
                  </a:lnTo>
                  <a:lnTo>
                    <a:pt x="4789" y="978"/>
                  </a:lnTo>
                  <a:cubicBezTo>
                    <a:pt x="4715" y="1051"/>
                    <a:pt x="4641" y="1082"/>
                    <a:pt x="4555" y="1082"/>
                  </a:cubicBezTo>
                  <a:cubicBezTo>
                    <a:pt x="4494" y="1082"/>
                    <a:pt x="4426" y="1067"/>
                    <a:pt x="4348" y="1041"/>
                  </a:cubicBezTo>
                  <a:cubicBezTo>
                    <a:pt x="4159" y="915"/>
                    <a:pt x="3970" y="820"/>
                    <a:pt x="3718" y="757"/>
                  </a:cubicBezTo>
                  <a:cubicBezTo>
                    <a:pt x="3560" y="726"/>
                    <a:pt x="3466" y="600"/>
                    <a:pt x="3466" y="442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3"/>
          <p:cNvGrpSpPr/>
          <p:nvPr/>
        </p:nvGrpSpPr>
        <p:grpSpPr>
          <a:xfrm>
            <a:off x="5327808" y="1594774"/>
            <a:ext cx="427578" cy="421351"/>
            <a:chOff x="-5254775" y="3631325"/>
            <a:chExt cx="296950" cy="292625"/>
          </a:xfrm>
        </p:grpSpPr>
        <p:sp>
          <p:nvSpPr>
            <p:cNvPr id="683" name="Google Shape;683;p33"/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sp>
        <p:nvSpPr>
          <p:cNvPr id="695" name="Google Shape;695;p34"/>
          <p:cNvSpPr/>
          <p:nvPr/>
        </p:nvSpPr>
        <p:spPr>
          <a:xfrm>
            <a:off x="4036812" y="1976010"/>
            <a:ext cx="251100" cy="251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34"/>
          <p:cNvGrpSpPr/>
          <p:nvPr/>
        </p:nvGrpSpPr>
        <p:grpSpPr>
          <a:xfrm>
            <a:off x="4364078" y="1922711"/>
            <a:ext cx="1793858" cy="871186"/>
            <a:chOff x="4440319" y="1922732"/>
            <a:chExt cx="1592700" cy="871186"/>
          </a:xfrm>
        </p:grpSpPr>
        <p:sp>
          <p:nvSpPr>
            <p:cNvPr id="697" name="Google Shape;697;p34"/>
            <p:cNvSpPr txBox="1"/>
            <p:nvPr/>
          </p:nvSpPr>
          <p:spPr>
            <a:xfrm>
              <a:off x="4440319" y="2266818"/>
              <a:ext cx="15927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8" name="Google Shape;698;p34"/>
            <p:cNvSpPr txBox="1"/>
            <p:nvPr/>
          </p:nvSpPr>
          <p:spPr>
            <a:xfrm>
              <a:off x="4440319" y="1922732"/>
              <a:ext cx="1592700" cy="3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699" name="Google Shape;699;p34"/>
          <p:cNvGrpSpPr/>
          <p:nvPr/>
        </p:nvGrpSpPr>
        <p:grpSpPr>
          <a:xfrm>
            <a:off x="4364078" y="2969936"/>
            <a:ext cx="1793858" cy="860412"/>
            <a:chOff x="4440319" y="2969956"/>
            <a:chExt cx="1592700" cy="860412"/>
          </a:xfrm>
        </p:grpSpPr>
        <p:sp>
          <p:nvSpPr>
            <p:cNvPr id="700" name="Google Shape;700;p34"/>
            <p:cNvSpPr txBox="1"/>
            <p:nvPr/>
          </p:nvSpPr>
          <p:spPr>
            <a:xfrm>
              <a:off x="4440319" y="3303268"/>
              <a:ext cx="15927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1" name="Google Shape;701;p34"/>
            <p:cNvSpPr txBox="1"/>
            <p:nvPr/>
          </p:nvSpPr>
          <p:spPr>
            <a:xfrm>
              <a:off x="4440319" y="2969956"/>
              <a:ext cx="1592700" cy="3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702" name="Google Shape;702;p34"/>
          <p:cNvSpPr/>
          <p:nvPr/>
        </p:nvSpPr>
        <p:spPr>
          <a:xfrm>
            <a:off x="4036812" y="3026895"/>
            <a:ext cx="251100" cy="25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34"/>
          <p:cNvGrpSpPr/>
          <p:nvPr/>
        </p:nvGrpSpPr>
        <p:grpSpPr>
          <a:xfrm>
            <a:off x="6576534" y="1922711"/>
            <a:ext cx="1793858" cy="871186"/>
            <a:chOff x="6652692" y="1922732"/>
            <a:chExt cx="1592700" cy="871186"/>
          </a:xfrm>
        </p:grpSpPr>
        <p:sp>
          <p:nvSpPr>
            <p:cNvPr id="704" name="Google Shape;704;p34"/>
            <p:cNvSpPr txBox="1"/>
            <p:nvPr/>
          </p:nvSpPr>
          <p:spPr>
            <a:xfrm>
              <a:off x="6652692" y="2266818"/>
              <a:ext cx="15927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away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5" name="Google Shape;705;p34"/>
            <p:cNvSpPr txBox="1"/>
            <p:nvPr/>
          </p:nvSpPr>
          <p:spPr>
            <a:xfrm>
              <a:off x="6652692" y="1922732"/>
              <a:ext cx="1592700" cy="3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Neptune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706" name="Google Shape;706;p34"/>
          <p:cNvSpPr/>
          <p:nvPr/>
        </p:nvSpPr>
        <p:spPr>
          <a:xfrm>
            <a:off x="6251912" y="1976010"/>
            <a:ext cx="251100" cy="25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7" name="Google Shape;707;p34"/>
          <p:cNvGrpSpPr/>
          <p:nvPr/>
        </p:nvGrpSpPr>
        <p:grpSpPr>
          <a:xfrm>
            <a:off x="6576534" y="2969936"/>
            <a:ext cx="1793858" cy="860412"/>
            <a:chOff x="6652692" y="2969956"/>
            <a:chExt cx="1592700" cy="860412"/>
          </a:xfrm>
        </p:grpSpPr>
        <p:sp>
          <p:nvSpPr>
            <p:cNvPr id="708" name="Google Shape;708;p34"/>
            <p:cNvSpPr txBox="1"/>
            <p:nvPr/>
          </p:nvSpPr>
          <p:spPr>
            <a:xfrm>
              <a:off x="6652692" y="3303268"/>
              <a:ext cx="15927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9" name="Google Shape;709;p34"/>
            <p:cNvSpPr txBox="1"/>
            <p:nvPr/>
          </p:nvSpPr>
          <p:spPr>
            <a:xfrm>
              <a:off x="6652692" y="2969956"/>
              <a:ext cx="1592700" cy="3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710" name="Google Shape;710;p34"/>
          <p:cNvSpPr/>
          <p:nvPr/>
        </p:nvSpPr>
        <p:spPr>
          <a:xfrm>
            <a:off x="6251912" y="3026895"/>
            <a:ext cx="251100" cy="251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4"/>
          <p:cNvSpPr/>
          <p:nvPr/>
        </p:nvSpPr>
        <p:spPr>
          <a:xfrm>
            <a:off x="1441087" y="2331585"/>
            <a:ext cx="68279" cy="68279"/>
          </a:xfrm>
          <a:custGeom>
            <a:avLst/>
            <a:gdLst/>
            <a:ahLst/>
            <a:cxnLst/>
            <a:rect l="l" t="t" r="r" b="b"/>
            <a:pathLst>
              <a:path w="4633" h="4633" extrusionOk="0">
                <a:moveTo>
                  <a:pt x="2966" y="1"/>
                </a:moveTo>
                <a:cubicBezTo>
                  <a:pt x="2951" y="1"/>
                  <a:pt x="2936" y="1"/>
                  <a:pt x="2921" y="1"/>
                </a:cubicBezTo>
                <a:cubicBezTo>
                  <a:pt x="1729" y="36"/>
                  <a:pt x="1" y="2421"/>
                  <a:pt x="139" y="3803"/>
                </a:cubicBezTo>
                <a:cubicBezTo>
                  <a:pt x="139" y="4252"/>
                  <a:pt x="502" y="4615"/>
                  <a:pt x="951" y="4633"/>
                </a:cubicBezTo>
                <a:cubicBezTo>
                  <a:pt x="2956" y="4581"/>
                  <a:pt x="4632" y="3026"/>
                  <a:pt x="4529" y="1297"/>
                </a:cubicBezTo>
                <a:cubicBezTo>
                  <a:pt x="4478" y="482"/>
                  <a:pt x="3809" y="1"/>
                  <a:pt x="2966" y="1"/>
                </a:cubicBezTo>
                <a:close/>
              </a:path>
            </a:pathLst>
          </a:custGeom>
          <a:solidFill>
            <a:srgbClr val="F793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34"/>
          <p:cNvGrpSpPr/>
          <p:nvPr/>
        </p:nvGrpSpPr>
        <p:grpSpPr>
          <a:xfrm>
            <a:off x="898608" y="1676825"/>
            <a:ext cx="2983629" cy="2399449"/>
            <a:chOff x="1335587" y="1889119"/>
            <a:chExt cx="2629907" cy="2115170"/>
          </a:xfrm>
        </p:grpSpPr>
        <p:sp>
          <p:nvSpPr>
            <p:cNvPr id="713" name="Google Shape;713;p34"/>
            <p:cNvSpPr/>
            <p:nvPr/>
          </p:nvSpPr>
          <p:spPr>
            <a:xfrm>
              <a:off x="2231067" y="2962878"/>
              <a:ext cx="871812" cy="194594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335587" y="1941540"/>
              <a:ext cx="2427944" cy="1832888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3106681" y="3384002"/>
              <a:ext cx="653800" cy="4797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3418158" y="3216378"/>
              <a:ext cx="336973" cy="183806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3097765" y="3092892"/>
              <a:ext cx="166327" cy="187726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888920" y="3114114"/>
              <a:ext cx="319391" cy="253898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2207635" y="3388453"/>
              <a:ext cx="133979" cy="233103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3415874" y="2423589"/>
              <a:ext cx="157662" cy="246573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3689151" y="3795282"/>
              <a:ext cx="276343" cy="209007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3337942" y="2872184"/>
              <a:ext cx="137280" cy="227208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3239879" y="3180919"/>
              <a:ext cx="109279" cy="134067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2167136" y="1943367"/>
              <a:ext cx="153344" cy="96088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1746145" y="1906818"/>
              <a:ext cx="145179" cy="52333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3206336" y="3345862"/>
              <a:ext cx="126949" cy="48560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2996459" y="1957884"/>
              <a:ext cx="154552" cy="32319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3451023" y="3895968"/>
              <a:ext cx="74115" cy="57403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2765405" y="3020428"/>
              <a:ext cx="48398" cy="75485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2490845" y="1895220"/>
              <a:ext cx="94762" cy="38995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1839109" y="1895765"/>
              <a:ext cx="69546" cy="32850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3301776" y="3348706"/>
              <a:ext cx="75397" cy="451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3326520" y="2759884"/>
              <a:ext cx="39953" cy="55325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322143" y="2993945"/>
              <a:ext cx="44581" cy="57344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2063988" y="1893702"/>
              <a:ext cx="65729" cy="27898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872928" y="3549239"/>
              <a:ext cx="43667" cy="47189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477020" y="3145432"/>
              <a:ext cx="38951" cy="47042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2142436" y="1889119"/>
              <a:ext cx="51419" cy="29563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508632" y="2016981"/>
              <a:ext cx="47794" cy="24641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2591782" y="1917076"/>
              <a:ext cx="48074" cy="27692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382066" y="3253973"/>
              <a:ext cx="45863" cy="23713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205350" y="1894719"/>
              <a:ext cx="36564" cy="2344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1474135" y="2084936"/>
              <a:ext cx="125829" cy="56341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773804" y="3302180"/>
              <a:ext cx="27928" cy="31568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2150335" y="2044275"/>
              <a:ext cx="32364" cy="22342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348126" y="3261283"/>
              <a:ext cx="29549" cy="22003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558489" y="2421761"/>
              <a:ext cx="27161" cy="24877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1713796" y="2459873"/>
              <a:ext cx="31597" cy="74380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1925441" y="2581354"/>
              <a:ext cx="55280" cy="26763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2052537" y="2588664"/>
              <a:ext cx="29814" cy="22165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1634095" y="2508757"/>
              <a:ext cx="26483" cy="22504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34"/>
          <p:cNvSpPr/>
          <p:nvPr/>
        </p:nvSpPr>
        <p:spPr>
          <a:xfrm>
            <a:off x="898612" y="2917431"/>
            <a:ext cx="251100" cy="251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4"/>
          <p:cNvSpPr/>
          <p:nvPr/>
        </p:nvSpPr>
        <p:spPr>
          <a:xfrm>
            <a:off x="2834362" y="3437542"/>
            <a:ext cx="251100" cy="25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4"/>
          <p:cNvSpPr/>
          <p:nvPr/>
        </p:nvSpPr>
        <p:spPr>
          <a:xfrm>
            <a:off x="2218462" y="2047681"/>
            <a:ext cx="251100" cy="25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4"/>
          <p:cNvSpPr/>
          <p:nvPr/>
        </p:nvSpPr>
        <p:spPr>
          <a:xfrm>
            <a:off x="2834362" y="2488667"/>
            <a:ext cx="251100" cy="251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aphicFrame>
        <p:nvGraphicFramePr>
          <p:cNvPr id="761" name="Google Shape;761;p35"/>
          <p:cNvGraphicFramePr/>
          <p:nvPr/>
        </p:nvGraphicFramePr>
        <p:xfrm>
          <a:off x="725000" y="132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{E1DCA6A6-AC06-4B79-BD38-31E934730537}</a:tableStyleId>
              </a:tblPr>
              <a:tblGrid>
                <a:gridCol w="154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3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The Moon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Ceres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Moon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Pluto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Ceres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Moon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Saturn</a:t>
                      </a:r>
                      <a:endParaRPr sz="2400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Mercury</a:t>
                      </a:r>
                      <a:endParaRPr sz="2400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Júpiter</a:t>
                      </a:r>
                      <a:endParaRPr sz="2400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Venus</a:t>
                      </a:r>
                      <a:endParaRPr sz="2400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Mars</a:t>
                      </a:r>
                      <a:endParaRPr sz="2400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many rings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the second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actually a cold place. It’s full of iron oxide dust, which gives the planet its reddish cast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767" name="Google Shape;767;p36"/>
          <p:cNvGrpSpPr/>
          <p:nvPr/>
        </p:nvGrpSpPr>
        <p:grpSpPr>
          <a:xfrm>
            <a:off x="756300" y="1986633"/>
            <a:ext cx="1707900" cy="944092"/>
            <a:chOff x="756300" y="1681833"/>
            <a:chExt cx="1707900" cy="944092"/>
          </a:xfrm>
        </p:grpSpPr>
        <p:sp>
          <p:nvSpPr>
            <p:cNvPr id="768" name="Google Shape;768;p36"/>
            <p:cNvSpPr txBox="1"/>
            <p:nvPr/>
          </p:nvSpPr>
          <p:spPr>
            <a:xfrm>
              <a:off x="756300" y="1681833"/>
              <a:ext cx="1707900" cy="37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769" name="Google Shape;769;p36"/>
            <p:cNvSpPr txBox="1"/>
            <p:nvPr/>
          </p:nvSpPr>
          <p:spPr>
            <a:xfrm>
              <a:off x="756300" y="2053225"/>
              <a:ext cx="170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0" name="Google Shape;770;p36"/>
          <p:cNvGrpSpPr/>
          <p:nvPr/>
        </p:nvGrpSpPr>
        <p:grpSpPr>
          <a:xfrm>
            <a:off x="2755000" y="2520033"/>
            <a:ext cx="1707900" cy="944092"/>
            <a:chOff x="2755000" y="2215233"/>
            <a:chExt cx="1707900" cy="944092"/>
          </a:xfrm>
        </p:grpSpPr>
        <p:sp>
          <p:nvSpPr>
            <p:cNvPr id="771" name="Google Shape;771;p36"/>
            <p:cNvSpPr txBox="1"/>
            <p:nvPr/>
          </p:nvSpPr>
          <p:spPr>
            <a:xfrm>
              <a:off x="2755000" y="2215233"/>
              <a:ext cx="1707900" cy="37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772" name="Google Shape;772;p36"/>
            <p:cNvSpPr txBox="1"/>
            <p:nvPr/>
          </p:nvSpPr>
          <p:spPr>
            <a:xfrm>
              <a:off x="2755000" y="2586625"/>
              <a:ext cx="170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very big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3" name="Google Shape;773;p36"/>
          <p:cNvGrpSpPr/>
          <p:nvPr/>
        </p:nvGrpSpPr>
        <p:grpSpPr>
          <a:xfrm>
            <a:off x="4753700" y="3004183"/>
            <a:ext cx="1707900" cy="944092"/>
            <a:chOff x="4753700" y="2699383"/>
            <a:chExt cx="1707900" cy="944092"/>
          </a:xfrm>
        </p:grpSpPr>
        <p:sp>
          <p:nvSpPr>
            <p:cNvPr id="774" name="Google Shape;774;p36"/>
            <p:cNvSpPr txBox="1"/>
            <p:nvPr/>
          </p:nvSpPr>
          <p:spPr>
            <a:xfrm>
              <a:off x="4753700" y="2699383"/>
              <a:ext cx="1707900" cy="37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775" name="Google Shape;775;p36"/>
            <p:cNvSpPr txBox="1"/>
            <p:nvPr/>
          </p:nvSpPr>
          <p:spPr>
            <a:xfrm>
              <a:off x="4753700" y="3070775"/>
              <a:ext cx="170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6" name="Google Shape;776;p36"/>
          <p:cNvGrpSpPr/>
          <p:nvPr/>
        </p:nvGrpSpPr>
        <p:grpSpPr>
          <a:xfrm>
            <a:off x="6679800" y="3564533"/>
            <a:ext cx="1707900" cy="944092"/>
            <a:chOff x="6679800" y="3259733"/>
            <a:chExt cx="1707900" cy="944092"/>
          </a:xfrm>
        </p:grpSpPr>
        <p:sp>
          <p:nvSpPr>
            <p:cNvPr id="777" name="Google Shape;777;p36"/>
            <p:cNvSpPr txBox="1"/>
            <p:nvPr/>
          </p:nvSpPr>
          <p:spPr>
            <a:xfrm>
              <a:off x="6679800" y="3259733"/>
              <a:ext cx="1707900" cy="37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778" name="Google Shape;778;p36"/>
            <p:cNvSpPr txBox="1"/>
            <p:nvPr/>
          </p:nvSpPr>
          <p:spPr>
            <a:xfrm>
              <a:off x="6679800" y="3631125"/>
              <a:ext cx="170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779" name="Google Shape;779;p36"/>
          <p:cNvCxnSpPr>
            <a:stCxn id="768" idx="3"/>
            <a:endCxn id="771" idx="1"/>
          </p:cNvCxnSpPr>
          <p:nvPr/>
        </p:nvCxnSpPr>
        <p:spPr>
          <a:xfrm>
            <a:off x="2464200" y="2172333"/>
            <a:ext cx="290700" cy="5334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80" name="Google Shape;780;p36"/>
          <p:cNvCxnSpPr>
            <a:stCxn id="771" idx="3"/>
            <a:endCxn id="774" idx="1"/>
          </p:cNvCxnSpPr>
          <p:nvPr/>
        </p:nvCxnSpPr>
        <p:spPr>
          <a:xfrm>
            <a:off x="4462900" y="2705733"/>
            <a:ext cx="290700" cy="4842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81" name="Google Shape;781;p36"/>
          <p:cNvCxnSpPr>
            <a:stCxn id="774" idx="3"/>
            <a:endCxn id="777" idx="1"/>
          </p:cNvCxnSpPr>
          <p:nvPr/>
        </p:nvCxnSpPr>
        <p:spPr>
          <a:xfrm>
            <a:off x="6461600" y="3189883"/>
            <a:ext cx="218100" cy="560400"/>
          </a:xfrm>
          <a:prstGeom prst="bentConnector3">
            <a:avLst>
              <a:gd name="adj1" fmla="val 50023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782" name="Google Shape;782;p36"/>
          <p:cNvGrpSpPr/>
          <p:nvPr/>
        </p:nvGrpSpPr>
        <p:grpSpPr>
          <a:xfrm>
            <a:off x="3431565" y="2002684"/>
            <a:ext cx="354778" cy="339271"/>
            <a:chOff x="5045500" y="842250"/>
            <a:chExt cx="503875" cy="481850"/>
          </a:xfrm>
        </p:grpSpPr>
        <p:sp>
          <p:nvSpPr>
            <p:cNvPr id="783" name="Google Shape;783;p36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85" name="Google Shape;785;p36"/>
          <p:cNvGrpSpPr/>
          <p:nvPr/>
        </p:nvGrpSpPr>
        <p:grpSpPr>
          <a:xfrm>
            <a:off x="7365271" y="3046465"/>
            <a:ext cx="336965" cy="286833"/>
            <a:chOff x="5645200" y="879425"/>
            <a:chExt cx="478575" cy="407375"/>
          </a:xfrm>
        </p:grpSpPr>
        <p:sp>
          <p:nvSpPr>
            <p:cNvPr id="786" name="Google Shape;786;p36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92" name="Google Shape;792;p36"/>
          <p:cNvGrpSpPr/>
          <p:nvPr/>
        </p:nvGrpSpPr>
        <p:grpSpPr>
          <a:xfrm>
            <a:off x="5436351" y="2536096"/>
            <a:ext cx="342580" cy="339271"/>
            <a:chOff x="5049725" y="1435050"/>
            <a:chExt cx="486550" cy="481850"/>
          </a:xfrm>
        </p:grpSpPr>
        <p:sp>
          <p:nvSpPr>
            <p:cNvPr id="793" name="Google Shape;793;p36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97" name="Google Shape;797;p36"/>
          <p:cNvGrpSpPr/>
          <p:nvPr/>
        </p:nvGrpSpPr>
        <p:grpSpPr>
          <a:xfrm>
            <a:off x="1440571" y="1500505"/>
            <a:ext cx="339359" cy="339253"/>
            <a:chOff x="5642475" y="1435075"/>
            <a:chExt cx="481975" cy="481825"/>
          </a:xfrm>
        </p:grpSpPr>
        <p:sp>
          <p:nvSpPr>
            <p:cNvPr id="798" name="Google Shape;798;p36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pic>
        <p:nvPicPr>
          <p:cNvPr id="806" name="Google Shape;806;p37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29125" y="1424061"/>
            <a:ext cx="3360475" cy="21748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7" name="Google Shape;807;p37"/>
          <p:cNvGrpSpPr/>
          <p:nvPr/>
        </p:nvGrpSpPr>
        <p:grpSpPr>
          <a:xfrm>
            <a:off x="3123075" y="2914588"/>
            <a:ext cx="1770251" cy="1177675"/>
            <a:chOff x="5070597" y="2726225"/>
            <a:chExt cx="2050800" cy="1177675"/>
          </a:xfrm>
        </p:grpSpPr>
        <p:sp>
          <p:nvSpPr>
            <p:cNvPr id="808" name="Google Shape;808;p37"/>
            <p:cNvSpPr txBox="1"/>
            <p:nvPr/>
          </p:nvSpPr>
          <p:spPr>
            <a:xfrm>
              <a:off x="5070597" y="3149400"/>
              <a:ext cx="2050800" cy="7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Earth is the only planet that harbors life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9" name="Google Shape;809;p37"/>
            <p:cNvSpPr txBox="1"/>
            <p:nvPr/>
          </p:nvSpPr>
          <p:spPr>
            <a:xfrm>
              <a:off x="5070600" y="2726225"/>
              <a:ext cx="2049600" cy="41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810" name="Google Shape;810;p37"/>
          <p:cNvGrpSpPr/>
          <p:nvPr/>
        </p:nvGrpSpPr>
        <p:grpSpPr>
          <a:xfrm>
            <a:off x="3123075" y="1508438"/>
            <a:ext cx="1770251" cy="1173550"/>
            <a:chOff x="5070597" y="1701075"/>
            <a:chExt cx="2050800" cy="1173550"/>
          </a:xfrm>
        </p:grpSpPr>
        <p:sp>
          <p:nvSpPr>
            <p:cNvPr id="811" name="Google Shape;811;p37"/>
            <p:cNvSpPr txBox="1"/>
            <p:nvPr/>
          </p:nvSpPr>
          <p:spPr>
            <a:xfrm>
              <a:off x="5070597" y="2124325"/>
              <a:ext cx="20508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2" name="Google Shape;812;p37"/>
            <p:cNvSpPr txBox="1"/>
            <p:nvPr/>
          </p:nvSpPr>
          <p:spPr>
            <a:xfrm>
              <a:off x="5070600" y="1701075"/>
              <a:ext cx="2049600" cy="41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813" name="Google Shape;813;p37"/>
          <p:cNvSpPr txBox="1"/>
          <p:nvPr/>
        </p:nvSpPr>
        <p:spPr>
          <a:xfrm>
            <a:off x="2013543" y="1667963"/>
            <a:ext cx="108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75%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14" name="Google Shape;814;p37"/>
          <p:cNvSpPr txBox="1"/>
          <p:nvPr/>
        </p:nvSpPr>
        <p:spPr>
          <a:xfrm>
            <a:off x="2013533" y="3077663"/>
            <a:ext cx="108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35%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15" name="Google Shape;815;p37"/>
          <p:cNvSpPr txBox="1"/>
          <p:nvPr/>
        </p:nvSpPr>
        <p:spPr>
          <a:xfrm>
            <a:off x="854410" y="1660838"/>
            <a:ext cx="108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55%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16" name="Google Shape;816;p37"/>
          <p:cNvSpPr txBox="1"/>
          <p:nvPr/>
        </p:nvSpPr>
        <p:spPr>
          <a:xfrm>
            <a:off x="854400" y="3070538"/>
            <a:ext cx="108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95%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17" name="Google Shape;817;p37"/>
          <p:cNvSpPr/>
          <p:nvPr/>
        </p:nvSpPr>
        <p:spPr>
          <a:xfrm>
            <a:off x="854400" y="1508438"/>
            <a:ext cx="10830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7"/>
          <p:cNvSpPr/>
          <p:nvPr/>
        </p:nvSpPr>
        <p:spPr>
          <a:xfrm>
            <a:off x="2013533" y="1508438"/>
            <a:ext cx="10830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7"/>
          <p:cNvSpPr/>
          <p:nvPr/>
        </p:nvSpPr>
        <p:spPr>
          <a:xfrm>
            <a:off x="854400" y="2914588"/>
            <a:ext cx="10830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7"/>
          <p:cNvSpPr/>
          <p:nvPr/>
        </p:nvSpPr>
        <p:spPr>
          <a:xfrm>
            <a:off x="2013533" y="2914588"/>
            <a:ext cx="10830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7"/>
          <p:cNvSpPr txBox="1"/>
          <p:nvPr/>
        </p:nvSpPr>
        <p:spPr>
          <a:xfrm>
            <a:off x="5194800" y="3705500"/>
            <a:ext cx="3229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0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sp>
        <p:nvSpPr>
          <p:cNvPr id="827" name="Google Shape;827;p38"/>
          <p:cNvSpPr txBox="1"/>
          <p:nvPr/>
        </p:nvSpPr>
        <p:spPr>
          <a:xfrm>
            <a:off x="2888373" y="1291375"/>
            <a:ext cx="3367500" cy="38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Solar System</a:t>
            </a:r>
            <a:endParaRPr sz="2400">
              <a:solidFill>
                <a:schemeClr val="accent3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828" name="Google Shape;828;p38"/>
          <p:cNvGrpSpPr/>
          <p:nvPr/>
        </p:nvGrpSpPr>
        <p:grpSpPr>
          <a:xfrm>
            <a:off x="5061176" y="2338053"/>
            <a:ext cx="3367508" cy="847285"/>
            <a:chOff x="5061176" y="2338053"/>
            <a:chExt cx="3367508" cy="847285"/>
          </a:xfrm>
        </p:grpSpPr>
        <p:sp>
          <p:nvSpPr>
            <p:cNvPr id="829" name="Google Shape;829;p38"/>
            <p:cNvSpPr txBox="1"/>
            <p:nvPr/>
          </p:nvSpPr>
          <p:spPr>
            <a:xfrm>
              <a:off x="5061176" y="2678638"/>
              <a:ext cx="33675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0" name="Google Shape;830;p38"/>
            <p:cNvSpPr txBox="1"/>
            <p:nvPr/>
          </p:nvSpPr>
          <p:spPr>
            <a:xfrm>
              <a:off x="5061184" y="2338053"/>
              <a:ext cx="3367500" cy="34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831" name="Google Shape;831;p38"/>
          <p:cNvGrpSpPr/>
          <p:nvPr/>
        </p:nvGrpSpPr>
        <p:grpSpPr>
          <a:xfrm>
            <a:off x="715316" y="2338053"/>
            <a:ext cx="3364506" cy="847286"/>
            <a:chOff x="715316" y="2338053"/>
            <a:chExt cx="3364506" cy="847286"/>
          </a:xfrm>
        </p:grpSpPr>
        <p:sp>
          <p:nvSpPr>
            <p:cNvPr id="832" name="Google Shape;832;p38"/>
            <p:cNvSpPr txBox="1"/>
            <p:nvPr/>
          </p:nvSpPr>
          <p:spPr>
            <a:xfrm>
              <a:off x="715323" y="2678639"/>
              <a:ext cx="33645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3" name="Google Shape;833;p38"/>
            <p:cNvSpPr txBox="1"/>
            <p:nvPr/>
          </p:nvSpPr>
          <p:spPr>
            <a:xfrm>
              <a:off x="715316" y="2338053"/>
              <a:ext cx="3364500" cy="34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5061179" y="3716470"/>
            <a:ext cx="3367504" cy="855611"/>
            <a:chOff x="5061179" y="3716470"/>
            <a:chExt cx="3367504" cy="855611"/>
          </a:xfrm>
        </p:grpSpPr>
        <p:sp>
          <p:nvSpPr>
            <p:cNvPr id="835" name="Google Shape;835;p38"/>
            <p:cNvSpPr txBox="1"/>
            <p:nvPr/>
          </p:nvSpPr>
          <p:spPr>
            <a:xfrm>
              <a:off x="5061179" y="4065381"/>
              <a:ext cx="33675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6" name="Google Shape;836;p38"/>
            <p:cNvSpPr txBox="1"/>
            <p:nvPr/>
          </p:nvSpPr>
          <p:spPr>
            <a:xfrm>
              <a:off x="5061184" y="3716470"/>
              <a:ext cx="3367500" cy="34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715316" y="3716471"/>
            <a:ext cx="3364506" cy="855612"/>
            <a:chOff x="715316" y="3716471"/>
            <a:chExt cx="3364506" cy="855612"/>
          </a:xfrm>
        </p:grpSpPr>
        <p:sp>
          <p:nvSpPr>
            <p:cNvPr id="838" name="Google Shape;838;p38"/>
            <p:cNvSpPr txBox="1"/>
            <p:nvPr/>
          </p:nvSpPr>
          <p:spPr>
            <a:xfrm>
              <a:off x="715323" y="4065383"/>
              <a:ext cx="33645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rings. It's composed mostly of hydrogen and helium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9" name="Google Shape;839;p38"/>
            <p:cNvSpPr txBox="1"/>
            <p:nvPr/>
          </p:nvSpPr>
          <p:spPr>
            <a:xfrm>
              <a:off x="715316" y="3716471"/>
              <a:ext cx="3364500" cy="34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cxnSp>
        <p:nvCxnSpPr>
          <p:cNvPr id="840" name="Google Shape;840;p38"/>
          <p:cNvCxnSpPr>
            <a:stCxn id="827" idx="2"/>
            <a:endCxn id="833" idx="3"/>
          </p:cNvCxnSpPr>
          <p:nvPr/>
        </p:nvCxnSpPr>
        <p:spPr>
          <a:xfrm rot="5400000">
            <a:off x="3908823" y="1849075"/>
            <a:ext cx="834300" cy="4923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1" name="Google Shape;841;p38"/>
          <p:cNvCxnSpPr>
            <a:stCxn id="827" idx="2"/>
            <a:endCxn id="830" idx="1"/>
          </p:cNvCxnSpPr>
          <p:nvPr/>
        </p:nvCxnSpPr>
        <p:spPr>
          <a:xfrm rot="-5400000" flipH="1">
            <a:off x="4399473" y="1850725"/>
            <a:ext cx="834300" cy="4890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2" name="Google Shape;842;p38"/>
          <p:cNvCxnSpPr>
            <a:stCxn id="827" idx="2"/>
            <a:endCxn id="839" idx="3"/>
          </p:cNvCxnSpPr>
          <p:nvPr/>
        </p:nvCxnSpPr>
        <p:spPr>
          <a:xfrm rot="5400000">
            <a:off x="3219573" y="2538325"/>
            <a:ext cx="2212800" cy="4923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3" name="Google Shape;843;p38"/>
          <p:cNvCxnSpPr>
            <a:stCxn id="827" idx="2"/>
            <a:endCxn id="836" idx="1"/>
          </p:cNvCxnSpPr>
          <p:nvPr/>
        </p:nvCxnSpPr>
        <p:spPr>
          <a:xfrm rot="-5400000" flipH="1">
            <a:off x="3710223" y="2539975"/>
            <a:ext cx="2212800" cy="4890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844" name="Google Shape;844;p38"/>
          <p:cNvGrpSpPr/>
          <p:nvPr/>
        </p:nvGrpSpPr>
        <p:grpSpPr>
          <a:xfrm>
            <a:off x="5059422" y="3249808"/>
            <a:ext cx="423043" cy="421927"/>
            <a:chOff x="-2670575" y="3956600"/>
            <a:chExt cx="293800" cy="293025"/>
          </a:xfrm>
        </p:grpSpPr>
        <p:sp>
          <p:nvSpPr>
            <p:cNvPr id="845" name="Google Shape;845;p38"/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38"/>
          <p:cNvGrpSpPr/>
          <p:nvPr/>
        </p:nvGrpSpPr>
        <p:grpSpPr>
          <a:xfrm>
            <a:off x="3660377" y="3250528"/>
            <a:ext cx="419443" cy="420487"/>
            <a:chOff x="-3771675" y="3971775"/>
            <a:chExt cx="291300" cy="292025"/>
          </a:xfrm>
        </p:grpSpPr>
        <p:sp>
          <p:nvSpPr>
            <p:cNvPr id="850" name="Google Shape;850;p38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8"/>
          <p:cNvGrpSpPr/>
          <p:nvPr/>
        </p:nvGrpSpPr>
        <p:grpSpPr>
          <a:xfrm>
            <a:off x="5061125" y="1871083"/>
            <a:ext cx="419659" cy="420775"/>
            <a:chOff x="-5251625" y="3991275"/>
            <a:chExt cx="291450" cy="292225"/>
          </a:xfrm>
        </p:grpSpPr>
        <p:sp>
          <p:nvSpPr>
            <p:cNvPr id="856" name="Google Shape;856;p38"/>
            <p:cNvSpPr/>
            <p:nvPr/>
          </p:nvSpPr>
          <p:spPr>
            <a:xfrm>
              <a:off x="-5179950" y="4198400"/>
              <a:ext cx="145725" cy="85100"/>
            </a:xfrm>
            <a:custGeom>
              <a:avLst/>
              <a:gdLst/>
              <a:ahLst/>
              <a:cxnLst/>
              <a:rect l="l" t="t" r="r" b="b"/>
              <a:pathLst>
                <a:path w="5829" h="3404" extrusionOk="0">
                  <a:moveTo>
                    <a:pt x="0" y="1"/>
                  </a:moveTo>
                  <a:lnTo>
                    <a:pt x="504" y="3151"/>
                  </a:lnTo>
                  <a:cubicBezTo>
                    <a:pt x="567" y="3309"/>
                    <a:pt x="662" y="3403"/>
                    <a:pt x="883" y="3403"/>
                  </a:cubicBezTo>
                  <a:lnTo>
                    <a:pt x="4978" y="3403"/>
                  </a:lnTo>
                  <a:cubicBezTo>
                    <a:pt x="5136" y="3403"/>
                    <a:pt x="5293" y="3309"/>
                    <a:pt x="5325" y="3151"/>
                  </a:cubicBezTo>
                  <a:lnTo>
                    <a:pt x="58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-5203575" y="41291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229" y="1"/>
                  </a:moveTo>
                  <a:cubicBezTo>
                    <a:pt x="504" y="1"/>
                    <a:pt x="0" y="662"/>
                    <a:pt x="284" y="1387"/>
                  </a:cubicBezTo>
                  <a:cubicBezTo>
                    <a:pt x="284" y="1702"/>
                    <a:pt x="567" y="1922"/>
                    <a:pt x="882" y="2017"/>
                  </a:cubicBezTo>
                  <a:cubicBezTo>
                    <a:pt x="945" y="2048"/>
                    <a:pt x="1071" y="2048"/>
                    <a:pt x="1197" y="2048"/>
                  </a:cubicBezTo>
                  <a:lnTo>
                    <a:pt x="6648" y="2048"/>
                  </a:lnTo>
                  <a:cubicBezTo>
                    <a:pt x="6774" y="2048"/>
                    <a:pt x="6868" y="2017"/>
                    <a:pt x="6963" y="2017"/>
                  </a:cubicBezTo>
                  <a:cubicBezTo>
                    <a:pt x="7278" y="1922"/>
                    <a:pt x="7530" y="1702"/>
                    <a:pt x="7656" y="1387"/>
                  </a:cubicBezTo>
                  <a:cubicBezTo>
                    <a:pt x="7876" y="662"/>
                    <a:pt x="7372" y="1"/>
                    <a:pt x="6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-5251625" y="3991275"/>
              <a:ext cx="291450" cy="172500"/>
            </a:xfrm>
            <a:custGeom>
              <a:avLst/>
              <a:gdLst/>
              <a:ahLst/>
              <a:cxnLst/>
              <a:rect l="l" t="t" r="r" b="b"/>
              <a:pathLst>
                <a:path w="11658" h="6900" extrusionOk="0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5829"/>
                  </a:lnTo>
                  <a:cubicBezTo>
                    <a:pt x="0" y="6396"/>
                    <a:pt x="473" y="6900"/>
                    <a:pt x="1009" y="6900"/>
                  </a:cubicBezTo>
                  <a:lnTo>
                    <a:pt x="1418" y="6900"/>
                  </a:lnTo>
                  <a:cubicBezTo>
                    <a:pt x="1387" y="6774"/>
                    <a:pt x="1387" y="6648"/>
                    <a:pt x="1387" y="6553"/>
                  </a:cubicBezTo>
                  <a:cubicBezTo>
                    <a:pt x="1387" y="5608"/>
                    <a:pt x="2111" y="4852"/>
                    <a:pt x="3056" y="4852"/>
                  </a:cubicBezTo>
                  <a:lnTo>
                    <a:pt x="3781" y="4852"/>
                  </a:lnTo>
                  <a:cubicBezTo>
                    <a:pt x="3907" y="4285"/>
                    <a:pt x="4254" y="3875"/>
                    <a:pt x="4726" y="3623"/>
                  </a:cubicBezTo>
                  <a:cubicBezTo>
                    <a:pt x="4537" y="3371"/>
                    <a:pt x="4411" y="3119"/>
                    <a:pt x="4411" y="2773"/>
                  </a:cubicBezTo>
                  <a:cubicBezTo>
                    <a:pt x="4411" y="2016"/>
                    <a:pt x="5041" y="1386"/>
                    <a:pt x="5797" y="1386"/>
                  </a:cubicBezTo>
                  <a:cubicBezTo>
                    <a:pt x="6522" y="1386"/>
                    <a:pt x="7152" y="2016"/>
                    <a:pt x="7152" y="2773"/>
                  </a:cubicBezTo>
                  <a:cubicBezTo>
                    <a:pt x="7152" y="3088"/>
                    <a:pt x="7058" y="3403"/>
                    <a:pt x="6837" y="3623"/>
                  </a:cubicBezTo>
                  <a:cubicBezTo>
                    <a:pt x="7310" y="3875"/>
                    <a:pt x="7688" y="4285"/>
                    <a:pt x="7782" y="4852"/>
                  </a:cubicBezTo>
                  <a:lnTo>
                    <a:pt x="8507" y="4852"/>
                  </a:lnTo>
                  <a:cubicBezTo>
                    <a:pt x="9452" y="4852"/>
                    <a:pt x="10208" y="5608"/>
                    <a:pt x="10208" y="6553"/>
                  </a:cubicBezTo>
                  <a:cubicBezTo>
                    <a:pt x="10208" y="6648"/>
                    <a:pt x="10208" y="6774"/>
                    <a:pt x="10145" y="6900"/>
                  </a:cubicBezTo>
                  <a:lnTo>
                    <a:pt x="10586" y="6900"/>
                  </a:lnTo>
                  <a:cubicBezTo>
                    <a:pt x="11153" y="6900"/>
                    <a:pt x="11626" y="6427"/>
                    <a:pt x="11626" y="5829"/>
                  </a:cubicBezTo>
                  <a:lnTo>
                    <a:pt x="11626" y="1040"/>
                  </a:lnTo>
                  <a:cubicBezTo>
                    <a:pt x="11657" y="473"/>
                    <a:pt x="11185" y="0"/>
                    <a:pt x="10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-5139775" y="4096025"/>
              <a:ext cx="65400" cy="17350"/>
            </a:xfrm>
            <a:custGeom>
              <a:avLst/>
              <a:gdLst/>
              <a:ahLst/>
              <a:cxnLst/>
              <a:rect l="l" t="t" r="r" b="b"/>
              <a:pathLst>
                <a:path w="2616" h="694" extrusionOk="0">
                  <a:moveTo>
                    <a:pt x="1008" y="0"/>
                  </a:moveTo>
                  <a:cubicBezTo>
                    <a:pt x="567" y="0"/>
                    <a:pt x="158" y="315"/>
                    <a:pt x="0" y="693"/>
                  </a:cubicBezTo>
                  <a:lnTo>
                    <a:pt x="2615" y="693"/>
                  </a:lnTo>
                  <a:cubicBezTo>
                    <a:pt x="2489" y="252"/>
                    <a:pt x="2111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-5122450" y="4044825"/>
              <a:ext cx="33100" cy="33100"/>
            </a:xfrm>
            <a:custGeom>
              <a:avLst/>
              <a:gdLst/>
              <a:ahLst/>
              <a:cxnLst/>
              <a:rect l="l" t="t" r="r" b="b"/>
              <a:pathLst>
                <a:path w="1324" h="1324" extrusionOk="0">
                  <a:moveTo>
                    <a:pt x="662" y="0"/>
                  </a:moveTo>
                  <a:cubicBezTo>
                    <a:pt x="252" y="0"/>
                    <a:pt x="0" y="316"/>
                    <a:pt x="0" y="662"/>
                  </a:cubicBezTo>
                  <a:cubicBezTo>
                    <a:pt x="0" y="1009"/>
                    <a:pt x="315" y="1324"/>
                    <a:pt x="662" y="1324"/>
                  </a:cubicBezTo>
                  <a:cubicBezTo>
                    <a:pt x="1008" y="1324"/>
                    <a:pt x="1323" y="1009"/>
                    <a:pt x="1323" y="662"/>
                  </a:cubicBezTo>
                  <a:cubicBezTo>
                    <a:pt x="1323" y="253"/>
                    <a:pt x="100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8"/>
          <p:cNvGrpSpPr/>
          <p:nvPr/>
        </p:nvGrpSpPr>
        <p:grpSpPr>
          <a:xfrm>
            <a:off x="3710092" y="1859709"/>
            <a:ext cx="369730" cy="420775"/>
            <a:chOff x="-778700" y="3612425"/>
            <a:chExt cx="256775" cy="292225"/>
          </a:xfrm>
        </p:grpSpPr>
        <p:sp>
          <p:nvSpPr>
            <p:cNvPr id="862" name="Google Shape;862;p38"/>
            <p:cNvSpPr/>
            <p:nvPr/>
          </p:nvSpPr>
          <p:spPr>
            <a:xfrm>
              <a:off x="-692850" y="36990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-777925" y="3612425"/>
              <a:ext cx="204800" cy="34675"/>
            </a:xfrm>
            <a:custGeom>
              <a:avLst/>
              <a:gdLst/>
              <a:ahLst/>
              <a:cxnLst/>
              <a:rect l="l" t="t" r="r" b="b"/>
              <a:pathLst>
                <a:path w="8192" h="1387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87"/>
                  </a:lnTo>
                  <a:lnTo>
                    <a:pt x="8192" y="1387"/>
                  </a:lnTo>
                  <a:lnTo>
                    <a:pt x="8192" y="1009"/>
                  </a:lnTo>
                  <a:cubicBezTo>
                    <a:pt x="8192" y="473"/>
                    <a:pt x="7719" y="0"/>
                    <a:pt x="7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-727525" y="3699050"/>
              <a:ext cx="17375" cy="17350"/>
            </a:xfrm>
            <a:custGeom>
              <a:avLst/>
              <a:gdLst/>
              <a:ahLst/>
              <a:cxnLst/>
              <a:rect l="l" t="t" r="r" b="b"/>
              <a:pathLst>
                <a:path w="695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-778700" y="3664400"/>
              <a:ext cx="205575" cy="102425"/>
            </a:xfrm>
            <a:custGeom>
              <a:avLst/>
              <a:gdLst/>
              <a:ahLst/>
              <a:cxnLst/>
              <a:rect l="l" t="t" r="r" b="b"/>
              <a:pathLst>
                <a:path w="8223" h="4097" extrusionOk="0">
                  <a:moveTo>
                    <a:pt x="3781" y="694"/>
                  </a:moveTo>
                  <a:cubicBezTo>
                    <a:pt x="4316" y="694"/>
                    <a:pt x="4789" y="1166"/>
                    <a:pt x="4789" y="1733"/>
                  </a:cubicBezTo>
                  <a:cubicBezTo>
                    <a:pt x="4789" y="2301"/>
                    <a:pt x="4316" y="2773"/>
                    <a:pt x="3781" y="2773"/>
                  </a:cubicBezTo>
                  <a:cubicBezTo>
                    <a:pt x="3497" y="2773"/>
                    <a:pt x="3245" y="2647"/>
                    <a:pt x="3088" y="2490"/>
                  </a:cubicBezTo>
                  <a:cubicBezTo>
                    <a:pt x="2899" y="2647"/>
                    <a:pt x="2678" y="2773"/>
                    <a:pt x="2426" y="2773"/>
                  </a:cubicBezTo>
                  <a:cubicBezTo>
                    <a:pt x="1890" y="2773"/>
                    <a:pt x="1418" y="2301"/>
                    <a:pt x="1418" y="1733"/>
                  </a:cubicBezTo>
                  <a:cubicBezTo>
                    <a:pt x="1418" y="1198"/>
                    <a:pt x="1890" y="694"/>
                    <a:pt x="2426" y="694"/>
                  </a:cubicBezTo>
                  <a:cubicBezTo>
                    <a:pt x="2710" y="694"/>
                    <a:pt x="2930" y="820"/>
                    <a:pt x="3088" y="977"/>
                  </a:cubicBezTo>
                  <a:cubicBezTo>
                    <a:pt x="3308" y="820"/>
                    <a:pt x="3529" y="694"/>
                    <a:pt x="3781" y="694"/>
                  </a:cubicBezTo>
                  <a:close/>
                  <a:moveTo>
                    <a:pt x="0" y="1"/>
                  </a:moveTo>
                  <a:lnTo>
                    <a:pt x="0" y="3088"/>
                  </a:lnTo>
                  <a:cubicBezTo>
                    <a:pt x="0" y="3624"/>
                    <a:pt x="473" y="4096"/>
                    <a:pt x="1008" y="4096"/>
                  </a:cubicBezTo>
                  <a:lnTo>
                    <a:pt x="6837" y="4096"/>
                  </a:lnTo>
                  <a:lnTo>
                    <a:pt x="6837" y="3498"/>
                  </a:lnTo>
                  <a:lnTo>
                    <a:pt x="5766" y="2458"/>
                  </a:lnTo>
                  <a:cubicBezTo>
                    <a:pt x="5034" y="1726"/>
                    <a:pt x="5756" y="674"/>
                    <a:pt x="6558" y="674"/>
                  </a:cubicBezTo>
                  <a:cubicBezTo>
                    <a:pt x="6792" y="674"/>
                    <a:pt x="7033" y="764"/>
                    <a:pt x="7246" y="977"/>
                  </a:cubicBezTo>
                  <a:lnTo>
                    <a:pt x="8223" y="1985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-659775" y="3835325"/>
              <a:ext cx="137850" cy="69325"/>
            </a:xfrm>
            <a:custGeom>
              <a:avLst/>
              <a:gdLst/>
              <a:ahLst/>
              <a:cxnLst/>
              <a:rect l="l" t="t" r="r" b="b"/>
              <a:pathLst>
                <a:path w="5514" h="2773" extrusionOk="0">
                  <a:moveTo>
                    <a:pt x="1733" y="693"/>
                  </a:moveTo>
                  <a:cubicBezTo>
                    <a:pt x="1922" y="693"/>
                    <a:pt x="2080" y="851"/>
                    <a:pt x="2080" y="1040"/>
                  </a:cubicBezTo>
                  <a:cubicBezTo>
                    <a:pt x="2080" y="1229"/>
                    <a:pt x="1922" y="1386"/>
                    <a:pt x="1733" y="1386"/>
                  </a:cubicBezTo>
                  <a:cubicBezTo>
                    <a:pt x="1544" y="1386"/>
                    <a:pt x="1387" y="1229"/>
                    <a:pt x="1387" y="1040"/>
                  </a:cubicBezTo>
                  <a:cubicBezTo>
                    <a:pt x="1387" y="851"/>
                    <a:pt x="1544" y="693"/>
                    <a:pt x="1733" y="693"/>
                  </a:cubicBezTo>
                  <a:close/>
                  <a:moveTo>
                    <a:pt x="63" y="0"/>
                  </a:moveTo>
                  <a:cubicBezTo>
                    <a:pt x="32" y="126"/>
                    <a:pt x="0" y="252"/>
                    <a:pt x="0" y="378"/>
                  </a:cubicBezTo>
                  <a:lnTo>
                    <a:pt x="0" y="2426"/>
                  </a:lnTo>
                  <a:cubicBezTo>
                    <a:pt x="0" y="2615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5"/>
                    <a:pt x="5514" y="2426"/>
                  </a:cubicBezTo>
                  <a:lnTo>
                    <a:pt x="5514" y="378"/>
                  </a:lnTo>
                  <a:cubicBezTo>
                    <a:pt x="5514" y="252"/>
                    <a:pt x="5482" y="126"/>
                    <a:pt x="5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-658200" y="3669925"/>
              <a:ext cx="136275" cy="148875"/>
            </a:xfrm>
            <a:custGeom>
              <a:avLst/>
              <a:gdLst/>
              <a:ahLst/>
              <a:cxnLst/>
              <a:rect l="l" t="t" r="r" b="b"/>
              <a:pathLst>
                <a:path w="5451" h="5955" extrusionOk="0">
                  <a:moveTo>
                    <a:pt x="4064" y="0"/>
                  </a:moveTo>
                  <a:lnTo>
                    <a:pt x="4064" y="2615"/>
                  </a:lnTo>
                  <a:cubicBezTo>
                    <a:pt x="4064" y="2829"/>
                    <a:pt x="3905" y="2970"/>
                    <a:pt x="3734" y="2970"/>
                  </a:cubicBezTo>
                  <a:cubicBezTo>
                    <a:pt x="3652" y="2970"/>
                    <a:pt x="3568" y="2938"/>
                    <a:pt x="3497" y="2867"/>
                  </a:cubicBezTo>
                  <a:lnTo>
                    <a:pt x="1922" y="1292"/>
                  </a:lnTo>
                  <a:cubicBezTo>
                    <a:pt x="1858" y="1228"/>
                    <a:pt x="1780" y="1201"/>
                    <a:pt x="1701" y="1201"/>
                  </a:cubicBezTo>
                  <a:cubicBezTo>
                    <a:pt x="1429" y="1201"/>
                    <a:pt x="1150" y="1520"/>
                    <a:pt x="1418" y="1764"/>
                  </a:cubicBezTo>
                  <a:lnTo>
                    <a:pt x="2615" y="2930"/>
                  </a:lnTo>
                  <a:cubicBezTo>
                    <a:pt x="2710" y="3025"/>
                    <a:pt x="2741" y="3088"/>
                    <a:pt x="2741" y="3182"/>
                  </a:cubicBezTo>
                  <a:lnTo>
                    <a:pt x="2741" y="3970"/>
                  </a:lnTo>
                  <a:cubicBezTo>
                    <a:pt x="2741" y="4222"/>
                    <a:pt x="2804" y="4505"/>
                    <a:pt x="2930" y="4789"/>
                  </a:cubicBezTo>
                  <a:cubicBezTo>
                    <a:pt x="3052" y="5074"/>
                    <a:pt x="2833" y="5280"/>
                    <a:pt x="2611" y="5280"/>
                  </a:cubicBezTo>
                  <a:cubicBezTo>
                    <a:pt x="2490" y="5280"/>
                    <a:pt x="2367" y="5218"/>
                    <a:pt x="2300" y="5072"/>
                  </a:cubicBezTo>
                  <a:cubicBezTo>
                    <a:pt x="2206" y="4915"/>
                    <a:pt x="2174" y="4757"/>
                    <a:pt x="2143" y="4600"/>
                  </a:cubicBezTo>
                  <a:lnTo>
                    <a:pt x="0" y="4600"/>
                  </a:lnTo>
                  <a:lnTo>
                    <a:pt x="0" y="4631"/>
                  </a:lnTo>
                  <a:cubicBezTo>
                    <a:pt x="0" y="5104"/>
                    <a:pt x="126" y="5545"/>
                    <a:pt x="378" y="5923"/>
                  </a:cubicBezTo>
                  <a:lnTo>
                    <a:pt x="5104" y="5923"/>
                  </a:lnTo>
                  <a:lnTo>
                    <a:pt x="5104" y="5955"/>
                  </a:lnTo>
                  <a:cubicBezTo>
                    <a:pt x="5325" y="5577"/>
                    <a:pt x="5451" y="5104"/>
                    <a:pt x="5451" y="4663"/>
                  </a:cubicBezTo>
                  <a:lnTo>
                    <a:pt x="5451" y="2111"/>
                  </a:lnTo>
                  <a:cubicBezTo>
                    <a:pt x="5451" y="1638"/>
                    <a:pt x="5262" y="1197"/>
                    <a:pt x="4947" y="882"/>
                  </a:cubicBezTo>
                  <a:lnTo>
                    <a:pt x="4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cxnSp>
        <p:nvCxnSpPr>
          <p:cNvPr id="873" name="Google Shape;873;p39"/>
          <p:cNvCxnSpPr>
            <a:stCxn id="874" idx="2"/>
            <a:endCxn id="875" idx="0"/>
          </p:cNvCxnSpPr>
          <p:nvPr/>
        </p:nvCxnSpPr>
        <p:spPr>
          <a:xfrm>
            <a:off x="1362200" y="2198050"/>
            <a:ext cx="0" cy="72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76" name="Google Shape;876;p39"/>
          <p:cNvCxnSpPr>
            <a:stCxn id="877" idx="2"/>
            <a:endCxn id="878" idx="0"/>
          </p:cNvCxnSpPr>
          <p:nvPr/>
        </p:nvCxnSpPr>
        <p:spPr>
          <a:xfrm>
            <a:off x="2653022" y="2768350"/>
            <a:ext cx="0" cy="820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79" name="Google Shape;879;p39"/>
          <p:cNvCxnSpPr>
            <a:stCxn id="880" idx="0"/>
            <a:endCxn id="881" idx="2"/>
          </p:cNvCxnSpPr>
          <p:nvPr/>
        </p:nvCxnSpPr>
        <p:spPr>
          <a:xfrm rot="10800000">
            <a:off x="3946858" y="2198125"/>
            <a:ext cx="0" cy="72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82" name="Google Shape;882;p39"/>
          <p:cNvCxnSpPr>
            <a:stCxn id="883" idx="0"/>
            <a:endCxn id="884" idx="2"/>
          </p:cNvCxnSpPr>
          <p:nvPr/>
        </p:nvCxnSpPr>
        <p:spPr>
          <a:xfrm rot="10800000">
            <a:off x="5230473" y="2768225"/>
            <a:ext cx="0" cy="820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85" name="Google Shape;885;p39"/>
          <p:cNvCxnSpPr>
            <a:stCxn id="886" idx="0"/>
            <a:endCxn id="887" idx="2"/>
          </p:cNvCxnSpPr>
          <p:nvPr/>
        </p:nvCxnSpPr>
        <p:spPr>
          <a:xfrm rot="10800000">
            <a:off x="6507986" y="2198125"/>
            <a:ext cx="0" cy="72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88" name="Google Shape;888;p39"/>
          <p:cNvCxnSpPr>
            <a:stCxn id="889" idx="0"/>
            <a:endCxn id="890" idx="2"/>
          </p:cNvCxnSpPr>
          <p:nvPr/>
        </p:nvCxnSpPr>
        <p:spPr>
          <a:xfrm rot="10800000">
            <a:off x="7794200" y="2768225"/>
            <a:ext cx="0" cy="820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75" name="Google Shape;875;p39"/>
          <p:cNvSpPr txBox="1"/>
          <p:nvPr/>
        </p:nvSpPr>
        <p:spPr>
          <a:xfrm>
            <a:off x="725000" y="2926825"/>
            <a:ext cx="12744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all orbit the Sun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39"/>
          <p:cNvSpPr txBox="1"/>
          <p:nvPr/>
        </p:nvSpPr>
        <p:spPr>
          <a:xfrm>
            <a:off x="737600" y="1780150"/>
            <a:ext cx="1249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19XX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78" name="Google Shape;878;p39"/>
          <p:cNvSpPr txBox="1"/>
          <p:nvPr/>
        </p:nvSpPr>
        <p:spPr>
          <a:xfrm>
            <a:off x="2018072" y="3588425"/>
            <a:ext cx="12699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a small planet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39"/>
          <p:cNvSpPr txBox="1"/>
          <p:nvPr/>
        </p:nvSpPr>
        <p:spPr>
          <a:xfrm>
            <a:off x="2015972" y="2350450"/>
            <a:ext cx="127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19XX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80" name="Google Shape;880;p39"/>
          <p:cNvSpPr txBox="1"/>
          <p:nvPr/>
        </p:nvSpPr>
        <p:spPr>
          <a:xfrm>
            <a:off x="3309808" y="2926825"/>
            <a:ext cx="12741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a warm planet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39"/>
          <p:cNvSpPr txBox="1"/>
          <p:nvPr/>
        </p:nvSpPr>
        <p:spPr>
          <a:xfrm>
            <a:off x="3309808" y="1780150"/>
            <a:ext cx="127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2XXX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83" name="Google Shape;883;p39"/>
          <p:cNvSpPr txBox="1"/>
          <p:nvPr/>
        </p:nvSpPr>
        <p:spPr>
          <a:xfrm>
            <a:off x="4595523" y="3588425"/>
            <a:ext cx="12699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big planet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39"/>
          <p:cNvSpPr txBox="1"/>
          <p:nvPr/>
        </p:nvSpPr>
        <p:spPr>
          <a:xfrm>
            <a:off x="4605873" y="2350450"/>
            <a:ext cx="1249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2XXX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86" name="Google Shape;886;p39"/>
          <p:cNvSpPr txBox="1"/>
          <p:nvPr/>
        </p:nvSpPr>
        <p:spPr>
          <a:xfrm>
            <a:off x="5873036" y="2926825"/>
            <a:ext cx="12699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has rings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39"/>
          <p:cNvSpPr txBox="1"/>
          <p:nvPr/>
        </p:nvSpPr>
        <p:spPr>
          <a:xfrm>
            <a:off x="5883386" y="1780150"/>
            <a:ext cx="1249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2XXX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89" name="Google Shape;889;p39"/>
          <p:cNvSpPr txBox="1"/>
          <p:nvPr/>
        </p:nvSpPr>
        <p:spPr>
          <a:xfrm>
            <a:off x="7159250" y="3588425"/>
            <a:ext cx="12699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cold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39"/>
          <p:cNvSpPr txBox="1"/>
          <p:nvPr/>
        </p:nvSpPr>
        <p:spPr>
          <a:xfrm>
            <a:off x="7169600" y="2350450"/>
            <a:ext cx="1249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2XXX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891" name="Google Shape;891;p39"/>
          <p:cNvGrpSpPr/>
          <p:nvPr/>
        </p:nvGrpSpPr>
        <p:grpSpPr>
          <a:xfrm>
            <a:off x="5018952" y="1929096"/>
            <a:ext cx="423043" cy="421927"/>
            <a:chOff x="-2670575" y="3956600"/>
            <a:chExt cx="293800" cy="293025"/>
          </a:xfrm>
        </p:grpSpPr>
        <p:sp>
          <p:nvSpPr>
            <p:cNvPr id="892" name="Google Shape;892;p39"/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3737136" y="1359578"/>
            <a:ext cx="419443" cy="420487"/>
            <a:chOff x="-3771675" y="3971775"/>
            <a:chExt cx="291300" cy="292025"/>
          </a:xfrm>
        </p:grpSpPr>
        <p:sp>
          <p:nvSpPr>
            <p:cNvPr id="897" name="Google Shape;897;p39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39"/>
          <p:cNvGrpSpPr/>
          <p:nvPr/>
        </p:nvGrpSpPr>
        <p:grpSpPr>
          <a:xfrm>
            <a:off x="6297599" y="1359311"/>
            <a:ext cx="420775" cy="420775"/>
            <a:chOff x="-804700" y="3226500"/>
            <a:chExt cx="292225" cy="292225"/>
          </a:xfrm>
        </p:grpSpPr>
        <p:sp>
          <p:nvSpPr>
            <p:cNvPr id="903" name="Google Shape;903;p39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39"/>
          <p:cNvGrpSpPr/>
          <p:nvPr/>
        </p:nvGrpSpPr>
        <p:grpSpPr>
          <a:xfrm>
            <a:off x="2443192" y="1929670"/>
            <a:ext cx="419659" cy="420775"/>
            <a:chOff x="-5251625" y="3991275"/>
            <a:chExt cx="291450" cy="292225"/>
          </a:xfrm>
        </p:grpSpPr>
        <p:sp>
          <p:nvSpPr>
            <p:cNvPr id="911" name="Google Shape;911;p39"/>
            <p:cNvSpPr/>
            <p:nvPr/>
          </p:nvSpPr>
          <p:spPr>
            <a:xfrm>
              <a:off x="-5179950" y="4198400"/>
              <a:ext cx="145725" cy="85100"/>
            </a:xfrm>
            <a:custGeom>
              <a:avLst/>
              <a:gdLst/>
              <a:ahLst/>
              <a:cxnLst/>
              <a:rect l="l" t="t" r="r" b="b"/>
              <a:pathLst>
                <a:path w="5829" h="3404" extrusionOk="0">
                  <a:moveTo>
                    <a:pt x="0" y="1"/>
                  </a:moveTo>
                  <a:lnTo>
                    <a:pt x="504" y="3151"/>
                  </a:lnTo>
                  <a:cubicBezTo>
                    <a:pt x="567" y="3309"/>
                    <a:pt x="662" y="3403"/>
                    <a:pt x="883" y="3403"/>
                  </a:cubicBezTo>
                  <a:lnTo>
                    <a:pt x="4978" y="3403"/>
                  </a:lnTo>
                  <a:cubicBezTo>
                    <a:pt x="5136" y="3403"/>
                    <a:pt x="5293" y="3309"/>
                    <a:pt x="5325" y="3151"/>
                  </a:cubicBezTo>
                  <a:lnTo>
                    <a:pt x="58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-5203575" y="41291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229" y="1"/>
                  </a:moveTo>
                  <a:cubicBezTo>
                    <a:pt x="504" y="1"/>
                    <a:pt x="0" y="662"/>
                    <a:pt x="284" y="1387"/>
                  </a:cubicBezTo>
                  <a:cubicBezTo>
                    <a:pt x="284" y="1702"/>
                    <a:pt x="567" y="1922"/>
                    <a:pt x="882" y="2017"/>
                  </a:cubicBezTo>
                  <a:cubicBezTo>
                    <a:pt x="945" y="2048"/>
                    <a:pt x="1071" y="2048"/>
                    <a:pt x="1197" y="2048"/>
                  </a:cubicBezTo>
                  <a:lnTo>
                    <a:pt x="6648" y="2048"/>
                  </a:lnTo>
                  <a:cubicBezTo>
                    <a:pt x="6774" y="2048"/>
                    <a:pt x="6868" y="2017"/>
                    <a:pt x="6963" y="2017"/>
                  </a:cubicBezTo>
                  <a:cubicBezTo>
                    <a:pt x="7278" y="1922"/>
                    <a:pt x="7530" y="1702"/>
                    <a:pt x="7656" y="1387"/>
                  </a:cubicBezTo>
                  <a:cubicBezTo>
                    <a:pt x="7876" y="662"/>
                    <a:pt x="7372" y="1"/>
                    <a:pt x="6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-5251625" y="3991275"/>
              <a:ext cx="291450" cy="172500"/>
            </a:xfrm>
            <a:custGeom>
              <a:avLst/>
              <a:gdLst/>
              <a:ahLst/>
              <a:cxnLst/>
              <a:rect l="l" t="t" r="r" b="b"/>
              <a:pathLst>
                <a:path w="11658" h="6900" extrusionOk="0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5829"/>
                  </a:lnTo>
                  <a:cubicBezTo>
                    <a:pt x="0" y="6396"/>
                    <a:pt x="473" y="6900"/>
                    <a:pt x="1009" y="6900"/>
                  </a:cubicBezTo>
                  <a:lnTo>
                    <a:pt x="1418" y="6900"/>
                  </a:lnTo>
                  <a:cubicBezTo>
                    <a:pt x="1387" y="6774"/>
                    <a:pt x="1387" y="6648"/>
                    <a:pt x="1387" y="6553"/>
                  </a:cubicBezTo>
                  <a:cubicBezTo>
                    <a:pt x="1387" y="5608"/>
                    <a:pt x="2111" y="4852"/>
                    <a:pt x="3056" y="4852"/>
                  </a:cubicBezTo>
                  <a:lnTo>
                    <a:pt x="3781" y="4852"/>
                  </a:lnTo>
                  <a:cubicBezTo>
                    <a:pt x="3907" y="4285"/>
                    <a:pt x="4254" y="3875"/>
                    <a:pt x="4726" y="3623"/>
                  </a:cubicBezTo>
                  <a:cubicBezTo>
                    <a:pt x="4537" y="3371"/>
                    <a:pt x="4411" y="3119"/>
                    <a:pt x="4411" y="2773"/>
                  </a:cubicBezTo>
                  <a:cubicBezTo>
                    <a:pt x="4411" y="2016"/>
                    <a:pt x="5041" y="1386"/>
                    <a:pt x="5797" y="1386"/>
                  </a:cubicBezTo>
                  <a:cubicBezTo>
                    <a:pt x="6522" y="1386"/>
                    <a:pt x="7152" y="2016"/>
                    <a:pt x="7152" y="2773"/>
                  </a:cubicBezTo>
                  <a:cubicBezTo>
                    <a:pt x="7152" y="3088"/>
                    <a:pt x="7058" y="3403"/>
                    <a:pt x="6837" y="3623"/>
                  </a:cubicBezTo>
                  <a:cubicBezTo>
                    <a:pt x="7310" y="3875"/>
                    <a:pt x="7688" y="4285"/>
                    <a:pt x="7782" y="4852"/>
                  </a:cubicBezTo>
                  <a:lnTo>
                    <a:pt x="8507" y="4852"/>
                  </a:lnTo>
                  <a:cubicBezTo>
                    <a:pt x="9452" y="4852"/>
                    <a:pt x="10208" y="5608"/>
                    <a:pt x="10208" y="6553"/>
                  </a:cubicBezTo>
                  <a:cubicBezTo>
                    <a:pt x="10208" y="6648"/>
                    <a:pt x="10208" y="6774"/>
                    <a:pt x="10145" y="6900"/>
                  </a:cubicBezTo>
                  <a:lnTo>
                    <a:pt x="10586" y="6900"/>
                  </a:lnTo>
                  <a:cubicBezTo>
                    <a:pt x="11153" y="6900"/>
                    <a:pt x="11626" y="6427"/>
                    <a:pt x="11626" y="5829"/>
                  </a:cubicBezTo>
                  <a:lnTo>
                    <a:pt x="11626" y="1040"/>
                  </a:lnTo>
                  <a:cubicBezTo>
                    <a:pt x="11657" y="473"/>
                    <a:pt x="11185" y="0"/>
                    <a:pt x="10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-5139775" y="4096025"/>
              <a:ext cx="65400" cy="17350"/>
            </a:xfrm>
            <a:custGeom>
              <a:avLst/>
              <a:gdLst/>
              <a:ahLst/>
              <a:cxnLst/>
              <a:rect l="l" t="t" r="r" b="b"/>
              <a:pathLst>
                <a:path w="2616" h="694" extrusionOk="0">
                  <a:moveTo>
                    <a:pt x="1008" y="0"/>
                  </a:moveTo>
                  <a:cubicBezTo>
                    <a:pt x="567" y="0"/>
                    <a:pt x="158" y="315"/>
                    <a:pt x="0" y="693"/>
                  </a:cubicBezTo>
                  <a:lnTo>
                    <a:pt x="2615" y="693"/>
                  </a:lnTo>
                  <a:cubicBezTo>
                    <a:pt x="2489" y="252"/>
                    <a:pt x="2111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-5122450" y="4044825"/>
              <a:ext cx="33100" cy="33100"/>
            </a:xfrm>
            <a:custGeom>
              <a:avLst/>
              <a:gdLst/>
              <a:ahLst/>
              <a:cxnLst/>
              <a:rect l="l" t="t" r="r" b="b"/>
              <a:pathLst>
                <a:path w="1324" h="1324" extrusionOk="0">
                  <a:moveTo>
                    <a:pt x="662" y="0"/>
                  </a:moveTo>
                  <a:cubicBezTo>
                    <a:pt x="252" y="0"/>
                    <a:pt x="0" y="316"/>
                    <a:pt x="0" y="662"/>
                  </a:cubicBezTo>
                  <a:cubicBezTo>
                    <a:pt x="0" y="1009"/>
                    <a:pt x="315" y="1324"/>
                    <a:pt x="662" y="1324"/>
                  </a:cubicBezTo>
                  <a:cubicBezTo>
                    <a:pt x="1008" y="1324"/>
                    <a:pt x="1323" y="1009"/>
                    <a:pt x="1323" y="662"/>
                  </a:cubicBezTo>
                  <a:cubicBezTo>
                    <a:pt x="1323" y="253"/>
                    <a:pt x="100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39"/>
          <p:cNvGrpSpPr/>
          <p:nvPr/>
        </p:nvGrpSpPr>
        <p:grpSpPr>
          <a:xfrm>
            <a:off x="1177335" y="1359372"/>
            <a:ext cx="369730" cy="420775"/>
            <a:chOff x="-778700" y="3612425"/>
            <a:chExt cx="256775" cy="292225"/>
          </a:xfrm>
        </p:grpSpPr>
        <p:sp>
          <p:nvSpPr>
            <p:cNvPr id="917" name="Google Shape;917;p39"/>
            <p:cNvSpPr/>
            <p:nvPr/>
          </p:nvSpPr>
          <p:spPr>
            <a:xfrm>
              <a:off x="-692850" y="36990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-777925" y="3612425"/>
              <a:ext cx="204800" cy="34675"/>
            </a:xfrm>
            <a:custGeom>
              <a:avLst/>
              <a:gdLst/>
              <a:ahLst/>
              <a:cxnLst/>
              <a:rect l="l" t="t" r="r" b="b"/>
              <a:pathLst>
                <a:path w="8192" h="1387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87"/>
                  </a:lnTo>
                  <a:lnTo>
                    <a:pt x="8192" y="1387"/>
                  </a:lnTo>
                  <a:lnTo>
                    <a:pt x="8192" y="1009"/>
                  </a:lnTo>
                  <a:cubicBezTo>
                    <a:pt x="8192" y="473"/>
                    <a:pt x="7719" y="0"/>
                    <a:pt x="7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-727525" y="3699050"/>
              <a:ext cx="17375" cy="17350"/>
            </a:xfrm>
            <a:custGeom>
              <a:avLst/>
              <a:gdLst/>
              <a:ahLst/>
              <a:cxnLst/>
              <a:rect l="l" t="t" r="r" b="b"/>
              <a:pathLst>
                <a:path w="695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-778700" y="3664400"/>
              <a:ext cx="205575" cy="102425"/>
            </a:xfrm>
            <a:custGeom>
              <a:avLst/>
              <a:gdLst/>
              <a:ahLst/>
              <a:cxnLst/>
              <a:rect l="l" t="t" r="r" b="b"/>
              <a:pathLst>
                <a:path w="8223" h="4097" extrusionOk="0">
                  <a:moveTo>
                    <a:pt x="3781" y="694"/>
                  </a:moveTo>
                  <a:cubicBezTo>
                    <a:pt x="4316" y="694"/>
                    <a:pt x="4789" y="1166"/>
                    <a:pt x="4789" y="1733"/>
                  </a:cubicBezTo>
                  <a:cubicBezTo>
                    <a:pt x="4789" y="2301"/>
                    <a:pt x="4316" y="2773"/>
                    <a:pt x="3781" y="2773"/>
                  </a:cubicBezTo>
                  <a:cubicBezTo>
                    <a:pt x="3497" y="2773"/>
                    <a:pt x="3245" y="2647"/>
                    <a:pt x="3088" y="2490"/>
                  </a:cubicBezTo>
                  <a:cubicBezTo>
                    <a:pt x="2899" y="2647"/>
                    <a:pt x="2678" y="2773"/>
                    <a:pt x="2426" y="2773"/>
                  </a:cubicBezTo>
                  <a:cubicBezTo>
                    <a:pt x="1890" y="2773"/>
                    <a:pt x="1418" y="2301"/>
                    <a:pt x="1418" y="1733"/>
                  </a:cubicBezTo>
                  <a:cubicBezTo>
                    <a:pt x="1418" y="1198"/>
                    <a:pt x="1890" y="694"/>
                    <a:pt x="2426" y="694"/>
                  </a:cubicBezTo>
                  <a:cubicBezTo>
                    <a:pt x="2710" y="694"/>
                    <a:pt x="2930" y="820"/>
                    <a:pt x="3088" y="977"/>
                  </a:cubicBezTo>
                  <a:cubicBezTo>
                    <a:pt x="3308" y="820"/>
                    <a:pt x="3529" y="694"/>
                    <a:pt x="3781" y="694"/>
                  </a:cubicBezTo>
                  <a:close/>
                  <a:moveTo>
                    <a:pt x="0" y="1"/>
                  </a:moveTo>
                  <a:lnTo>
                    <a:pt x="0" y="3088"/>
                  </a:lnTo>
                  <a:cubicBezTo>
                    <a:pt x="0" y="3624"/>
                    <a:pt x="473" y="4096"/>
                    <a:pt x="1008" y="4096"/>
                  </a:cubicBezTo>
                  <a:lnTo>
                    <a:pt x="6837" y="4096"/>
                  </a:lnTo>
                  <a:lnTo>
                    <a:pt x="6837" y="3498"/>
                  </a:lnTo>
                  <a:lnTo>
                    <a:pt x="5766" y="2458"/>
                  </a:lnTo>
                  <a:cubicBezTo>
                    <a:pt x="5034" y="1726"/>
                    <a:pt x="5756" y="674"/>
                    <a:pt x="6558" y="674"/>
                  </a:cubicBezTo>
                  <a:cubicBezTo>
                    <a:pt x="6792" y="674"/>
                    <a:pt x="7033" y="764"/>
                    <a:pt x="7246" y="977"/>
                  </a:cubicBezTo>
                  <a:lnTo>
                    <a:pt x="8223" y="1985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-659775" y="3835325"/>
              <a:ext cx="137850" cy="69325"/>
            </a:xfrm>
            <a:custGeom>
              <a:avLst/>
              <a:gdLst/>
              <a:ahLst/>
              <a:cxnLst/>
              <a:rect l="l" t="t" r="r" b="b"/>
              <a:pathLst>
                <a:path w="5514" h="2773" extrusionOk="0">
                  <a:moveTo>
                    <a:pt x="1733" y="693"/>
                  </a:moveTo>
                  <a:cubicBezTo>
                    <a:pt x="1922" y="693"/>
                    <a:pt x="2080" y="851"/>
                    <a:pt x="2080" y="1040"/>
                  </a:cubicBezTo>
                  <a:cubicBezTo>
                    <a:pt x="2080" y="1229"/>
                    <a:pt x="1922" y="1386"/>
                    <a:pt x="1733" y="1386"/>
                  </a:cubicBezTo>
                  <a:cubicBezTo>
                    <a:pt x="1544" y="1386"/>
                    <a:pt x="1387" y="1229"/>
                    <a:pt x="1387" y="1040"/>
                  </a:cubicBezTo>
                  <a:cubicBezTo>
                    <a:pt x="1387" y="851"/>
                    <a:pt x="1544" y="693"/>
                    <a:pt x="1733" y="693"/>
                  </a:cubicBezTo>
                  <a:close/>
                  <a:moveTo>
                    <a:pt x="63" y="0"/>
                  </a:moveTo>
                  <a:cubicBezTo>
                    <a:pt x="32" y="126"/>
                    <a:pt x="0" y="252"/>
                    <a:pt x="0" y="378"/>
                  </a:cubicBezTo>
                  <a:lnTo>
                    <a:pt x="0" y="2426"/>
                  </a:lnTo>
                  <a:cubicBezTo>
                    <a:pt x="0" y="2615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5"/>
                    <a:pt x="5514" y="2426"/>
                  </a:cubicBezTo>
                  <a:lnTo>
                    <a:pt x="5514" y="378"/>
                  </a:lnTo>
                  <a:cubicBezTo>
                    <a:pt x="5514" y="252"/>
                    <a:pt x="5482" y="126"/>
                    <a:pt x="5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-658200" y="3669925"/>
              <a:ext cx="136275" cy="148875"/>
            </a:xfrm>
            <a:custGeom>
              <a:avLst/>
              <a:gdLst/>
              <a:ahLst/>
              <a:cxnLst/>
              <a:rect l="l" t="t" r="r" b="b"/>
              <a:pathLst>
                <a:path w="5451" h="5955" extrusionOk="0">
                  <a:moveTo>
                    <a:pt x="4064" y="0"/>
                  </a:moveTo>
                  <a:lnTo>
                    <a:pt x="4064" y="2615"/>
                  </a:lnTo>
                  <a:cubicBezTo>
                    <a:pt x="4064" y="2829"/>
                    <a:pt x="3905" y="2970"/>
                    <a:pt x="3734" y="2970"/>
                  </a:cubicBezTo>
                  <a:cubicBezTo>
                    <a:pt x="3652" y="2970"/>
                    <a:pt x="3568" y="2938"/>
                    <a:pt x="3497" y="2867"/>
                  </a:cubicBezTo>
                  <a:lnTo>
                    <a:pt x="1922" y="1292"/>
                  </a:lnTo>
                  <a:cubicBezTo>
                    <a:pt x="1858" y="1228"/>
                    <a:pt x="1780" y="1201"/>
                    <a:pt x="1701" y="1201"/>
                  </a:cubicBezTo>
                  <a:cubicBezTo>
                    <a:pt x="1429" y="1201"/>
                    <a:pt x="1150" y="1520"/>
                    <a:pt x="1418" y="1764"/>
                  </a:cubicBezTo>
                  <a:lnTo>
                    <a:pt x="2615" y="2930"/>
                  </a:lnTo>
                  <a:cubicBezTo>
                    <a:pt x="2710" y="3025"/>
                    <a:pt x="2741" y="3088"/>
                    <a:pt x="2741" y="3182"/>
                  </a:cubicBezTo>
                  <a:lnTo>
                    <a:pt x="2741" y="3970"/>
                  </a:lnTo>
                  <a:cubicBezTo>
                    <a:pt x="2741" y="4222"/>
                    <a:pt x="2804" y="4505"/>
                    <a:pt x="2930" y="4789"/>
                  </a:cubicBezTo>
                  <a:cubicBezTo>
                    <a:pt x="3052" y="5074"/>
                    <a:pt x="2833" y="5280"/>
                    <a:pt x="2611" y="5280"/>
                  </a:cubicBezTo>
                  <a:cubicBezTo>
                    <a:pt x="2490" y="5280"/>
                    <a:pt x="2367" y="5218"/>
                    <a:pt x="2300" y="5072"/>
                  </a:cubicBezTo>
                  <a:cubicBezTo>
                    <a:pt x="2206" y="4915"/>
                    <a:pt x="2174" y="4757"/>
                    <a:pt x="2143" y="4600"/>
                  </a:cubicBezTo>
                  <a:lnTo>
                    <a:pt x="0" y="4600"/>
                  </a:lnTo>
                  <a:lnTo>
                    <a:pt x="0" y="4631"/>
                  </a:lnTo>
                  <a:cubicBezTo>
                    <a:pt x="0" y="5104"/>
                    <a:pt x="126" y="5545"/>
                    <a:pt x="378" y="5923"/>
                  </a:cubicBezTo>
                  <a:lnTo>
                    <a:pt x="5104" y="5923"/>
                  </a:lnTo>
                  <a:lnTo>
                    <a:pt x="5104" y="5955"/>
                  </a:lnTo>
                  <a:cubicBezTo>
                    <a:pt x="5325" y="5577"/>
                    <a:pt x="5451" y="5104"/>
                    <a:pt x="5451" y="4663"/>
                  </a:cubicBezTo>
                  <a:lnTo>
                    <a:pt x="5451" y="2111"/>
                  </a:lnTo>
                  <a:cubicBezTo>
                    <a:pt x="5451" y="1638"/>
                    <a:pt x="5262" y="1197"/>
                    <a:pt x="4947" y="882"/>
                  </a:cubicBezTo>
                  <a:lnTo>
                    <a:pt x="4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39"/>
          <p:cNvGrpSpPr/>
          <p:nvPr/>
        </p:nvGrpSpPr>
        <p:grpSpPr>
          <a:xfrm>
            <a:off x="7546370" y="1929111"/>
            <a:ext cx="495660" cy="421918"/>
            <a:chOff x="5645200" y="879425"/>
            <a:chExt cx="478575" cy="407375"/>
          </a:xfrm>
        </p:grpSpPr>
        <p:sp>
          <p:nvSpPr>
            <p:cNvPr id="924" name="Google Shape;924;p39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935" name="Google Shape;935;p40"/>
          <p:cNvGrpSpPr/>
          <p:nvPr/>
        </p:nvGrpSpPr>
        <p:grpSpPr>
          <a:xfrm>
            <a:off x="861975" y="3064250"/>
            <a:ext cx="1138500" cy="1138500"/>
            <a:chOff x="7290400" y="2514625"/>
            <a:chExt cx="1138500" cy="1138500"/>
          </a:xfrm>
        </p:grpSpPr>
        <p:sp>
          <p:nvSpPr>
            <p:cNvPr id="936" name="Google Shape;936;p40"/>
            <p:cNvSpPr/>
            <p:nvPr/>
          </p:nvSpPr>
          <p:spPr>
            <a:xfrm>
              <a:off x="7447600" y="2671825"/>
              <a:ext cx="824100" cy="8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 rot="-5400000">
              <a:off x="7290400" y="2514625"/>
              <a:ext cx="1138500" cy="1138500"/>
            </a:xfrm>
            <a:prstGeom prst="pie">
              <a:avLst>
                <a:gd name="adj1" fmla="val 0"/>
                <a:gd name="adj2" fmla="val 2060345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40"/>
          <p:cNvGrpSpPr/>
          <p:nvPr/>
        </p:nvGrpSpPr>
        <p:grpSpPr>
          <a:xfrm>
            <a:off x="861975" y="1742000"/>
            <a:ext cx="1138500" cy="1138500"/>
            <a:chOff x="5185800" y="1592575"/>
            <a:chExt cx="1138500" cy="1138500"/>
          </a:xfrm>
        </p:grpSpPr>
        <p:sp>
          <p:nvSpPr>
            <p:cNvPr id="939" name="Google Shape;939;p40"/>
            <p:cNvSpPr/>
            <p:nvPr/>
          </p:nvSpPr>
          <p:spPr>
            <a:xfrm>
              <a:off x="5343000" y="1749775"/>
              <a:ext cx="824100" cy="8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 rot="-5400000">
              <a:off x="5185800" y="1592575"/>
              <a:ext cx="1138500" cy="1138500"/>
            </a:xfrm>
            <a:prstGeom prst="pie">
              <a:avLst>
                <a:gd name="adj1" fmla="val 0"/>
                <a:gd name="adj2" fmla="val 123269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40"/>
          <p:cNvGrpSpPr/>
          <p:nvPr/>
        </p:nvGrpSpPr>
        <p:grpSpPr>
          <a:xfrm>
            <a:off x="2212325" y="1849525"/>
            <a:ext cx="2194500" cy="1030850"/>
            <a:chOff x="2272850" y="1849525"/>
            <a:chExt cx="2194500" cy="1030850"/>
          </a:xfrm>
        </p:grpSpPr>
        <p:sp>
          <p:nvSpPr>
            <p:cNvPr id="942" name="Google Shape;942;p40"/>
            <p:cNvSpPr txBox="1"/>
            <p:nvPr/>
          </p:nvSpPr>
          <p:spPr>
            <a:xfrm>
              <a:off x="3220300" y="1849525"/>
              <a:ext cx="11385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943" name="Google Shape;943;p40"/>
            <p:cNvSpPr txBox="1"/>
            <p:nvPr/>
          </p:nvSpPr>
          <p:spPr>
            <a:xfrm>
              <a:off x="2272850" y="2260275"/>
              <a:ext cx="21945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4" name="Google Shape;944;p40"/>
            <p:cNvSpPr txBox="1"/>
            <p:nvPr/>
          </p:nvSpPr>
          <p:spPr>
            <a:xfrm>
              <a:off x="2272850" y="1849525"/>
              <a:ext cx="9192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65%</a:t>
              </a:r>
              <a:endParaRPr sz="3000" b="1">
                <a:solidFill>
                  <a:schemeClr val="accent2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945" name="Google Shape;945;p40"/>
          <p:cNvGrpSpPr/>
          <p:nvPr/>
        </p:nvGrpSpPr>
        <p:grpSpPr>
          <a:xfrm>
            <a:off x="2212325" y="3192825"/>
            <a:ext cx="2194500" cy="1030850"/>
            <a:chOff x="2272850" y="3192825"/>
            <a:chExt cx="2194500" cy="1030850"/>
          </a:xfrm>
        </p:grpSpPr>
        <p:sp>
          <p:nvSpPr>
            <p:cNvPr id="946" name="Google Shape;946;p40"/>
            <p:cNvSpPr txBox="1"/>
            <p:nvPr/>
          </p:nvSpPr>
          <p:spPr>
            <a:xfrm>
              <a:off x="3220300" y="3192825"/>
              <a:ext cx="11385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947" name="Google Shape;947;p40"/>
            <p:cNvSpPr txBox="1"/>
            <p:nvPr/>
          </p:nvSpPr>
          <p:spPr>
            <a:xfrm>
              <a:off x="2272850" y="3603575"/>
              <a:ext cx="21945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many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8" name="Google Shape;948;p40"/>
            <p:cNvSpPr txBox="1"/>
            <p:nvPr/>
          </p:nvSpPr>
          <p:spPr>
            <a:xfrm>
              <a:off x="2272850" y="3192825"/>
              <a:ext cx="9192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95%</a:t>
              </a:r>
              <a:endParaRPr sz="3000" b="1">
                <a:solidFill>
                  <a:schemeClr val="accent2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949" name="Google Shape;949;p40"/>
          <p:cNvGrpSpPr/>
          <p:nvPr/>
        </p:nvGrpSpPr>
        <p:grpSpPr>
          <a:xfrm>
            <a:off x="4737175" y="3064250"/>
            <a:ext cx="1138500" cy="1138500"/>
            <a:chOff x="7290400" y="2514625"/>
            <a:chExt cx="1138500" cy="1138500"/>
          </a:xfrm>
        </p:grpSpPr>
        <p:sp>
          <p:nvSpPr>
            <p:cNvPr id="950" name="Google Shape;950;p40"/>
            <p:cNvSpPr/>
            <p:nvPr/>
          </p:nvSpPr>
          <p:spPr>
            <a:xfrm>
              <a:off x="7447600" y="2671825"/>
              <a:ext cx="824100" cy="8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 rot="-5400000">
              <a:off x="7290400" y="2514625"/>
              <a:ext cx="1138500" cy="1138500"/>
            </a:xfrm>
            <a:prstGeom prst="pie">
              <a:avLst>
                <a:gd name="adj1" fmla="val 0"/>
                <a:gd name="adj2" fmla="val 1819844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40"/>
          <p:cNvGrpSpPr/>
          <p:nvPr/>
        </p:nvGrpSpPr>
        <p:grpSpPr>
          <a:xfrm>
            <a:off x="4737175" y="1742000"/>
            <a:ext cx="1138500" cy="1138500"/>
            <a:chOff x="5185800" y="1592575"/>
            <a:chExt cx="1138500" cy="1138500"/>
          </a:xfrm>
        </p:grpSpPr>
        <p:sp>
          <p:nvSpPr>
            <p:cNvPr id="953" name="Google Shape;953;p40"/>
            <p:cNvSpPr/>
            <p:nvPr/>
          </p:nvSpPr>
          <p:spPr>
            <a:xfrm>
              <a:off x="5343000" y="1749775"/>
              <a:ext cx="824100" cy="8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 rot="-5400000">
              <a:off x="5185800" y="1592575"/>
              <a:ext cx="1138500" cy="1138500"/>
            </a:xfrm>
            <a:prstGeom prst="pie">
              <a:avLst>
                <a:gd name="adj1" fmla="val 0"/>
                <a:gd name="adj2" fmla="val 373989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40"/>
          <p:cNvGrpSpPr/>
          <p:nvPr/>
        </p:nvGrpSpPr>
        <p:grpSpPr>
          <a:xfrm>
            <a:off x="6087525" y="1849525"/>
            <a:ext cx="2194500" cy="1030850"/>
            <a:chOff x="6148050" y="1849525"/>
            <a:chExt cx="2194500" cy="1030850"/>
          </a:xfrm>
        </p:grpSpPr>
        <p:sp>
          <p:nvSpPr>
            <p:cNvPr id="956" name="Google Shape;956;p40"/>
            <p:cNvSpPr txBox="1"/>
            <p:nvPr/>
          </p:nvSpPr>
          <p:spPr>
            <a:xfrm>
              <a:off x="7095500" y="1849525"/>
              <a:ext cx="11385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957" name="Google Shape;957;p40"/>
            <p:cNvSpPr txBox="1"/>
            <p:nvPr/>
          </p:nvSpPr>
          <p:spPr>
            <a:xfrm>
              <a:off x="6148050" y="2260275"/>
              <a:ext cx="21945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8" name="Google Shape;958;p40"/>
            <p:cNvSpPr txBox="1"/>
            <p:nvPr/>
          </p:nvSpPr>
          <p:spPr>
            <a:xfrm>
              <a:off x="6148050" y="1849525"/>
              <a:ext cx="9192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15%</a:t>
              </a:r>
              <a:endParaRPr sz="3000" b="1">
                <a:solidFill>
                  <a:schemeClr val="accent2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6087525" y="3192825"/>
            <a:ext cx="2194500" cy="1030850"/>
            <a:chOff x="6148050" y="3192825"/>
            <a:chExt cx="2194500" cy="1030850"/>
          </a:xfrm>
        </p:grpSpPr>
        <p:sp>
          <p:nvSpPr>
            <p:cNvPr id="960" name="Google Shape;960;p40"/>
            <p:cNvSpPr txBox="1"/>
            <p:nvPr/>
          </p:nvSpPr>
          <p:spPr>
            <a:xfrm>
              <a:off x="7095500" y="3192825"/>
              <a:ext cx="11385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961" name="Google Shape;961;p40"/>
            <p:cNvSpPr txBox="1"/>
            <p:nvPr/>
          </p:nvSpPr>
          <p:spPr>
            <a:xfrm>
              <a:off x="6148050" y="3603575"/>
              <a:ext cx="21945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2" name="Google Shape;962;p40"/>
            <p:cNvSpPr txBox="1"/>
            <p:nvPr/>
          </p:nvSpPr>
          <p:spPr>
            <a:xfrm>
              <a:off x="6148050" y="3192825"/>
              <a:ext cx="9192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85%</a:t>
              </a:r>
              <a:endParaRPr sz="3000" b="1">
                <a:solidFill>
                  <a:schemeClr val="accent2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968" name="Google Shape;968;p41"/>
          <p:cNvGrpSpPr/>
          <p:nvPr/>
        </p:nvGrpSpPr>
        <p:grpSpPr>
          <a:xfrm>
            <a:off x="1542225" y="2358325"/>
            <a:ext cx="3961463" cy="1056774"/>
            <a:chOff x="1542225" y="2358325"/>
            <a:chExt cx="3961463" cy="1056774"/>
          </a:xfrm>
        </p:grpSpPr>
        <p:sp>
          <p:nvSpPr>
            <p:cNvPr id="969" name="Google Shape;969;p41"/>
            <p:cNvSpPr txBox="1"/>
            <p:nvPr/>
          </p:nvSpPr>
          <p:spPr>
            <a:xfrm>
              <a:off x="1542225" y="2703562"/>
              <a:ext cx="1829700" cy="41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Ceres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970" name="Google Shape;970;p41"/>
            <p:cNvSpPr txBox="1"/>
            <p:nvPr/>
          </p:nvSpPr>
          <p:spPr>
            <a:xfrm>
              <a:off x="3673988" y="2358325"/>
              <a:ext cx="18297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small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1" name="Google Shape;971;p41"/>
            <p:cNvSpPr txBox="1"/>
            <p:nvPr/>
          </p:nvSpPr>
          <p:spPr>
            <a:xfrm>
              <a:off x="3673988" y="2997199"/>
              <a:ext cx="18297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hot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972" name="Google Shape;972;p41"/>
          <p:cNvCxnSpPr>
            <a:stCxn id="973" idx="3"/>
            <a:endCxn id="974" idx="1"/>
          </p:cNvCxnSpPr>
          <p:nvPr/>
        </p:nvCxnSpPr>
        <p:spPr>
          <a:xfrm>
            <a:off x="3371925" y="1935725"/>
            <a:ext cx="2400300" cy="6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5" name="Google Shape;975;p41"/>
          <p:cNvCxnSpPr>
            <a:stCxn id="969" idx="3"/>
            <a:endCxn id="971" idx="1"/>
          </p:cNvCxnSpPr>
          <p:nvPr/>
        </p:nvCxnSpPr>
        <p:spPr>
          <a:xfrm>
            <a:off x="3371925" y="2912512"/>
            <a:ext cx="302100" cy="2937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6" name="Google Shape;976;p41"/>
          <p:cNvCxnSpPr>
            <a:stCxn id="969" idx="3"/>
            <a:endCxn id="970" idx="1"/>
          </p:cNvCxnSpPr>
          <p:nvPr/>
        </p:nvCxnSpPr>
        <p:spPr>
          <a:xfrm rot="10800000" flipH="1">
            <a:off x="3371925" y="2567212"/>
            <a:ext cx="302100" cy="3453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7" name="Google Shape;977;p41"/>
          <p:cNvCxnSpPr>
            <a:stCxn id="978" idx="3"/>
            <a:endCxn id="979" idx="1"/>
          </p:cNvCxnSpPr>
          <p:nvPr/>
        </p:nvCxnSpPr>
        <p:spPr>
          <a:xfrm>
            <a:off x="3371925" y="3889299"/>
            <a:ext cx="2400300" cy="6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73" name="Google Shape;973;p41"/>
          <p:cNvSpPr txBox="1"/>
          <p:nvPr/>
        </p:nvSpPr>
        <p:spPr>
          <a:xfrm>
            <a:off x="1542225" y="1726775"/>
            <a:ext cx="1829700" cy="41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Earth</a:t>
            </a:r>
            <a:endParaRPr sz="2400">
              <a:solidFill>
                <a:schemeClr val="accent3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980" name="Google Shape;980;p41"/>
          <p:cNvSpPr txBox="1"/>
          <p:nvPr/>
        </p:nvSpPr>
        <p:spPr>
          <a:xfrm>
            <a:off x="5772075" y="2377966"/>
            <a:ext cx="1829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big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41"/>
          <p:cNvSpPr txBox="1"/>
          <p:nvPr/>
        </p:nvSpPr>
        <p:spPr>
          <a:xfrm>
            <a:off x="5772075" y="1726775"/>
            <a:ext cx="1829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has life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41"/>
          <p:cNvSpPr txBox="1"/>
          <p:nvPr/>
        </p:nvSpPr>
        <p:spPr>
          <a:xfrm>
            <a:off x="5772075" y="3029158"/>
            <a:ext cx="1829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has rings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8" name="Google Shape;978;p41"/>
          <p:cNvSpPr txBox="1"/>
          <p:nvPr/>
        </p:nvSpPr>
        <p:spPr>
          <a:xfrm>
            <a:off x="1542225" y="3680349"/>
            <a:ext cx="1829700" cy="41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Saturn</a:t>
            </a:r>
            <a:endParaRPr sz="2400">
              <a:solidFill>
                <a:schemeClr val="accent3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979" name="Google Shape;979;p41"/>
          <p:cNvSpPr txBox="1"/>
          <p:nvPr/>
        </p:nvSpPr>
        <p:spPr>
          <a:xfrm>
            <a:off x="5772075" y="3680349"/>
            <a:ext cx="1829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2" name="Google Shape;982;p41"/>
          <p:cNvCxnSpPr>
            <a:stCxn id="973" idx="2"/>
            <a:endCxn id="969" idx="0"/>
          </p:cNvCxnSpPr>
          <p:nvPr/>
        </p:nvCxnSpPr>
        <p:spPr>
          <a:xfrm rot="-5400000" flipH="1">
            <a:off x="2177925" y="2423825"/>
            <a:ext cx="558900" cy="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83" name="Google Shape;983;p41"/>
          <p:cNvCxnSpPr>
            <a:stCxn id="969" idx="2"/>
            <a:endCxn id="978" idx="0"/>
          </p:cNvCxnSpPr>
          <p:nvPr/>
        </p:nvCxnSpPr>
        <p:spPr>
          <a:xfrm rot="-5400000" flipH="1">
            <a:off x="2177925" y="3400612"/>
            <a:ext cx="558900" cy="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989" name="Google Shape;989;p42"/>
          <p:cNvGrpSpPr/>
          <p:nvPr/>
        </p:nvGrpSpPr>
        <p:grpSpPr>
          <a:xfrm>
            <a:off x="4012778" y="3062339"/>
            <a:ext cx="1612866" cy="1288733"/>
            <a:chOff x="4012778" y="3062339"/>
            <a:chExt cx="1612866" cy="1288733"/>
          </a:xfrm>
        </p:grpSpPr>
        <p:sp>
          <p:nvSpPr>
            <p:cNvPr id="990" name="Google Shape;990;p42"/>
            <p:cNvSpPr txBox="1"/>
            <p:nvPr/>
          </p:nvSpPr>
          <p:spPr>
            <a:xfrm>
              <a:off x="4012778" y="3062339"/>
              <a:ext cx="1605900" cy="42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Neptune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991" name="Google Shape;991;p42"/>
            <p:cNvSpPr txBox="1"/>
            <p:nvPr/>
          </p:nvSpPr>
          <p:spPr>
            <a:xfrm>
              <a:off x="4012844" y="3514973"/>
              <a:ext cx="1612800" cy="83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a planet far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2" name="Google Shape;992;p42"/>
          <p:cNvSpPr txBox="1"/>
          <p:nvPr/>
        </p:nvSpPr>
        <p:spPr>
          <a:xfrm>
            <a:off x="4012778" y="1406700"/>
            <a:ext cx="1605900" cy="4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Venus</a:t>
            </a:r>
            <a:endParaRPr sz="2400">
              <a:solidFill>
                <a:schemeClr val="accent3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993" name="Google Shape;993;p42"/>
          <p:cNvSpPr txBox="1"/>
          <p:nvPr/>
        </p:nvSpPr>
        <p:spPr>
          <a:xfrm>
            <a:off x="4012774" y="1859400"/>
            <a:ext cx="1612800" cy="8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extremely high temperatures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4" name="Google Shape;994;p42"/>
          <p:cNvCxnSpPr>
            <a:stCxn id="995" idx="2"/>
            <a:endCxn id="996" idx="0"/>
          </p:cNvCxnSpPr>
          <p:nvPr/>
        </p:nvCxnSpPr>
        <p:spPr>
          <a:xfrm>
            <a:off x="3701631" y="1827475"/>
            <a:ext cx="0" cy="1237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7" name="Google Shape;997;p42"/>
          <p:cNvGrpSpPr/>
          <p:nvPr/>
        </p:nvGrpSpPr>
        <p:grpSpPr>
          <a:xfrm>
            <a:off x="1368200" y="1406700"/>
            <a:ext cx="1606703" cy="1288800"/>
            <a:chOff x="1368200" y="1406700"/>
            <a:chExt cx="1606703" cy="1288800"/>
          </a:xfrm>
        </p:grpSpPr>
        <p:sp>
          <p:nvSpPr>
            <p:cNvPr id="998" name="Google Shape;998;p42"/>
            <p:cNvSpPr txBox="1"/>
            <p:nvPr/>
          </p:nvSpPr>
          <p:spPr>
            <a:xfrm>
              <a:off x="1368703" y="1406700"/>
              <a:ext cx="1606200" cy="42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999" name="Google Shape;999;p42"/>
            <p:cNvSpPr txBox="1"/>
            <p:nvPr/>
          </p:nvSpPr>
          <p:spPr>
            <a:xfrm>
              <a:off x="1368200" y="1859400"/>
              <a:ext cx="1606200" cy="83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0" name="Google Shape;1000;p42"/>
          <p:cNvGrpSpPr/>
          <p:nvPr/>
        </p:nvGrpSpPr>
        <p:grpSpPr>
          <a:xfrm>
            <a:off x="1368200" y="3062339"/>
            <a:ext cx="1606703" cy="1288733"/>
            <a:chOff x="1368200" y="3062339"/>
            <a:chExt cx="1606703" cy="1288733"/>
          </a:xfrm>
        </p:grpSpPr>
        <p:sp>
          <p:nvSpPr>
            <p:cNvPr id="1001" name="Google Shape;1001;p42"/>
            <p:cNvSpPr txBox="1"/>
            <p:nvPr/>
          </p:nvSpPr>
          <p:spPr>
            <a:xfrm>
              <a:off x="1368703" y="3062339"/>
              <a:ext cx="1606200" cy="42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02" name="Google Shape;1002;p42"/>
            <p:cNvSpPr txBox="1"/>
            <p:nvPr/>
          </p:nvSpPr>
          <p:spPr>
            <a:xfrm>
              <a:off x="1368200" y="3514973"/>
              <a:ext cx="1606200" cy="83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a gas giant and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03" name="Google Shape;1003;p42"/>
          <p:cNvCxnSpPr>
            <a:stCxn id="1004" idx="2"/>
            <a:endCxn id="1005" idx="0"/>
          </p:cNvCxnSpPr>
          <p:nvPr/>
        </p:nvCxnSpPr>
        <p:spPr>
          <a:xfrm>
            <a:off x="1048975" y="1827450"/>
            <a:ext cx="0" cy="1237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06" name="Google Shape;1006;p42"/>
          <p:cNvGrpSpPr/>
          <p:nvPr/>
        </p:nvGrpSpPr>
        <p:grpSpPr>
          <a:xfrm>
            <a:off x="6811123" y="3062339"/>
            <a:ext cx="1612925" cy="1288733"/>
            <a:chOff x="6811123" y="3062339"/>
            <a:chExt cx="1612925" cy="1288733"/>
          </a:xfrm>
        </p:grpSpPr>
        <p:sp>
          <p:nvSpPr>
            <p:cNvPr id="1007" name="Google Shape;1007;p42"/>
            <p:cNvSpPr txBox="1"/>
            <p:nvPr/>
          </p:nvSpPr>
          <p:spPr>
            <a:xfrm>
              <a:off x="6811123" y="3062339"/>
              <a:ext cx="1605900" cy="42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Sun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08" name="Google Shape;1008;p42"/>
            <p:cNvSpPr txBox="1"/>
            <p:nvPr/>
          </p:nvSpPr>
          <p:spPr>
            <a:xfrm>
              <a:off x="6817848" y="3514973"/>
              <a:ext cx="1606200" cy="83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that we all orbit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9" name="Google Shape;1009;p42"/>
          <p:cNvGrpSpPr/>
          <p:nvPr/>
        </p:nvGrpSpPr>
        <p:grpSpPr>
          <a:xfrm>
            <a:off x="6811123" y="1406700"/>
            <a:ext cx="1612852" cy="1288800"/>
            <a:chOff x="6811123" y="1406700"/>
            <a:chExt cx="1612852" cy="1288800"/>
          </a:xfrm>
        </p:grpSpPr>
        <p:sp>
          <p:nvSpPr>
            <p:cNvPr id="1010" name="Google Shape;1010;p42"/>
            <p:cNvSpPr txBox="1"/>
            <p:nvPr/>
          </p:nvSpPr>
          <p:spPr>
            <a:xfrm>
              <a:off x="6811123" y="1406700"/>
              <a:ext cx="1605900" cy="42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11" name="Google Shape;1011;p42"/>
            <p:cNvSpPr txBox="1"/>
            <p:nvPr/>
          </p:nvSpPr>
          <p:spPr>
            <a:xfrm>
              <a:off x="6817775" y="1859400"/>
              <a:ext cx="1606200" cy="83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12" name="Google Shape;1012;p42"/>
          <p:cNvCxnSpPr>
            <a:stCxn id="1001" idx="3"/>
            <a:endCxn id="995" idx="1"/>
          </p:cNvCxnSpPr>
          <p:nvPr/>
        </p:nvCxnSpPr>
        <p:spPr>
          <a:xfrm rot="10800000" flipH="1">
            <a:off x="2974903" y="1618439"/>
            <a:ext cx="397800" cy="16557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13" name="Google Shape;1013;p42"/>
          <p:cNvCxnSpPr>
            <a:stCxn id="990" idx="3"/>
            <a:endCxn id="1014" idx="1"/>
          </p:cNvCxnSpPr>
          <p:nvPr/>
        </p:nvCxnSpPr>
        <p:spPr>
          <a:xfrm rot="10800000" flipH="1">
            <a:off x="5618678" y="1618439"/>
            <a:ext cx="534300" cy="1655700"/>
          </a:xfrm>
          <a:prstGeom prst="bentConnector3">
            <a:avLst>
              <a:gd name="adj1" fmla="val 4998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04" name="Google Shape;1004;p42"/>
          <p:cNvSpPr txBox="1"/>
          <p:nvPr/>
        </p:nvSpPr>
        <p:spPr>
          <a:xfrm>
            <a:off x="720025" y="1409550"/>
            <a:ext cx="657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01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1005" name="Google Shape;1005;p42"/>
          <p:cNvSpPr txBox="1"/>
          <p:nvPr/>
        </p:nvSpPr>
        <p:spPr>
          <a:xfrm>
            <a:off x="720025" y="3065199"/>
            <a:ext cx="657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02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995" name="Google Shape;995;p42"/>
          <p:cNvSpPr txBox="1"/>
          <p:nvPr/>
        </p:nvSpPr>
        <p:spPr>
          <a:xfrm>
            <a:off x="3372681" y="1409575"/>
            <a:ext cx="657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03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996" name="Google Shape;996;p42"/>
          <p:cNvSpPr txBox="1"/>
          <p:nvPr/>
        </p:nvSpPr>
        <p:spPr>
          <a:xfrm>
            <a:off x="3372681" y="3065224"/>
            <a:ext cx="657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04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cxnSp>
        <p:nvCxnSpPr>
          <p:cNvPr id="1015" name="Google Shape;1015;p42"/>
          <p:cNvCxnSpPr>
            <a:stCxn id="1014" idx="2"/>
            <a:endCxn id="1016" idx="0"/>
          </p:cNvCxnSpPr>
          <p:nvPr/>
        </p:nvCxnSpPr>
        <p:spPr>
          <a:xfrm>
            <a:off x="6482052" y="1827500"/>
            <a:ext cx="0" cy="1237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4" name="Google Shape;1014;p42"/>
          <p:cNvSpPr txBox="1"/>
          <p:nvPr/>
        </p:nvSpPr>
        <p:spPr>
          <a:xfrm>
            <a:off x="6153102" y="1409600"/>
            <a:ext cx="657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05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1016" name="Google Shape;1016;p42"/>
          <p:cNvSpPr txBox="1"/>
          <p:nvPr/>
        </p:nvSpPr>
        <p:spPr>
          <a:xfrm>
            <a:off x="6153102" y="3065249"/>
            <a:ext cx="657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06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9D7F-8E1E-4245-034D-7B7B62EB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99A3-EB95-EAC1-CF06-283F513805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43B1E-29CD-00AE-D9CB-7E73EC8E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0" y="1161338"/>
            <a:ext cx="4919174" cy="405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54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1022" name="Google Shape;1022;p43"/>
          <p:cNvGrpSpPr/>
          <p:nvPr/>
        </p:nvGrpSpPr>
        <p:grpSpPr>
          <a:xfrm>
            <a:off x="3955375" y="2602369"/>
            <a:ext cx="3665458" cy="868435"/>
            <a:chOff x="4832529" y="2521484"/>
            <a:chExt cx="2049001" cy="868435"/>
          </a:xfrm>
        </p:grpSpPr>
        <p:sp>
          <p:nvSpPr>
            <p:cNvPr id="1023" name="Google Shape;1023;p43"/>
            <p:cNvSpPr txBox="1"/>
            <p:nvPr/>
          </p:nvSpPr>
          <p:spPr>
            <a:xfrm>
              <a:off x="4832529" y="2951019"/>
              <a:ext cx="20490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4" name="Google Shape;1024;p43"/>
            <p:cNvSpPr txBox="1"/>
            <p:nvPr/>
          </p:nvSpPr>
          <p:spPr>
            <a:xfrm>
              <a:off x="4832530" y="2521484"/>
              <a:ext cx="2049000" cy="43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1025" name="Google Shape;1025;p43"/>
          <p:cNvGrpSpPr/>
          <p:nvPr/>
        </p:nvGrpSpPr>
        <p:grpSpPr>
          <a:xfrm>
            <a:off x="3955375" y="3679344"/>
            <a:ext cx="3665458" cy="875232"/>
            <a:chOff x="4832529" y="3679343"/>
            <a:chExt cx="2049001" cy="875232"/>
          </a:xfrm>
        </p:grpSpPr>
        <p:sp>
          <p:nvSpPr>
            <p:cNvPr id="1026" name="Google Shape;1026;p43"/>
            <p:cNvSpPr txBox="1"/>
            <p:nvPr/>
          </p:nvSpPr>
          <p:spPr>
            <a:xfrm>
              <a:off x="4832529" y="4115675"/>
              <a:ext cx="20490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extremely high temperatures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7" name="Google Shape;1027;p43"/>
            <p:cNvSpPr txBox="1"/>
            <p:nvPr/>
          </p:nvSpPr>
          <p:spPr>
            <a:xfrm>
              <a:off x="4832530" y="3679343"/>
              <a:ext cx="2049000" cy="43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1028" name="Google Shape;1028;p43"/>
          <p:cNvGrpSpPr/>
          <p:nvPr/>
        </p:nvGrpSpPr>
        <p:grpSpPr>
          <a:xfrm>
            <a:off x="3955375" y="1516025"/>
            <a:ext cx="3665458" cy="877804"/>
            <a:chOff x="4832529" y="1363625"/>
            <a:chExt cx="2049001" cy="877804"/>
          </a:xfrm>
        </p:grpSpPr>
        <p:sp>
          <p:nvSpPr>
            <p:cNvPr id="1029" name="Google Shape;1029;p43"/>
            <p:cNvSpPr txBox="1"/>
            <p:nvPr/>
          </p:nvSpPr>
          <p:spPr>
            <a:xfrm>
              <a:off x="4832529" y="1802529"/>
              <a:ext cx="20490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0" name="Google Shape;1030;p43"/>
            <p:cNvSpPr txBox="1"/>
            <p:nvPr/>
          </p:nvSpPr>
          <p:spPr>
            <a:xfrm>
              <a:off x="4832530" y="1363625"/>
              <a:ext cx="2049000" cy="43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1031" name="Google Shape;1031;p43"/>
          <p:cNvGrpSpPr/>
          <p:nvPr/>
        </p:nvGrpSpPr>
        <p:grpSpPr>
          <a:xfrm>
            <a:off x="1523167" y="1172235"/>
            <a:ext cx="1138500" cy="1138500"/>
            <a:chOff x="5185800" y="1592575"/>
            <a:chExt cx="1138500" cy="1138500"/>
          </a:xfrm>
        </p:grpSpPr>
        <p:sp>
          <p:nvSpPr>
            <p:cNvPr id="1032" name="Google Shape;1032;p43"/>
            <p:cNvSpPr/>
            <p:nvPr/>
          </p:nvSpPr>
          <p:spPr>
            <a:xfrm>
              <a:off x="5343000" y="1749775"/>
              <a:ext cx="824100" cy="8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3"/>
            <p:cNvSpPr/>
            <p:nvPr/>
          </p:nvSpPr>
          <p:spPr>
            <a:xfrm rot="-5400000">
              <a:off x="5185800" y="1592575"/>
              <a:ext cx="1138500" cy="1138500"/>
            </a:xfrm>
            <a:prstGeom prst="pie">
              <a:avLst>
                <a:gd name="adj1" fmla="val 0"/>
                <a:gd name="adj2" fmla="val 407045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4" name="Google Shape;1034;p43"/>
          <p:cNvSpPr txBox="1"/>
          <p:nvPr/>
        </p:nvSpPr>
        <p:spPr>
          <a:xfrm>
            <a:off x="2883892" y="1574085"/>
            <a:ext cx="919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15%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1035" name="Google Shape;1035;p43"/>
          <p:cNvGrpSpPr/>
          <p:nvPr/>
        </p:nvGrpSpPr>
        <p:grpSpPr>
          <a:xfrm>
            <a:off x="1523167" y="2243360"/>
            <a:ext cx="1138500" cy="1138500"/>
            <a:chOff x="5185800" y="1592575"/>
            <a:chExt cx="1138500" cy="1138500"/>
          </a:xfrm>
        </p:grpSpPr>
        <p:sp>
          <p:nvSpPr>
            <p:cNvPr id="1036" name="Google Shape;1036;p43"/>
            <p:cNvSpPr/>
            <p:nvPr/>
          </p:nvSpPr>
          <p:spPr>
            <a:xfrm>
              <a:off x="5343000" y="1749775"/>
              <a:ext cx="824100" cy="8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3"/>
            <p:cNvSpPr/>
            <p:nvPr/>
          </p:nvSpPr>
          <p:spPr>
            <a:xfrm rot="-5400000">
              <a:off x="5185800" y="1592575"/>
              <a:ext cx="1138500" cy="1138500"/>
            </a:xfrm>
            <a:prstGeom prst="pie">
              <a:avLst>
                <a:gd name="adj1" fmla="val 0"/>
                <a:gd name="adj2" fmla="val 534471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3"/>
          <p:cNvSpPr txBox="1"/>
          <p:nvPr/>
        </p:nvSpPr>
        <p:spPr>
          <a:xfrm>
            <a:off x="2883892" y="2652735"/>
            <a:ext cx="919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25%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1039" name="Google Shape;1039;p43"/>
          <p:cNvGrpSpPr/>
          <p:nvPr/>
        </p:nvGrpSpPr>
        <p:grpSpPr>
          <a:xfrm>
            <a:off x="1523167" y="3329535"/>
            <a:ext cx="1138500" cy="1138500"/>
            <a:chOff x="5185800" y="1592575"/>
            <a:chExt cx="1138500" cy="1138500"/>
          </a:xfrm>
        </p:grpSpPr>
        <p:sp>
          <p:nvSpPr>
            <p:cNvPr id="1040" name="Google Shape;1040;p43"/>
            <p:cNvSpPr/>
            <p:nvPr/>
          </p:nvSpPr>
          <p:spPr>
            <a:xfrm>
              <a:off x="5343000" y="1749775"/>
              <a:ext cx="824100" cy="8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 rot="-5400000">
              <a:off x="5185800" y="1592575"/>
              <a:ext cx="1138500" cy="1138500"/>
            </a:xfrm>
            <a:prstGeom prst="pie">
              <a:avLst>
                <a:gd name="adj1" fmla="val 0"/>
                <a:gd name="adj2" fmla="val 176018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2" name="Google Shape;1042;p43"/>
          <p:cNvSpPr txBox="1"/>
          <p:nvPr/>
        </p:nvSpPr>
        <p:spPr>
          <a:xfrm>
            <a:off x="2883892" y="3731385"/>
            <a:ext cx="919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85%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1048" name="Google Shape;1048;p44"/>
          <p:cNvGrpSpPr/>
          <p:nvPr/>
        </p:nvGrpSpPr>
        <p:grpSpPr>
          <a:xfrm>
            <a:off x="911138" y="1269900"/>
            <a:ext cx="5659212" cy="987150"/>
            <a:chOff x="911138" y="1269900"/>
            <a:chExt cx="5659212" cy="987150"/>
          </a:xfrm>
        </p:grpSpPr>
        <p:sp>
          <p:nvSpPr>
            <p:cNvPr id="1049" name="Google Shape;1049;p44"/>
            <p:cNvSpPr txBox="1"/>
            <p:nvPr/>
          </p:nvSpPr>
          <p:spPr>
            <a:xfrm>
              <a:off x="911138" y="1269900"/>
              <a:ext cx="3985800" cy="41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50" name="Google Shape;1050;p44"/>
            <p:cNvSpPr txBox="1"/>
            <p:nvPr/>
          </p:nvSpPr>
          <p:spPr>
            <a:xfrm>
              <a:off x="911150" y="1708350"/>
              <a:ext cx="5659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all. This planet's name has nothing to do with the liquid metal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1" name="Google Shape;1051;p44"/>
          <p:cNvSpPr txBox="1"/>
          <p:nvPr/>
        </p:nvSpPr>
        <p:spPr>
          <a:xfrm>
            <a:off x="4897613" y="1269900"/>
            <a:ext cx="106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62%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1052" name="Google Shape;1052;p44"/>
          <p:cNvGrpSpPr/>
          <p:nvPr/>
        </p:nvGrpSpPr>
        <p:grpSpPr>
          <a:xfrm>
            <a:off x="911138" y="2422301"/>
            <a:ext cx="5659212" cy="986589"/>
            <a:chOff x="911138" y="2422301"/>
            <a:chExt cx="5659212" cy="986589"/>
          </a:xfrm>
        </p:grpSpPr>
        <p:sp>
          <p:nvSpPr>
            <p:cNvPr id="1053" name="Google Shape;1053;p44"/>
            <p:cNvSpPr txBox="1"/>
            <p:nvPr/>
          </p:nvSpPr>
          <p:spPr>
            <a:xfrm>
              <a:off x="911138" y="2422301"/>
              <a:ext cx="3985800" cy="41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54" name="Google Shape;1054;p44"/>
            <p:cNvSpPr txBox="1"/>
            <p:nvPr/>
          </p:nvSpPr>
          <p:spPr>
            <a:xfrm>
              <a:off x="911150" y="2860190"/>
              <a:ext cx="5659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5" name="Google Shape;1055;p44"/>
          <p:cNvSpPr txBox="1"/>
          <p:nvPr/>
        </p:nvSpPr>
        <p:spPr>
          <a:xfrm>
            <a:off x="4897613" y="2422861"/>
            <a:ext cx="106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53%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1056" name="Google Shape;1056;p44"/>
          <p:cNvGrpSpPr/>
          <p:nvPr/>
        </p:nvGrpSpPr>
        <p:grpSpPr>
          <a:xfrm>
            <a:off x="911138" y="3574702"/>
            <a:ext cx="5659212" cy="984998"/>
            <a:chOff x="911138" y="3574702"/>
            <a:chExt cx="5659212" cy="984998"/>
          </a:xfrm>
        </p:grpSpPr>
        <p:sp>
          <p:nvSpPr>
            <p:cNvPr id="1057" name="Google Shape;1057;p44"/>
            <p:cNvSpPr txBox="1"/>
            <p:nvPr/>
          </p:nvSpPr>
          <p:spPr>
            <a:xfrm>
              <a:off x="911138" y="3574702"/>
              <a:ext cx="3985800" cy="41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58" name="Google Shape;1058;p44"/>
            <p:cNvSpPr txBox="1"/>
            <p:nvPr/>
          </p:nvSpPr>
          <p:spPr>
            <a:xfrm>
              <a:off x="911150" y="4011000"/>
              <a:ext cx="5659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 in the Solar System. This is where we all live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9" name="Google Shape;1059;p44"/>
          <p:cNvSpPr txBox="1"/>
          <p:nvPr/>
        </p:nvSpPr>
        <p:spPr>
          <a:xfrm>
            <a:off x="4897613" y="3574702"/>
            <a:ext cx="106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70%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1060" name="Google Shape;1060;p44"/>
          <p:cNvSpPr/>
          <p:nvPr/>
        </p:nvSpPr>
        <p:spPr>
          <a:xfrm>
            <a:off x="5951363" y="1254775"/>
            <a:ext cx="2281500" cy="41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4"/>
          <p:cNvSpPr/>
          <p:nvPr/>
        </p:nvSpPr>
        <p:spPr>
          <a:xfrm>
            <a:off x="5951363" y="2422300"/>
            <a:ext cx="2281500" cy="41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4"/>
          <p:cNvSpPr/>
          <p:nvPr/>
        </p:nvSpPr>
        <p:spPr>
          <a:xfrm>
            <a:off x="5951363" y="3590925"/>
            <a:ext cx="2281500" cy="41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44"/>
          <p:cNvSpPr/>
          <p:nvPr/>
        </p:nvSpPr>
        <p:spPr>
          <a:xfrm>
            <a:off x="5951363" y="1259530"/>
            <a:ext cx="1399200" cy="41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4"/>
          <p:cNvSpPr/>
          <p:nvPr/>
        </p:nvSpPr>
        <p:spPr>
          <a:xfrm>
            <a:off x="5951363" y="2420050"/>
            <a:ext cx="1296300" cy="41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4"/>
          <p:cNvSpPr/>
          <p:nvPr/>
        </p:nvSpPr>
        <p:spPr>
          <a:xfrm>
            <a:off x="5951363" y="3596545"/>
            <a:ext cx="1731000" cy="41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aphicFrame>
        <p:nvGraphicFramePr>
          <p:cNvPr id="1071" name="Google Shape;1071;p45"/>
          <p:cNvGraphicFramePr/>
          <p:nvPr/>
        </p:nvGraphicFramePr>
        <p:xfrm>
          <a:off x="1040175" y="183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{E1DCA6A6-AC06-4B79-BD38-31E934730537}</a:tableStyleId>
              </a:tblPr>
              <a:tblGrid>
                <a:gridCol w="14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 sz="24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gas giant and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Sun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Sun is the star at the center of the Solar System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</a:t>
                      </a:r>
                      <a:endParaRPr sz="24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 and the smallest one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Ceres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Ceres is a planet located in the main asteroid belt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</a:t>
                      </a:r>
                      <a:endParaRPr sz="24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also high temperatures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Pluto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planet, not a full-fledged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72" name="Google Shape;1072;p45"/>
          <p:cNvGrpSpPr/>
          <p:nvPr/>
        </p:nvGrpSpPr>
        <p:grpSpPr>
          <a:xfrm>
            <a:off x="5019525" y="1384978"/>
            <a:ext cx="422486" cy="359631"/>
            <a:chOff x="5645200" y="879425"/>
            <a:chExt cx="478575" cy="407375"/>
          </a:xfrm>
        </p:grpSpPr>
        <p:sp>
          <p:nvSpPr>
            <p:cNvPr id="1073" name="Google Shape;1073;p45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79" name="Google Shape;1079;p45"/>
          <p:cNvGrpSpPr/>
          <p:nvPr/>
        </p:nvGrpSpPr>
        <p:grpSpPr>
          <a:xfrm>
            <a:off x="1530489" y="1352113"/>
            <a:ext cx="425488" cy="425355"/>
            <a:chOff x="5642475" y="1435075"/>
            <a:chExt cx="481975" cy="481825"/>
          </a:xfrm>
        </p:grpSpPr>
        <p:sp>
          <p:nvSpPr>
            <p:cNvPr id="1080" name="Google Shape;1080;p45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pic>
        <p:nvPicPr>
          <p:cNvPr id="1088" name="Google Shape;1088;p46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6622" y="1444763"/>
            <a:ext cx="2491951" cy="25609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9" name="Google Shape;1089;p46"/>
          <p:cNvGrpSpPr/>
          <p:nvPr/>
        </p:nvGrpSpPr>
        <p:grpSpPr>
          <a:xfrm>
            <a:off x="1059472" y="1956925"/>
            <a:ext cx="1962309" cy="1069350"/>
            <a:chOff x="1058875" y="1981125"/>
            <a:chExt cx="1962309" cy="1069350"/>
          </a:xfrm>
        </p:grpSpPr>
        <p:sp>
          <p:nvSpPr>
            <p:cNvPr id="1090" name="Google Shape;1090;p46"/>
            <p:cNvSpPr txBox="1"/>
            <p:nvPr/>
          </p:nvSpPr>
          <p:spPr>
            <a:xfrm>
              <a:off x="1058875" y="1981125"/>
              <a:ext cx="1954200" cy="42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91" name="Google Shape;1091;p46"/>
            <p:cNvSpPr txBox="1"/>
            <p:nvPr/>
          </p:nvSpPr>
          <p:spPr>
            <a:xfrm>
              <a:off x="1066984" y="2409075"/>
              <a:ext cx="19542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46"/>
          <p:cNvGrpSpPr/>
          <p:nvPr/>
        </p:nvGrpSpPr>
        <p:grpSpPr>
          <a:xfrm>
            <a:off x="6130323" y="1956925"/>
            <a:ext cx="1954206" cy="1067946"/>
            <a:chOff x="6129726" y="1981125"/>
            <a:chExt cx="1954206" cy="1067946"/>
          </a:xfrm>
        </p:grpSpPr>
        <p:sp>
          <p:nvSpPr>
            <p:cNvPr id="1093" name="Google Shape;1093;p46"/>
            <p:cNvSpPr txBox="1"/>
            <p:nvPr/>
          </p:nvSpPr>
          <p:spPr>
            <a:xfrm>
              <a:off x="6129731" y="1981125"/>
              <a:ext cx="1954200" cy="42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94" name="Google Shape;1094;p46"/>
            <p:cNvSpPr txBox="1"/>
            <p:nvPr/>
          </p:nvSpPr>
          <p:spPr>
            <a:xfrm>
              <a:off x="6129726" y="2409171"/>
              <a:ext cx="1954200" cy="6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95" name="Google Shape;1095;p46"/>
          <p:cNvCxnSpPr>
            <a:stCxn id="1090" idx="3"/>
          </p:cNvCxnSpPr>
          <p:nvPr/>
        </p:nvCxnSpPr>
        <p:spPr>
          <a:xfrm>
            <a:off x="3013672" y="2168725"/>
            <a:ext cx="1398900" cy="241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96" name="Google Shape;1096;p46"/>
          <p:cNvCxnSpPr>
            <a:stCxn id="1093" idx="1"/>
          </p:cNvCxnSpPr>
          <p:nvPr/>
        </p:nvCxnSpPr>
        <p:spPr>
          <a:xfrm flipH="1">
            <a:off x="5195828" y="2168725"/>
            <a:ext cx="934500" cy="10737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97" name="Google Shape;1097;p46"/>
          <p:cNvSpPr txBox="1"/>
          <p:nvPr/>
        </p:nvSpPr>
        <p:spPr>
          <a:xfrm>
            <a:off x="1950760" y="3075700"/>
            <a:ext cx="106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12%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1098" name="Google Shape;1098;p46"/>
          <p:cNvSpPr txBox="1"/>
          <p:nvPr/>
        </p:nvSpPr>
        <p:spPr>
          <a:xfrm>
            <a:off x="6130310" y="3074661"/>
            <a:ext cx="106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88%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1099" name="Google Shape;1099;p46"/>
          <p:cNvSpPr txBox="1"/>
          <p:nvPr/>
        </p:nvSpPr>
        <p:spPr>
          <a:xfrm>
            <a:off x="876900" y="4042025"/>
            <a:ext cx="7390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here.</a:t>
            </a:r>
            <a:endParaRPr sz="10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2A47"/>
        </a:solidFill>
        <a:effectLst/>
      </p:bgPr>
    </p:bg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05" name="Google Shape;1105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1106" name="Google Shape;1106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lang="en" sz="1000" b="1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5D74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in your final presentation. Please refer to the next slide to read the instructions for premium users.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As a Free user, 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2A47"/>
        </a:solidFill>
        <a:effectLst/>
      </p:bgPr>
    </p:bg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12" name="Google Shape;1112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1000" b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1113" name="Google Shape;1113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2A47"/>
        </a:solidFill>
        <a:effectLst/>
      </p:bgPr>
    </p:bg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blog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121" name="Google Shape;1121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122" name="Google Shape;1122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123" name="Google Shape;1123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124" name="Google Shape;1124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26" name="Google Shape;1126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128" name="Google Shape;1128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129" name="Google Shape;1129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1" name="Google Shape;1131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132" name="Google Shape;1132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36" name="Google Shape;1136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137" name="Google Shape;1137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138" name="Google Shape;1138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0" name="Google Shape;1140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141" name="Google Shape;1141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5" name="Google Shape;1145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146" name="Google Shape;1146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147" name="Google Shape;1147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9" name="Google Shape;1149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150" name="Google Shape;1150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52" name="Google Shape;1152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153" name="Google Shape;1153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154" name="Google Shape;1154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6" name="Google Shape;1156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157" name="Google Shape;1157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Transformation</a:t>
            </a:r>
            <a:endParaRPr dirty="0"/>
          </a:p>
        </p:txBody>
      </p:sp>
      <p:pic>
        <p:nvPicPr>
          <p:cNvPr id="2" name="Picture 1" descr="Table&#10;&#10;Description automatically generated with low confidence">
            <a:extLst>
              <a:ext uri="{FF2B5EF4-FFF2-40B4-BE49-F238E27FC236}">
                <a16:creationId xmlns:a16="http://schemas.microsoft.com/office/drawing/2014/main" id="{C9C7074E-D862-8AE0-54C7-47D408782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1102360"/>
            <a:ext cx="3870325" cy="39928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DDBAF2-316C-5A85-1105-5DC8EEC02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454" y="1607929"/>
            <a:ext cx="1914792" cy="29817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Load and Database Schema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FC2CC-8EAF-1497-9604-F1675E979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49" y="1291077"/>
            <a:ext cx="4205763" cy="26881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Catalog Entry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32FDE-504A-BC8A-8D5F-8F01075FD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4" y="1019825"/>
            <a:ext cx="4058216" cy="1200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98C7F9-24FF-68AA-4524-AA5FEC6CD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093" y="3065373"/>
            <a:ext cx="2248214" cy="1286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2E01D-89AA-2456-03BE-3F16AF76E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477" y="2794943"/>
            <a:ext cx="1933845" cy="12479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aphicFrame>
        <p:nvGraphicFramePr>
          <p:cNvPr id="300" name="Google Shape;300;p20"/>
          <p:cNvGraphicFramePr/>
          <p:nvPr/>
        </p:nvGraphicFramePr>
        <p:xfrm>
          <a:off x="1044063" y="1204750"/>
          <a:ext cx="7055875" cy="3306925"/>
        </p:xfrm>
        <a:graphic>
          <a:graphicData uri="http://schemas.openxmlformats.org/drawingml/2006/table">
            <a:tbl>
              <a:tblPr>
                <a:noFill/>
                <a:tableStyleId>{E1DCA6A6-AC06-4B79-BD38-31E934730537}</a:tableStyleId>
              </a:tblPr>
              <a:tblGrid>
                <a:gridCol w="14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rgbClr val="FFFFFF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Ceres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Venus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Sun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Mercury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a very small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50%</a:t>
                      </a:r>
                      <a:endParaRPr sz="3000" b="1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Mars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75%</a:t>
                      </a:r>
                      <a:endParaRPr sz="3000" b="1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Earth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90%</a:t>
                      </a:r>
                      <a:endParaRPr sz="3000" b="1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Ceres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Jupiter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35%</a:t>
                      </a:r>
                      <a:endParaRPr sz="3000" b="1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306" name="Google Shape;306;p21"/>
          <p:cNvGrpSpPr/>
          <p:nvPr/>
        </p:nvGrpSpPr>
        <p:grpSpPr>
          <a:xfrm>
            <a:off x="1559360" y="3571131"/>
            <a:ext cx="2073362" cy="964343"/>
            <a:chOff x="1559360" y="3571131"/>
            <a:chExt cx="2073362" cy="964343"/>
          </a:xfrm>
        </p:grpSpPr>
        <p:sp>
          <p:nvSpPr>
            <p:cNvPr id="307" name="Google Shape;307;p21"/>
            <p:cNvSpPr txBox="1"/>
            <p:nvPr/>
          </p:nvSpPr>
          <p:spPr>
            <a:xfrm>
              <a:off x="1559360" y="3571131"/>
              <a:ext cx="2073300" cy="34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Neptune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08" name="Google Shape;308;p21"/>
            <p:cNvSpPr txBox="1"/>
            <p:nvPr/>
          </p:nvSpPr>
          <p:spPr>
            <a:xfrm>
              <a:off x="1559423" y="3915374"/>
              <a:ext cx="20733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9" name="Google Shape;309;p21"/>
          <p:cNvSpPr/>
          <p:nvPr/>
        </p:nvSpPr>
        <p:spPr>
          <a:xfrm>
            <a:off x="1920538" y="3090700"/>
            <a:ext cx="1351200" cy="425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19XX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310" name="Google Shape;310;p21"/>
          <p:cNvGrpSpPr/>
          <p:nvPr/>
        </p:nvGrpSpPr>
        <p:grpSpPr>
          <a:xfrm>
            <a:off x="4193995" y="3571131"/>
            <a:ext cx="2073368" cy="964343"/>
            <a:chOff x="4193995" y="3571131"/>
            <a:chExt cx="2073368" cy="964343"/>
          </a:xfrm>
        </p:grpSpPr>
        <p:sp>
          <p:nvSpPr>
            <p:cNvPr id="311" name="Google Shape;311;p21"/>
            <p:cNvSpPr txBox="1"/>
            <p:nvPr/>
          </p:nvSpPr>
          <p:spPr>
            <a:xfrm>
              <a:off x="4193995" y="3571131"/>
              <a:ext cx="2073300" cy="34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12" name="Google Shape;312;p21"/>
            <p:cNvSpPr txBox="1"/>
            <p:nvPr/>
          </p:nvSpPr>
          <p:spPr>
            <a:xfrm>
              <a:off x="4194063" y="3915374"/>
              <a:ext cx="20733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3" name="Google Shape;313;p21"/>
          <p:cNvSpPr/>
          <p:nvPr/>
        </p:nvSpPr>
        <p:spPr>
          <a:xfrm>
            <a:off x="4555172" y="3090700"/>
            <a:ext cx="1351200" cy="425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2XXX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314" name="Google Shape;314;p21"/>
          <p:cNvGrpSpPr/>
          <p:nvPr/>
        </p:nvGrpSpPr>
        <p:grpSpPr>
          <a:xfrm>
            <a:off x="2876670" y="1374525"/>
            <a:ext cx="2073335" cy="964350"/>
            <a:chOff x="2876670" y="1374525"/>
            <a:chExt cx="2073335" cy="964350"/>
          </a:xfrm>
        </p:grpSpPr>
        <p:sp>
          <p:nvSpPr>
            <p:cNvPr id="315" name="Google Shape;315;p21"/>
            <p:cNvSpPr txBox="1"/>
            <p:nvPr/>
          </p:nvSpPr>
          <p:spPr>
            <a:xfrm>
              <a:off x="2876705" y="1374525"/>
              <a:ext cx="2073300" cy="34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16" name="Google Shape;316;p21"/>
            <p:cNvSpPr txBox="1"/>
            <p:nvPr/>
          </p:nvSpPr>
          <p:spPr>
            <a:xfrm>
              <a:off x="2876670" y="1718775"/>
              <a:ext cx="20733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7" name="Google Shape;317;p21"/>
          <p:cNvSpPr/>
          <p:nvPr/>
        </p:nvSpPr>
        <p:spPr>
          <a:xfrm>
            <a:off x="3237855" y="2250079"/>
            <a:ext cx="1351200" cy="425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2XXX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318" name="Google Shape;318;p21"/>
          <p:cNvGrpSpPr/>
          <p:nvPr/>
        </p:nvGrpSpPr>
        <p:grpSpPr>
          <a:xfrm>
            <a:off x="5511311" y="1374525"/>
            <a:ext cx="2073329" cy="964350"/>
            <a:chOff x="5511311" y="1374525"/>
            <a:chExt cx="2073329" cy="964350"/>
          </a:xfrm>
        </p:grpSpPr>
        <p:sp>
          <p:nvSpPr>
            <p:cNvPr id="319" name="Google Shape;319;p21"/>
            <p:cNvSpPr txBox="1"/>
            <p:nvPr/>
          </p:nvSpPr>
          <p:spPr>
            <a:xfrm>
              <a:off x="5511340" y="1374525"/>
              <a:ext cx="2073300" cy="34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Pluto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20" name="Google Shape;320;p21"/>
            <p:cNvSpPr txBox="1"/>
            <p:nvPr/>
          </p:nvSpPr>
          <p:spPr>
            <a:xfrm>
              <a:off x="5511311" y="1718775"/>
              <a:ext cx="20733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1" name="Google Shape;321;p21"/>
          <p:cNvSpPr/>
          <p:nvPr/>
        </p:nvSpPr>
        <p:spPr>
          <a:xfrm>
            <a:off x="5872489" y="2250079"/>
            <a:ext cx="1351200" cy="425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2XXX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cxnSp>
        <p:nvCxnSpPr>
          <p:cNvPr id="322" name="Google Shape;322;p21"/>
          <p:cNvCxnSpPr>
            <a:stCxn id="309" idx="0"/>
            <a:endCxn id="317" idx="2"/>
          </p:cNvCxnSpPr>
          <p:nvPr/>
        </p:nvCxnSpPr>
        <p:spPr>
          <a:xfrm rot="-5400000">
            <a:off x="3047038" y="2224300"/>
            <a:ext cx="415500" cy="1317300"/>
          </a:xfrm>
          <a:prstGeom prst="bentConnector3">
            <a:avLst>
              <a:gd name="adj1" fmla="val 5001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23" name="Google Shape;323;p21"/>
          <p:cNvCxnSpPr>
            <a:stCxn id="313" idx="0"/>
            <a:endCxn id="317" idx="2"/>
          </p:cNvCxnSpPr>
          <p:nvPr/>
        </p:nvCxnSpPr>
        <p:spPr>
          <a:xfrm rot="5400000" flipH="1">
            <a:off x="4364372" y="2224300"/>
            <a:ext cx="415500" cy="1317300"/>
          </a:xfrm>
          <a:prstGeom prst="bentConnector3">
            <a:avLst>
              <a:gd name="adj1" fmla="val 5001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4" name="Google Shape;324;p21"/>
          <p:cNvCxnSpPr>
            <a:stCxn id="313" idx="0"/>
            <a:endCxn id="321" idx="2"/>
          </p:cNvCxnSpPr>
          <p:nvPr/>
        </p:nvCxnSpPr>
        <p:spPr>
          <a:xfrm rot="-5400000">
            <a:off x="5681672" y="2224300"/>
            <a:ext cx="415500" cy="1317300"/>
          </a:xfrm>
          <a:prstGeom prst="bentConnector3">
            <a:avLst>
              <a:gd name="adj1" fmla="val 5001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330" name="Google Shape;330;p22"/>
          <p:cNvGrpSpPr/>
          <p:nvPr/>
        </p:nvGrpSpPr>
        <p:grpSpPr>
          <a:xfrm>
            <a:off x="804427" y="1613976"/>
            <a:ext cx="1385106" cy="2422324"/>
            <a:chOff x="804427" y="1613976"/>
            <a:chExt cx="1385106" cy="2422324"/>
          </a:xfrm>
        </p:grpSpPr>
        <p:grpSp>
          <p:nvGrpSpPr>
            <p:cNvPr id="331" name="Google Shape;331;p22"/>
            <p:cNvGrpSpPr/>
            <p:nvPr/>
          </p:nvGrpSpPr>
          <p:grpSpPr>
            <a:xfrm>
              <a:off x="804427" y="2862100"/>
              <a:ext cx="1385106" cy="1174200"/>
              <a:chOff x="804425" y="2862100"/>
              <a:chExt cx="1385106" cy="1174200"/>
            </a:xfrm>
          </p:grpSpPr>
          <p:sp>
            <p:nvSpPr>
              <p:cNvPr id="332" name="Google Shape;332;p22"/>
              <p:cNvSpPr txBox="1"/>
              <p:nvPr/>
            </p:nvSpPr>
            <p:spPr>
              <a:xfrm>
                <a:off x="804431" y="2862100"/>
                <a:ext cx="1385100" cy="376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3"/>
                    </a:solidFill>
                    <a:latin typeface="Anek Devanagari"/>
                    <a:ea typeface="Anek Devanagari"/>
                    <a:cs typeface="Anek Devanagari"/>
                    <a:sym typeface="Anek Devanagari"/>
                  </a:rPr>
                  <a:t>Jupiter</a:t>
                </a:r>
                <a:endParaRPr sz="25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endParaRPr>
              </a:p>
            </p:txBody>
          </p:sp>
          <p:sp>
            <p:nvSpPr>
              <p:cNvPr id="333" name="Google Shape;333;p22"/>
              <p:cNvSpPr txBox="1"/>
              <p:nvPr/>
            </p:nvSpPr>
            <p:spPr>
              <a:xfrm>
                <a:off x="804425" y="3238900"/>
                <a:ext cx="1385100" cy="79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It's the biggest planet in the Solar System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34" name="Google Shape;334;p22"/>
            <p:cNvSpPr txBox="1"/>
            <p:nvPr/>
          </p:nvSpPr>
          <p:spPr>
            <a:xfrm>
              <a:off x="934333" y="1613976"/>
              <a:ext cx="11253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10%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335" name="Google Shape;335;p22"/>
          <p:cNvGrpSpPr/>
          <p:nvPr/>
        </p:nvGrpSpPr>
        <p:grpSpPr>
          <a:xfrm>
            <a:off x="2341941" y="1613976"/>
            <a:ext cx="1385104" cy="2423728"/>
            <a:chOff x="2341941" y="1613976"/>
            <a:chExt cx="1385104" cy="2423728"/>
          </a:xfrm>
        </p:grpSpPr>
        <p:grpSp>
          <p:nvGrpSpPr>
            <p:cNvPr id="336" name="Google Shape;336;p22"/>
            <p:cNvGrpSpPr/>
            <p:nvPr/>
          </p:nvGrpSpPr>
          <p:grpSpPr>
            <a:xfrm>
              <a:off x="2341941" y="2862100"/>
              <a:ext cx="1385104" cy="1175604"/>
              <a:chOff x="2341940" y="2862100"/>
              <a:chExt cx="1385104" cy="1175604"/>
            </a:xfrm>
          </p:grpSpPr>
          <p:sp>
            <p:nvSpPr>
              <p:cNvPr id="337" name="Google Shape;337;p22"/>
              <p:cNvSpPr txBox="1"/>
              <p:nvPr/>
            </p:nvSpPr>
            <p:spPr>
              <a:xfrm>
                <a:off x="2341940" y="2862100"/>
                <a:ext cx="1385100" cy="376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3"/>
                    </a:solidFill>
                    <a:latin typeface="Anek Devanagari"/>
                    <a:ea typeface="Anek Devanagari"/>
                    <a:cs typeface="Anek Devanagari"/>
                    <a:sym typeface="Anek Devanagari"/>
                  </a:rPr>
                  <a:t>Saturn</a:t>
                </a:r>
                <a:endParaRPr sz="25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endParaRPr>
              </a:p>
            </p:txBody>
          </p:sp>
          <p:sp>
            <p:nvSpPr>
              <p:cNvPr id="338" name="Google Shape;338;p22"/>
              <p:cNvSpPr txBox="1"/>
              <p:nvPr/>
            </p:nvSpPr>
            <p:spPr>
              <a:xfrm>
                <a:off x="2341943" y="3240304"/>
                <a:ext cx="1385100" cy="79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39" name="Google Shape;339;p22"/>
            <p:cNvSpPr txBox="1"/>
            <p:nvPr/>
          </p:nvSpPr>
          <p:spPr>
            <a:xfrm>
              <a:off x="2471841" y="1613976"/>
              <a:ext cx="11253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55%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340" name="Google Shape;340;p22"/>
          <p:cNvGrpSpPr/>
          <p:nvPr/>
        </p:nvGrpSpPr>
        <p:grpSpPr>
          <a:xfrm>
            <a:off x="3879445" y="1613976"/>
            <a:ext cx="1385105" cy="2423728"/>
            <a:chOff x="3879445" y="1613976"/>
            <a:chExt cx="1385105" cy="2423728"/>
          </a:xfrm>
        </p:grpSpPr>
        <p:grpSp>
          <p:nvGrpSpPr>
            <p:cNvPr id="341" name="Google Shape;341;p22"/>
            <p:cNvGrpSpPr/>
            <p:nvPr/>
          </p:nvGrpSpPr>
          <p:grpSpPr>
            <a:xfrm>
              <a:off x="3879445" y="2862100"/>
              <a:ext cx="1385105" cy="1175604"/>
              <a:chOff x="3879443" y="2862100"/>
              <a:chExt cx="1385105" cy="1175604"/>
            </a:xfrm>
          </p:grpSpPr>
          <p:sp>
            <p:nvSpPr>
              <p:cNvPr id="342" name="Google Shape;342;p22"/>
              <p:cNvSpPr txBox="1"/>
              <p:nvPr/>
            </p:nvSpPr>
            <p:spPr>
              <a:xfrm>
                <a:off x="3879448" y="2862100"/>
                <a:ext cx="1385100" cy="376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3"/>
                    </a:solidFill>
                    <a:latin typeface="Anek Devanagari"/>
                    <a:ea typeface="Anek Devanagari"/>
                    <a:cs typeface="Anek Devanagari"/>
                    <a:sym typeface="Anek Devanagari"/>
                  </a:rPr>
                  <a:t>Neptune</a:t>
                </a:r>
                <a:endParaRPr sz="25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endParaRPr>
              </a:p>
            </p:txBody>
          </p:sp>
          <p:sp>
            <p:nvSpPr>
              <p:cNvPr id="343" name="Google Shape;343;p22"/>
              <p:cNvSpPr txBox="1"/>
              <p:nvPr/>
            </p:nvSpPr>
            <p:spPr>
              <a:xfrm>
                <a:off x="3879443" y="3240304"/>
                <a:ext cx="1385100" cy="79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44" name="Google Shape;344;p22"/>
            <p:cNvSpPr txBox="1"/>
            <p:nvPr/>
          </p:nvSpPr>
          <p:spPr>
            <a:xfrm>
              <a:off x="4009349" y="1613976"/>
              <a:ext cx="11253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75%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345" name="Google Shape;345;p22"/>
          <p:cNvGrpSpPr/>
          <p:nvPr/>
        </p:nvGrpSpPr>
        <p:grpSpPr>
          <a:xfrm>
            <a:off x="5416953" y="1613976"/>
            <a:ext cx="1385105" cy="2431167"/>
            <a:chOff x="5416953" y="1613976"/>
            <a:chExt cx="1385105" cy="2431167"/>
          </a:xfrm>
        </p:grpSpPr>
        <p:grpSp>
          <p:nvGrpSpPr>
            <p:cNvPr id="346" name="Google Shape;346;p22"/>
            <p:cNvGrpSpPr/>
            <p:nvPr/>
          </p:nvGrpSpPr>
          <p:grpSpPr>
            <a:xfrm>
              <a:off x="5416953" y="2862105"/>
              <a:ext cx="1385105" cy="1183038"/>
              <a:chOff x="5416951" y="2862105"/>
              <a:chExt cx="1385105" cy="1183038"/>
            </a:xfrm>
          </p:grpSpPr>
          <p:sp>
            <p:nvSpPr>
              <p:cNvPr id="347" name="Google Shape;347;p22"/>
              <p:cNvSpPr txBox="1"/>
              <p:nvPr/>
            </p:nvSpPr>
            <p:spPr>
              <a:xfrm>
                <a:off x="5416956" y="2862105"/>
                <a:ext cx="1385100" cy="376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3"/>
                    </a:solidFill>
                    <a:latin typeface="Anek Devanagari"/>
                    <a:ea typeface="Anek Devanagari"/>
                    <a:cs typeface="Anek Devanagari"/>
                    <a:sym typeface="Anek Devanagari"/>
                  </a:rPr>
                  <a:t>Mercury</a:t>
                </a:r>
                <a:endParaRPr sz="25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endParaRPr>
              </a:p>
            </p:txBody>
          </p:sp>
          <p:sp>
            <p:nvSpPr>
              <p:cNvPr id="348" name="Google Shape;348;p22"/>
              <p:cNvSpPr txBox="1"/>
              <p:nvPr/>
            </p:nvSpPr>
            <p:spPr>
              <a:xfrm>
                <a:off x="5416951" y="3247743"/>
                <a:ext cx="1385100" cy="79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49" name="Google Shape;349;p22"/>
            <p:cNvSpPr txBox="1"/>
            <p:nvPr/>
          </p:nvSpPr>
          <p:spPr>
            <a:xfrm>
              <a:off x="5546858" y="1613976"/>
              <a:ext cx="11253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87%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350" name="Google Shape;350;p22"/>
          <p:cNvGrpSpPr/>
          <p:nvPr/>
        </p:nvGrpSpPr>
        <p:grpSpPr>
          <a:xfrm>
            <a:off x="6954466" y="1613976"/>
            <a:ext cx="1385108" cy="2431167"/>
            <a:chOff x="6954466" y="1613976"/>
            <a:chExt cx="1385108" cy="2431167"/>
          </a:xfrm>
        </p:grpSpPr>
        <p:grpSp>
          <p:nvGrpSpPr>
            <p:cNvPr id="351" name="Google Shape;351;p22"/>
            <p:cNvGrpSpPr/>
            <p:nvPr/>
          </p:nvGrpSpPr>
          <p:grpSpPr>
            <a:xfrm>
              <a:off x="6954466" y="2862105"/>
              <a:ext cx="1385108" cy="1183038"/>
              <a:chOff x="6954464" y="2862105"/>
              <a:chExt cx="1385108" cy="1183038"/>
            </a:xfrm>
          </p:grpSpPr>
          <p:sp>
            <p:nvSpPr>
              <p:cNvPr id="352" name="Google Shape;352;p22"/>
              <p:cNvSpPr txBox="1"/>
              <p:nvPr/>
            </p:nvSpPr>
            <p:spPr>
              <a:xfrm>
                <a:off x="6954464" y="2862105"/>
                <a:ext cx="1385100" cy="376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3"/>
                    </a:solidFill>
                    <a:latin typeface="Anek Devanagari"/>
                    <a:ea typeface="Anek Devanagari"/>
                    <a:cs typeface="Anek Devanagari"/>
                    <a:sym typeface="Anek Devanagari"/>
                  </a:rPr>
                  <a:t>Venus</a:t>
                </a:r>
                <a:endParaRPr sz="25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endParaRPr>
              </a:p>
            </p:txBody>
          </p:sp>
          <p:sp>
            <p:nvSpPr>
              <p:cNvPr id="353" name="Google Shape;353;p22"/>
              <p:cNvSpPr txBox="1"/>
              <p:nvPr/>
            </p:nvSpPr>
            <p:spPr>
              <a:xfrm>
                <a:off x="6954472" y="3247743"/>
                <a:ext cx="1385100" cy="79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54" name="Google Shape;354;p22"/>
            <p:cNvSpPr txBox="1"/>
            <p:nvPr/>
          </p:nvSpPr>
          <p:spPr>
            <a:xfrm>
              <a:off x="7084366" y="1613976"/>
              <a:ext cx="11253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20%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355" name="Google Shape;355;p22"/>
          <p:cNvSpPr/>
          <p:nvPr/>
        </p:nvSpPr>
        <p:spPr>
          <a:xfrm>
            <a:off x="804452" y="2295475"/>
            <a:ext cx="13851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"/>
          <p:cNvSpPr/>
          <p:nvPr/>
        </p:nvSpPr>
        <p:spPr>
          <a:xfrm>
            <a:off x="2356827" y="2295475"/>
            <a:ext cx="13851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3909202" y="2295475"/>
            <a:ext cx="13851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5431827" y="2295475"/>
            <a:ext cx="13851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6954452" y="2295475"/>
            <a:ext cx="13851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804452" y="2295475"/>
            <a:ext cx="144900" cy="3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2356827" y="2295475"/>
            <a:ext cx="780900" cy="3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3894327" y="2295475"/>
            <a:ext cx="1068600" cy="3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5431828" y="2295475"/>
            <a:ext cx="1218300" cy="3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6954452" y="2295475"/>
            <a:ext cx="300000" cy="3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trategy Project Proposal by Slidesgo">
  <a:themeElements>
    <a:clrScheme name="Simple Light">
      <a:dk1>
        <a:srgbClr val="1D1D1B"/>
      </a:dk1>
      <a:lt1>
        <a:srgbClr val="68C5C3"/>
      </a:lt1>
      <a:dk2>
        <a:srgbClr val="FFBDCD"/>
      </a:dk2>
      <a:lt2>
        <a:srgbClr val="B3D8F9"/>
      </a:lt2>
      <a:accent1>
        <a:srgbClr val="FFC577"/>
      </a:accent1>
      <a:accent2>
        <a:srgbClr val="F7937F"/>
      </a:accent2>
      <a:accent3>
        <a:srgbClr val="FFFFFF"/>
      </a:accent3>
      <a:accent4>
        <a:srgbClr val="EFEFEF"/>
      </a:accent4>
      <a:accent5>
        <a:srgbClr val="6EABE9"/>
      </a:accent5>
      <a:accent6>
        <a:srgbClr val="FFFFFF"/>
      </a:accent6>
      <a:hlink>
        <a:srgbClr val="1D1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2058</Words>
  <Application>Microsoft Office PowerPoint</Application>
  <PresentationFormat>On-screen Show (16:9)</PresentationFormat>
  <Paragraphs>365</Paragraphs>
  <Slides>36</Slides>
  <Notes>35</Notes>
  <HiddenSlides>30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Lato Extended</vt:lpstr>
      <vt:lpstr>Krub Medium</vt:lpstr>
      <vt:lpstr>Anek Devanagari</vt:lpstr>
      <vt:lpstr>Roboto</vt:lpstr>
      <vt:lpstr>Proxima Nova</vt:lpstr>
      <vt:lpstr>Bebas Neue</vt:lpstr>
      <vt:lpstr>Arial</vt:lpstr>
      <vt:lpstr>Poppins</vt:lpstr>
      <vt:lpstr>Proxima Nova Semibold</vt:lpstr>
      <vt:lpstr>Data Strategy Project Proposal by Slidesgo</vt:lpstr>
      <vt:lpstr>Slidesgo Final Pages</vt:lpstr>
      <vt:lpstr>Drinking Ingredient Catalog</vt:lpstr>
      <vt:lpstr>Project Objective</vt:lpstr>
      <vt:lpstr>Data Source</vt:lpstr>
      <vt:lpstr>Data Transformation</vt:lpstr>
      <vt:lpstr>Data Load and Database Schema</vt:lpstr>
      <vt:lpstr>Catalog Entry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Drinking Ingredient Catalog</dc:title>
  <dc:creator>Kartawinata, Ravita (US 357K)</dc:creator>
  <cp:lastModifiedBy>Kartawinata, Ravita (US 357K)</cp:lastModifiedBy>
  <cp:revision>1</cp:revision>
  <dcterms:modified xsi:type="dcterms:W3CDTF">2024-02-16T07:44:35Z</dcterms:modified>
</cp:coreProperties>
</file>