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0"/>
  </p:notesMasterIdLst>
  <p:sldIdLst>
    <p:sldId id="256" r:id="rId3"/>
    <p:sldId id="257" r:id="rId4"/>
    <p:sldId id="291" r:id="rId5"/>
    <p:sldId id="292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Anek Devanagari" panose="020B0604020202020204" charset="0"/>
      <p:regular r:id="rId41"/>
      <p:bold r:id="rId42"/>
    </p:embeddedFont>
    <p:embeddedFont>
      <p:font typeface="Bebas Neue" panose="020B0606020202050201" pitchFamily="34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Krub Medium" panose="00000600000000000000" pitchFamily="2" charset="-34"/>
      <p:regular r:id="rId48"/>
      <p:italic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  <p:embeddedFont>
      <p:font typeface="Proxima Nova Semibold" panose="020B0604020202020204" charset="0"/>
      <p:regular r:id="rId58"/>
      <p:bold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DCA6A6-AC06-4B79-BD38-31E934730537}">
  <a:tblStyle styleId="{E1DCA6A6-AC06-4B79-BD38-31E934730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636" autoAdjust="0"/>
  </p:normalViewPr>
  <p:slideViewPr>
    <p:cSldViewPr snapToGrid="0">
      <p:cViewPr varScale="1">
        <p:scale>
          <a:sx n="72" d="100"/>
          <a:sy n="72" d="100"/>
        </p:scale>
        <p:origin x="27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2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7355402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7355402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73554020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73554020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73554020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73554020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73554020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735540203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73554020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73554020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73554020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773554020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773554020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773554020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73554020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73554020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773554020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773554020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735540203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735540203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7735540203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7735540203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7735540203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7735540203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7735540203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7735540203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7735540203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7735540203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773554020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773554020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7735540203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7735540203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773554020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773554020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7735540203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7735540203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7735540203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7735540203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7735540203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7735540203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Data is extracted from CSV files and </a:t>
            </a:r>
            <a:r>
              <a:rPr lang="en-US" dirty="0" err="1"/>
              <a:t>json</a:t>
            </a:r>
            <a:r>
              <a:rPr lang="en-US" dirty="0"/>
              <a:t> files. </a:t>
            </a:r>
          </a:p>
        </p:txBody>
      </p:sp>
    </p:spTree>
    <p:extLst>
      <p:ext uri="{BB962C8B-B14F-4D97-AF65-F5344CB8AC3E}">
        <p14:creationId xmlns:p14="http://schemas.microsoft.com/office/powerpoint/2010/main" val="1134952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7735540203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7735540203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7735540203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7735540203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7735540203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7735540203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735540203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735540203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735540203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735540203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7735ea88e1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7735ea88e1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7735ea88e1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7735ea88e1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7735ea88e1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7735ea88e1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Drink JSON file has null values on some of the attributes which don't add any value to the data. These columns will be dropped from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before it's loaded to database.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a new binary column to identify if it’s adult drink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735ea88e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735ea88e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35ea88e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735ea88e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7355402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7355402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7355402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73554020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pi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Drinking Ingredient Catalog</a:t>
            </a:r>
            <a:endParaRPr b="0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solidFill>
                  <a:srgbClr val="666666"/>
                </a:solidFill>
                <a:latin typeface="Lato Extended"/>
              </a:rPr>
              <a:t>ADS 507 - </a:t>
            </a:r>
            <a:r>
              <a:rPr lang="en-US" b="1" dirty="0">
                <a:solidFill>
                  <a:srgbClr val="666666"/>
                </a:solidFill>
                <a:latin typeface="Lato Extended"/>
              </a:rPr>
              <a:t>Practical </a:t>
            </a:r>
            <a:r>
              <a:rPr lang="en-US" b="1" i="0" dirty="0">
                <a:solidFill>
                  <a:srgbClr val="666666"/>
                </a:solidFill>
                <a:effectLst/>
                <a:latin typeface="Lato Extended"/>
              </a:rPr>
              <a:t>Data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804427" y="1613976"/>
            <a:ext cx="1385106" cy="2422324"/>
            <a:chOff x="804427" y="1613976"/>
            <a:chExt cx="1385106" cy="2422324"/>
          </a:xfrm>
        </p:grpSpPr>
        <p:grpSp>
          <p:nvGrpSpPr>
            <p:cNvPr id="331" name="Google Shape;331;p22"/>
            <p:cNvGrpSpPr/>
            <p:nvPr/>
          </p:nvGrpSpPr>
          <p:grpSpPr>
            <a:xfrm>
              <a:off x="804427" y="2862100"/>
              <a:ext cx="1385106" cy="1174200"/>
              <a:chOff x="804425" y="2862100"/>
              <a:chExt cx="1385106" cy="1174200"/>
            </a:xfrm>
          </p:grpSpPr>
          <p:sp>
            <p:nvSpPr>
              <p:cNvPr id="332" name="Google Shape;332;p22"/>
              <p:cNvSpPr txBox="1"/>
              <p:nvPr/>
            </p:nvSpPr>
            <p:spPr>
              <a:xfrm>
                <a:off x="804431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Jupiter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3" name="Google Shape;333;p22"/>
              <p:cNvSpPr txBox="1"/>
              <p:nvPr/>
            </p:nvSpPr>
            <p:spPr>
              <a:xfrm>
                <a:off x="804425" y="3238900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the biggest planet in the Solar System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4" name="Google Shape;334;p22"/>
            <p:cNvSpPr txBox="1"/>
            <p:nvPr/>
          </p:nvSpPr>
          <p:spPr>
            <a:xfrm>
              <a:off x="934333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2341941" y="1613976"/>
            <a:ext cx="1385104" cy="2423728"/>
            <a:chOff x="2341941" y="1613976"/>
            <a:chExt cx="1385104" cy="2423728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2341941" y="2862100"/>
              <a:ext cx="1385104" cy="1175604"/>
              <a:chOff x="2341940" y="2862100"/>
              <a:chExt cx="1385104" cy="1175604"/>
            </a:xfrm>
          </p:grpSpPr>
          <p:sp>
            <p:nvSpPr>
              <p:cNvPr id="337" name="Google Shape;337;p22"/>
              <p:cNvSpPr txBox="1"/>
              <p:nvPr/>
            </p:nvSpPr>
            <p:spPr>
              <a:xfrm>
                <a:off x="2341940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Saturn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8" name="Google Shape;338;p22"/>
              <p:cNvSpPr txBox="1"/>
              <p:nvPr/>
            </p:nvSpPr>
            <p:spPr>
              <a:xfrm>
                <a:off x="23419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2471841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55%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3879445" y="1613976"/>
            <a:ext cx="1385105" cy="2423728"/>
            <a:chOff x="3879445" y="1613976"/>
            <a:chExt cx="1385105" cy="2423728"/>
          </a:xfrm>
        </p:grpSpPr>
        <p:grpSp>
          <p:nvGrpSpPr>
            <p:cNvPr id="341" name="Google Shape;341;p22"/>
            <p:cNvGrpSpPr/>
            <p:nvPr/>
          </p:nvGrpSpPr>
          <p:grpSpPr>
            <a:xfrm>
              <a:off x="3879445" y="2862100"/>
              <a:ext cx="1385105" cy="1175604"/>
              <a:chOff x="3879443" y="2862100"/>
              <a:chExt cx="1385105" cy="1175604"/>
            </a:xfrm>
          </p:grpSpPr>
          <p:sp>
            <p:nvSpPr>
              <p:cNvPr id="342" name="Google Shape;342;p22"/>
              <p:cNvSpPr txBox="1"/>
              <p:nvPr/>
            </p:nvSpPr>
            <p:spPr>
              <a:xfrm>
                <a:off x="3879448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Neptune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3" name="Google Shape;343;p22"/>
              <p:cNvSpPr txBox="1"/>
              <p:nvPr/>
            </p:nvSpPr>
            <p:spPr>
              <a:xfrm>
                <a:off x="38794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4" name="Google Shape;344;p22"/>
            <p:cNvSpPr txBox="1"/>
            <p:nvPr/>
          </p:nvSpPr>
          <p:spPr>
            <a:xfrm>
              <a:off x="4009349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5416953" y="1613976"/>
            <a:ext cx="1385105" cy="2431167"/>
            <a:chOff x="5416953" y="1613976"/>
            <a:chExt cx="1385105" cy="2431167"/>
          </a:xfrm>
        </p:grpSpPr>
        <p:grpSp>
          <p:nvGrpSpPr>
            <p:cNvPr id="346" name="Google Shape;346;p22"/>
            <p:cNvGrpSpPr/>
            <p:nvPr/>
          </p:nvGrpSpPr>
          <p:grpSpPr>
            <a:xfrm>
              <a:off x="5416953" y="2862105"/>
              <a:ext cx="1385105" cy="1183038"/>
              <a:chOff x="5416951" y="2862105"/>
              <a:chExt cx="1385105" cy="1183038"/>
            </a:xfrm>
          </p:grpSpPr>
          <p:sp>
            <p:nvSpPr>
              <p:cNvPr id="347" name="Google Shape;347;p22"/>
              <p:cNvSpPr txBox="1"/>
              <p:nvPr/>
            </p:nvSpPr>
            <p:spPr>
              <a:xfrm>
                <a:off x="5416956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Mercury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8" name="Google Shape;348;p22"/>
              <p:cNvSpPr txBox="1"/>
              <p:nvPr/>
            </p:nvSpPr>
            <p:spPr>
              <a:xfrm>
                <a:off x="5416951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9" name="Google Shape;349;p22"/>
            <p:cNvSpPr txBox="1"/>
            <p:nvPr/>
          </p:nvSpPr>
          <p:spPr>
            <a:xfrm>
              <a:off x="5546858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87%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6954466" y="1613976"/>
            <a:ext cx="1385108" cy="2431167"/>
            <a:chOff x="6954466" y="1613976"/>
            <a:chExt cx="1385108" cy="2431167"/>
          </a:xfrm>
        </p:grpSpPr>
        <p:grpSp>
          <p:nvGrpSpPr>
            <p:cNvPr id="351" name="Google Shape;351;p22"/>
            <p:cNvGrpSpPr/>
            <p:nvPr/>
          </p:nvGrpSpPr>
          <p:grpSpPr>
            <a:xfrm>
              <a:off x="6954466" y="2862105"/>
              <a:ext cx="1385108" cy="1183038"/>
              <a:chOff x="6954464" y="2862105"/>
              <a:chExt cx="1385108" cy="1183038"/>
            </a:xfrm>
          </p:grpSpPr>
          <p:sp>
            <p:nvSpPr>
              <p:cNvPr id="352" name="Google Shape;352;p22"/>
              <p:cNvSpPr txBox="1"/>
              <p:nvPr/>
            </p:nvSpPr>
            <p:spPr>
              <a:xfrm>
                <a:off x="6954464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53" name="Google Shape;353;p22"/>
              <p:cNvSpPr txBox="1"/>
              <p:nvPr/>
            </p:nvSpPr>
            <p:spPr>
              <a:xfrm>
                <a:off x="6954472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" name="Google Shape;354;p22"/>
            <p:cNvSpPr txBox="1"/>
            <p:nvPr/>
          </p:nvSpPr>
          <p:spPr>
            <a:xfrm>
              <a:off x="7084366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20%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80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356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90920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5431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95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804452" y="2295475"/>
            <a:ext cx="144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356827" y="2295475"/>
            <a:ext cx="780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894327" y="2295475"/>
            <a:ext cx="10686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5431828" y="2295475"/>
            <a:ext cx="12183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6954452" y="2295475"/>
            <a:ext cx="3000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370" name="Google Shape;370;p23"/>
          <p:cNvCxnSpPr>
            <a:stCxn id="371" idx="3"/>
            <a:endCxn id="372" idx="1"/>
          </p:cNvCxnSpPr>
          <p:nvPr/>
        </p:nvCxnSpPr>
        <p:spPr>
          <a:xfrm>
            <a:off x="3982819" y="1945133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Google Shape;373;p23"/>
          <p:cNvCxnSpPr>
            <a:stCxn id="374" idx="3"/>
            <a:endCxn id="375" idx="1"/>
          </p:cNvCxnSpPr>
          <p:nvPr/>
        </p:nvCxnSpPr>
        <p:spPr>
          <a:xfrm>
            <a:off x="3982819" y="2652970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Google Shape;376;p23"/>
          <p:cNvCxnSpPr>
            <a:stCxn id="377" idx="3"/>
            <a:endCxn id="378" idx="1"/>
          </p:cNvCxnSpPr>
          <p:nvPr/>
        </p:nvCxnSpPr>
        <p:spPr>
          <a:xfrm>
            <a:off x="3982819" y="3360808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Google Shape;379;p23"/>
          <p:cNvCxnSpPr>
            <a:stCxn id="380" idx="3"/>
            <a:endCxn id="381" idx="1"/>
          </p:cNvCxnSpPr>
          <p:nvPr/>
        </p:nvCxnSpPr>
        <p:spPr>
          <a:xfrm>
            <a:off x="3982819" y="4068645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2" name="Google Shape;382;p23"/>
          <p:cNvGrpSpPr/>
          <p:nvPr/>
        </p:nvGrpSpPr>
        <p:grpSpPr>
          <a:xfrm>
            <a:off x="2284819" y="1732283"/>
            <a:ext cx="5099839" cy="425700"/>
            <a:chOff x="2284814" y="1503683"/>
            <a:chExt cx="5099839" cy="425700"/>
          </a:xfrm>
        </p:grpSpPr>
        <p:sp>
          <p:nvSpPr>
            <p:cNvPr id="371" name="Google Shape;371;p23"/>
            <p:cNvSpPr/>
            <p:nvPr/>
          </p:nvSpPr>
          <p:spPr>
            <a:xfrm>
              <a:off x="2284814" y="1503683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525053" y="1503683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23"/>
          <p:cNvGrpSpPr/>
          <p:nvPr/>
        </p:nvGrpSpPr>
        <p:grpSpPr>
          <a:xfrm>
            <a:off x="2284819" y="2440118"/>
            <a:ext cx="5099839" cy="425702"/>
            <a:chOff x="2284814" y="2211518"/>
            <a:chExt cx="5099839" cy="425702"/>
          </a:xfrm>
        </p:grpSpPr>
        <p:sp>
          <p:nvSpPr>
            <p:cNvPr id="374" name="Google Shape;374;p23"/>
            <p:cNvSpPr/>
            <p:nvPr/>
          </p:nvSpPr>
          <p:spPr>
            <a:xfrm>
              <a:off x="2284814" y="2211520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525053" y="2211518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2284819" y="3147941"/>
            <a:ext cx="5099839" cy="425717"/>
            <a:chOff x="2284814" y="2919341"/>
            <a:chExt cx="5099839" cy="425717"/>
          </a:xfrm>
        </p:grpSpPr>
        <p:sp>
          <p:nvSpPr>
            <p:cNvPr id="377" name="Google Shape;377;p23"/>
            <p:cNvSpPr/>
            <p:nvPr/>
          </p:nvSpPr>
          <p:spPr>
            <a:xfrm>
              <a:off x="2284814" y="2919358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525053" y="291934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2284819" y="3855795"/>
            <a:ext cx="5099839" cy="425706"/>
            <a:chOff x="2284814" y="3627195"/>
            <a:chExt cx="5099839" cy="425706"/>
          </a:xfrm>
        </p:grpSpPr>
        <p:sp>
          <p:nvSpPr>
            <p:cNvPr id="380" name="Google Shape;380;p23"/>
            <p:cNvSpPr/>
            <p:nvPr/>
          </p:nvSpPr>
          <p:spPr>
            <a:xfrm>
              <a:off x="2284814" y="3627195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525053" y="362720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6" name="Google Shape;386;p23"/>
          <p:cNvGrpSpPr/>
          <p:nvPr/>
        </p:nvGrpSpPr>
        <p:grpSpPr>
          <a:xfrm>
            <a:off x="1759342" y="3150455"/>
            <a:ext cx="423043" cy="421927"/>
            <a:chOff x="-2670575" y="3956600"/>
            <a:chExt cx="293800" cy="293025"/>
          </a:xfrm>
        </p:grpSpPr>
        <p:sp>
          <p:nvSpPr>
            <p:cNvPr id="387" name="Google Shape;387;p23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1761134" y="2442738"/>
            <a:ext cx="419443" cy="420487"/>
            <a:chOff x="-3771675" y="3971775"/>
            <a:chExt cx="291300" cy="292025"/>
          </a:xfrm>
        </p:grpSpPr>
        <p:sp>
          <p:nvSpPr>
            <p:cNvPr id="392" name="Google Shape;392;p23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785987" y="1734734"/>
            <a:ext cx="369730" cy="420775"/>
            <a:chOff x="-778700" y="3612425"/>
            <a:chExt cx="256775" cy="292225"/>
          </a:xfrm>
        </p:grpSpPr>
        <p:sp>
          <p:nvSpPr>
            <p:cNvPr id="398" name="Google Shape;398;p23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3"/>
          <p:cNvGrpSpPr/>
          <p:nvPr/>
        </p:nvGrpSpPr>
        <p:grpSpPr>
          <a:xfrm>
            <a:off x="1760473" y="3859611"/>
            <a:ext cx="420775" cy="420775"/>
            <a:chOff x="-804700" y="3226500"/>
            <a:chExt cx="292225" cy="292225"/>
          </a:xfrm>
        </p:grpSpPr>
        <p:sp>
          <p:nvSpPr>
            <p:cNvPr id="405" name="Google Shape;405;p2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3357194" y="2371116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914191" y="237110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914191" y="160557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3357044" y="3129053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5828316" y="237115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5828316" y="160562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24"/>
          <p:cNvCxnSpPr>
            <a:stCxn id="421" idx="0"/>
            <a:endCxn id="422" idx="2"/>
          </p:cNvCxnSpPr>
          <p:nvPr/>
        </p:nvCxnSpPr>
        <p:spPr>
          <a:xfrm rot="10800000">
            <a:off x="7029066" y="217825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4" name="Google Shape;424;p24"/>
          <p:cNvSpPr/>
          <p:nvPr/>
        </p:nvSpPr>
        <p:spPr>
          <a:xfrm>
            <a:off x="3357027" y="3908900"/>
            <a:ext cx="2401500" cy="396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425" name="Google Shape;425;p24"/>
          <p:cNvCxnSpPr>
            <a:stCxn id="418" idx="0"/>
            <a:endCxn id="419" idx="2"/>
          </p:cNvCxnSpPr>
          <p:nvPr/>
        </p:nvCxnSpPr>
        <p:spPr>
          <a:xfrm rot="10800000">
            <a:off x="2114791" y="217820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6" name="Google Shape;426;p24"/>
          <p:cNvCxnSpPr>
            <a:stCxn id="424" idx="3"/>
            <a:endCxn id="421" idx="2"/>
          </p:cNvCxnSpPr>
          <p:nvPr/>
        </p:nvCxnSpPr>
        <p:spPr>
          <a:xfrm rot="10800000" flipH="1">
            <a:off x="5758527" y="2943800"/>
            <a:ext cx="12705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7" name="Google Shape;427;p24"/>
          <p:cNvCxnSpPr>
            <a:stCxn id="424" idx="1"/>
            <a:endCxn id="418" idx="2"/>
          </p:cNvCxnSpPr>
          <p:nvPr/>
        </p:nvCxnSpPr>
        <p:spPr>
          <a:xfrm rot="10800000">
            <a:off x="2114727" y="2943800"/>
            <a:ext cx="12423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8" name="Google Shape;428;p24"/>
          <p:cNvCxnSpPr>
            <a:stCxn id="424" idx="0"/>
            <a:endCxn id="420" idx="2"/>
          </p:cNvCxnSpPr>
          <p:nvPr/>
        </p:nvCxnSpPr>
        <p:spPr>
          <a:xfrm rot="-5400000">
            <a:off x="4454577" y="3805100"/>
            <a:ext cx="207000" cy="600"/>
          </a:xfrm>
          <a:prstGeom prst="bentConnector3">
            <a:avLst>
              <a:gd name="adj1" fmla="val 5003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Google Shape;429;p24"/>
          <p:cNvCxnSpPr>
            <a:stCxn id="420" idx="0"/>
            <a:endCxn id="417" idx="2"/>
          </p:cNvCxnSpPr>
          <p:nvPr/>
        </p:nvCxnSpPr>
        <p:spPr>
          <a:xfrm rot="-5400000">
            <a:off x="4465544" y="3036203"/>
            <a:ext cx="185100" cy="600"/>
          </a:xfrm>
          <a:prstGeom prst="bentConnector3">
            <a:avLst>
              <a:gd name="adj1" fmla="val 5003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5"/>
          <p:cNvGrpSpPr/>
          <p:nvPr/>
        </p:nvGrpSpPr>
        <p:grpSpPr>
          <a:xfrm>
            <a:off x="2467356" y="1918597"/>
            <a:ext cx="4207438" cy="2241456"/>
            <a:chOff x="233350" y="949250"/>
            <a:chExt cx="7137300" cy="3802300"/>
          </a:xfrm>
        </p:grpSpPr>
        <p:sp>
          <p:nvSpPr>
            <p:cNvPr id="435" name="Google Shape;435;p2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487" name="Google Shape;487;p25"/>
          <p:cNvGrpSpPr/>
          <p:nvPr/>
        </p:nvGrpSpPr>
        <p:grpSpPr>
          <a:xfrm>
            <a:off x="715975" y="2742275"/>
            <a:ext cx="1668350" cy="1160700"/>
            <a:chOff x="715975" y="2742275"/>
            <a:chExt cx="1668350" cy="1160700"/>
          </a:xfrm>
        </p:grpSpPr>
        <p:sp>
          <p:nvSpPr>
            <p:cNvPr id="488" name="Google Shape;488;p25"/>
            <p:cNvSpPr txBox="1"/>
            <p:nvPr/>
          </p:nvSpPr>
          <p:spPr>
            <a:xfrm>
              <a:off x="717825" y="3131975"/>
              <a:ext cx="16665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715975" y="2742275"/>
              <a:ext cx="1665600" cy="38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490" name="Google Shape;490;p25"/>
          <p:cNvCxnSpPr>
            <a:stCxn id="489" idx="3"/>
          </p:cNvCxnSpPr>
          <p:nvPr/>
        </p:nvCxnSpPr>
        <p:spPr>
          <a:xfrm rot="10800000" flipH="1">
            <a:off x="2381575" y="2371325"/>
            <a:ext cx="7293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1" name="Google Shape;491;p25"/>
          <p:cNvCxnSpPr>
            <a:stCxn id="492" idx="1"/>
          </p:cNvCxnSpPr>
          <p:nvPr/>
        </p:nvCxnSpPr>
        <p:spPr>
          <a:xfrm flipH="1">
            <a:off x="4707075" y="2937125"/>
            <a:ext cx="2050800" cy="24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3" name="Google Shape;493;p25"/>
          <p:cNvSpPr txBox="1"/>
          <p:nvPr/>
        </p:nvSpPr>
        <p:spPr>
          <a:xfrm>
            <a:off x="1052726" y="1796950"/>
            <a:ext cx="992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187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718725" y="2305850"/>
            <a:ext cx="8265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6757875" y="1796950"/>
            <a:ext cx="1670150" cy="2106025"/>
            <a:chOff x="6757875" y="1796950"/>
            <a:chExt cx="1670150" cy="2106025"/>
          </a:xfrm>
        </p:grpSpPr>
        <p:grpSp>
          <p:nvGrpSpPr>
            <p:cNvPr id="497" name="Google Shape;497;p25"/>
            <p:cNvGrpSpPr/>
            <p:nvPr/>
          </p:nvGrpSpPr>
          <p:grpSpPr>
            <a:xfrm>
              <a:off x="6757875" y="2742275"/>
              <a:ext cx="1670150" cy="1160700"/>
              <a:chOff x="6757875" y="2742275"/>
              <a:chExt cx="1670150" cy="1160700"/>
            </a:xfrm>
          </p:grpSpPr>
          <p:sp>
            <p:nvSpPr>
              <p:cNvPr id="498" name="Google Shape;498;p25"/>
              <p:cNvSpPr txBox="1"/>
              <p:nvPr/>
            </p:nvSpPr>
            <p:spPr>
              <a:xfrm>
                <a:off x="6759725" y="3131975"/>
                <a:ext cx="16683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2" name="Google Shape;492;p25"/>
              <p:cNvSpPr txBox="1"/>
              <p:nvPr/>
            </p:nvSpPr>
            <p:spPr>
              <a:xfrm>
                <a:off x="6757875" y="2742275"/>
                <a:ext cx="1667400" cy="38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499" name="Google Shape;499;p25"/>
            <p:cNvSpPr txBox="1"/>
            <p:nvPr/>
          </p:nvSpPr>
          <p:spPr>
            <a:xfrm>
              <a:off x="7091826" y="1796950"/>
              <a:ext cx="9921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00" name="Google Shape;500;p25"/>
          <p:cNvSpPr/>
          <p:nvPr/>
        </p:nvSpPr>
        <p:spPr>
          <a:xfrm>
            <a:off x="67578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757825" y="2305850"/>
            <a:ext cx="1278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07" name="Google Shape;507;p26"/>
          <p:cNvGrpSpPr/>
          <p:nvPr/>
        </p:nvGrpSpPr>
        <p:grpSpPr>
          <a:xfrm>
            <a:off x="1105963" y="2181988"/>
            <a:ext cx="1922713" cy="1002934"/>
            <a:chOff x="1220263" y="2181988"/>
            <a:chExt cx="1922713" cy="1002934"/>
          </a:xfrm>
        </p:grpSpPr>
        <p:sp>
          <p:nvSpPr>
            <p:cNvPr id="508" name="Google Shape;508;p26"/>
            <p:cNvSpPr/>
            <p:nvPr/>
          </p:nvSpPr>
          <p:spPr>
            <a:xfrm>
              <a:off x="1220263" y="218198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20275" y="2610122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6115336" y="1328325"/>
            <a:ext cx="1922702" cy="1060503"/>
            <a:chOff x="6001035" y="1328325"/>
            <a:chExt cx="1922702" cy="1060503"/>
          </a:xfrm>
        </p:grpSpPr>
        <p:sp>
          <p:nvSpPr>
            <p:cNvPr id="511" name="Google Shape;511;p26"/>
            <p:cNvSpPr/>
            <p:nvPr/>
          </p:nvSpPr>
          <p:spPr>
            <a:xfrm>
              <a:off x="6001037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00103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3553063" y="1328325"/>
            <a:ext cx="1922712" cy="1060503"/>
            <a:chOff x="3438763" y="1328325"/>
            <a:chExt cx="1922712" cy="1060503"/>
          </a:xfrm>
        </p:grpSpPr>
        <p:sp>
          <p:nvSpPr>
            <p:cNvPr id="514" name="Google Shape;514;p26"/>
            <p:cNvSpPr/>
            <p:nvPr/>
          </p:nvSpPr>
          <p:spPr>
            <a:xfrm>
              <a:off x="3438763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43877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6"/>
          <p:cNvGrpSpPr/>
          <p:nvPr/>
        </p:nvGrpSpPr>
        <p:grpSpPr>
          <a:xfrm>
            <a:off x="3553050" y="3021302"/>
            <a:ext cx="1922711" cy="1017075"/>
            <a:chOff x="3438750" y="3021302"/>
            <a:chExt cx="1922711" cy="1017075"/>
          </a:xfrm>
        </p:grpSpPr>
        <p:sp>
          <p:nvSpPr>
            <p:cNvPr id="517" name="Google Shape;517;p26"/>
            <p:cNvSpPr/>
            <p:nvPr/>
          </p:nvSpPr>
          <p:spPr>
            <a:xfrm>
              <a:off x="3438761" y="3021302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438750" y="3463577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6115325" y="2459379"/>
            <a:ext cx="1922712" cy="1017306"/>
            <a:chOff x="6001025" y="2388773"/>
            <a:chExt cx="1922712" cy="1017306"/>
          </a:xfrm>
        </p:grpSpPr>
        <p:sp>
          <p:nvSpPr>
            <p:cNvPr id="520" name="Google Shape;520;p26"/>
            <p:cNvSpPr/>
            <p:nvPr/>
          </p:nvSpPr>
          <p:spPr>
            <a:xfrm>
              <a:off x="6001037" y="2388773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Uranu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001025" y="2831279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2" name="Google Shape;522;p26"/>
          <p:cNvGrpSpPr/>
          <p:nvPr/>
        </p:nvGrpSpPr>
        <p:grpSpPr>
          <a:xfrm>
            <a:off x="6115325" y="3547236"/>
            <a:ext cx="1922712" cy="1017287"/>
            <a:chOff x="6001025" y="3547236"/>
            <a:chExt cx="1922712" cy="1017287"/>
          </a:xfrm>
        </p:grpSpPr>
        <p:sp>
          <p:nvSpPr>
            <p:cNvPr id="523" name="Google Shape;523;p26"/>
            <p:cNvSpPr/>
            <p:nvPr/>
          </p:nvSpPr>
          <p:spPr>
            <a:xfrm>
              <a:off x="6001037" y="3547236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001025" y="3989723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25" name="Google Shape;525;p26"/>
          <p:cNvCxnSpPr>
            <a:stCxn id="508" idx="3"/>
            <a:endCxn id="514" idx="1"/>
          </p:cNvCxnSpPr>
          <p:nvPr/>
        </p:nvCxnSpPr>
        <p:spPr>
          <a:xfrm rot="10800000" flipH="1">
            <a:off x="3028663" y="1549438"/>
            <a:ext cx="524400" cy="85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Google Shape;526;p26"/>
          <p:cNvCxnSpPr>
            <a:stCxn id="508" idx="3"/>
            <a:endCxn id="517" idx="1"/>
          </p:cNvCxnSpPr>
          <p:nvPr/>
        </p:nvCxnSpPr>
        <p:spPr>
          <a:xfrm>
            <a:off x="3028663" y="2403238"/>
            <a:ext cx="524400" cy="839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7" name="Google Shape;527;p26"/>
          <p:cNvCxnSpPr>
            <a:stCxn id="514" idx="3"/>
            <a:endCxn id="511" idx="1"/>
          </p:cNvCxnSpPr>
          <p:nvPr/>
        </p:nvCxnSpPr>
        <p:spPr>
          <a:xfrm>
            <a:off x="5475763" y="1549575"/>
            <a:ext cx="639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Google Shape;528;p26"/>
          <p:cNvCxnSpPr>
            <a:stCxn id="517" idx="3"/>
            <a:endCxn id="520" idx="1"/>
          </p:cNvCxnSpPr>
          <p:nvPr/>
        </p:nvCxnSpPr>
        <p:spPr>
          <a:xfrm rot="10800000" flipH="1">
            <a:off x="5475761" y="2680652"/>
            <a:ext cx="639600" cy="561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Google Shape;529;p26"/>
          <p:cNvCxnSpPr>
            <a:stCxn id="517" idx="3"/>
            <a:endCxn id="523" idx="1"/>
          </p:cNvCxnSpPr>
          <p:nvPr/>
        </p:nvCxnSpPr>
        <p:spPr>
          <a:xfrm>
            <a:off x="5475761" y="3242552"/>
            <a:ext cx="639600" cy="525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2780573" y="2749500"/>
            <a:ext cx="4462129" cy="497195"/>
            <a:chOff x="2780570" y="2520900"/>
            <a:chExt cx="4462129" cy="497195"/>
          </a:xfrm>
        </p:grpSpPr>
        <p:sp>
          <p:nvSpPr>
            <p:cNvPr id="536" name="Google Shape;536;p27"/>
            <p:cNvSpPr txBox="1"/>
            <p:nvPr/>
          </p:nvSpPr>
          <p:spPr>
            <a:xfrm>
              <a:off x="4934799" y="25209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780570" y="252339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38" name="Google Shape;538;p27"/>
          <p:cNvSpPr txBox="1"/>
          <p:nvPr/>
        </p:nvSpPr>
        <p:spPr>
          <a:xfrm>
            <a:off x="1901298" y="2681532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39" name="Google Shape;539;p27"/>
          <p:cNvGrpSpPr/>
          <p:nvPr/>
        </p:nvGrpSpPr>
        <p:grpSpPr>
          <a:xfrm>
            <a:off x="2780573" y="3739601"/>
            <a:ext cx="4462129" cy="499624"/>
            <a:chOff x="2780570" y="3511001"/>
            <a:chExt cx="4462129" cy="499624"/>
          </a:xfrm>
        </p:grpSpPr>
        <p:sp>
          <p:nvSpPr>
            <p:cNvPr id="540" name="Google Shape;540;p27"/>
            <p:cNvSpPr txBox="1"/>
            <p:nvPr/>
          </p:nvSpPr>
          <p:spPr>
            <a:xfrm>
              <a:off x="4934799" y="3511001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780570" y="351592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2" name="Google Shape;542;p27"/>
          <p:cNvSpPr txBox="1"/>
          <p:nvPr/>
        </p:nvSpPr>
        <p:spPr>
          <a:xfrm>
            <a:off x="1901298" y="3673150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543" name="Google Shape;543;p27"/>
          <p:cNvCxnSpPr>
            <a:stCxn id="537" idx="1"/>
            <a:endCxn id="538" idx="3"/>
          </p:cNvCxnSpPr>
          <p:nvPr/>
        </p:nvCxnSpPr>
        <p:spPr>
          <a:xfrm flipH="1">
            <a:off x="2516573" y="2999345"/>
            <a:ext cx="264000" cy="1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4" name="Google Shape;544;p27"/>
          <p:cNvCxnSpPr>
            <a:stCxn id="541" idx="1"/>
            <a:endCxn id="542" idx="3"/>
          </p:cNvCxnSpPr>
          <p:nvPr/>
        </p:nvCxnSpPr>
        <p:spPr>
          <a:xfrm flipH="1">
            <a:off x="2516573" y="3991875"/>
            <a:ext cx="2640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5" name="Google Shape;545;p27"/>
          <p:cNvCxnSpPr>
            <a:stCxn id="546" idx="1"/>
            <a:endCxn id="547" idx="3"/>
          </p:cNvCxnSpPr>
          <p:nvPr/>
        </p:nvCxnSpPr>
        <p:spPr>
          <a:xfrm flipH="1">
            <a:off x="2516573" y="2006815"/>
            <a:ext cx="264000" cy="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48" name="Google Shape;548;p27"/>
          <p:cNvGrpSpPr/>
          <p:nvPr/>
        </p:nvGrpSpPr>
        <p:grpSpPr>
          <a:xfrm>
            <a:off x="2780573" y="1759400"/>
            <a:ext cx="4462129" cy="494765"/>
            <a:chOff x="2780570" y="1530800"/>
            <a:chExt cx="4462129" cy="494765"/>
          </a:xfrm>
        </p:grpSpPr>
        <p:sp>
          <p:nvSpPr>
            <p:cNvPr id="549" name="Google Shape;549;p27"/>
            <p:cNvSpPr txBox="1"/>
            <p:nvPr/>
          </p:nvSpPr>
          <p:spPr>
            <a:xfrm>
              <a:off x="4934799" y="15308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780570" y="153086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7" name="Google Shape;547;p27"/>
          <p:cNvSpPr txBox="1"/>
          <p:nvPr/>
        </p:nvSpPr>
        <p:spPr>
          <a:xfrm>
            <a:off x="1901298" y="1689914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50" name="Google Shape;550;p27"/>
          <p:cNvGrpSpPr/>
          <p:nvPr/>
        </p:nvGrpSpPr>
        <p:grpSpPr>
          <a:xfrm>
            <a:off x="4330681" y="1808049"/>
            <a:ext cx="350431" cy="339887"/>
            <a:chOff x="3270675" y="841800"/>
            <a:chExt cx="497700" cy="482725"/>
          </a:xfrm>
        </p:grpSpPr>
        <p:sp>
          <p:nvSpPr>
            <p:cNvPr id="551" name="Google Shape;551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4339060" y="3829043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5" name="Google Shape;555;p27"/>
          <p:cNvGrpSpPr/>
          <p:nvPr/>
        </p:nvGrpSpPr>
        <p:grpSpPr>
          <a:xfrm>
            <a:off x="4339456" y="2822049"/>
            <a:ext cx="332881" cy="332881"/>
            <a:chOff x="6239925" y="2032450"/>
            <a:chExt cx="472775" cy="472775"/>
          </a:xfrm>
        </p:grpSpPr>
        <p:sp>
          <p:nvSpPr>
            <p:cNvPr id="556" name="Google Shape;556;p27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58" name="Google Shape;558;p27"/>
          <p:cNvCxnSpPr>
            <a:stCxn id="546" idx="2"/>
            <a:endCxn id="537" idx="0"/>
          </p:cNvCxnSpPr>
          <p:nvPr/>
        </p:nvCxnSpPr>
        <p:spPr>
          <a:xfrm>
            <a:off x="3450323" y="225416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9" name="Google Shape;559;p27"/>
          <p:cNvCxnSpPr>
            <a:stCxn id="537" idx="2"/>
            <a:endCxn id="541" idx="0"/>
          </p:cNvCxnSpPr>
          <p:nvPr/>
        </p:nvCxnSpPr>
        <p:spPr>
          <a:xfrm>
            <a:off x="3450323" y="324669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565" name="Google Shape;565;p2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338" y="1136138"/>
            <a:ext cx="2533425" cy="3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/>
        </p:nvSpPr>
        <p:spPr>
          <a:xfrm>
            <a:off x="876900" y="4187775"/>
            <a:ext cx="354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4453496" y="1262513"/>
            <a:ext cx="194700" cy="4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451519" y="2322963"/>
            <a:ext cx="194700" cy="4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4453496" y="3383413"/>
            <a:ext cx="194700" cy="4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4741869" y="1262513"/>
            <a:ext cx="3012912" cy="984377"/>
            <a:chOff x="4741869" y="1136138"/>
            <a:chExt cx="3012912" cy="984377"/>
          </a:xfrm>
        </p:grpSpPr>
        <p:sp>
          <p:nvSpPr>
            <p:cNvPr id="571" name="Google Shape;571;p28"/>
            <p:cNvSpPr/>
            <p:nvPr/>
          </p:nvSpPr>
          <p:spPr>
            <a:xfrm>
              <a:off x="5832081" y="113613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2" name="Google Shape;572;p28"/>
            <p:cNvSpPr txBox="1"/>
            <p:nvPr/>
          </p:nvSpPr>
          <p:spPr>
            <a:xfrm>
              <a:off x="4741869" y="11361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832069" y="1578415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8"/>
          <p:cNvGrpSpPr/>
          <p:nvPr/>
        </p:nvGrpSpPr>
        <p:grpSpPr>
          <a:xfrm>
            <a:off x="4741869" y="2322963"/>
            <a:ext cx="3012912" cy="984378"/>
            <a:chOff x="4741869" y="2196588"/>
            <a:chExt cx="3012912" cy="984378"/>
          </a:xfrm>
        </p:grpSpPr>
        <p:sp>
          <p:nvSpPr>
            <p:cNvPr id="575" name="Google Shape;575;p28"/>
            <p:cNvSpPr/>
            <p:nvPr/>
          </p:nvSpPr>
          <p:spPr>
            <a:xfrm>
              <a:off x="5832081" y="2196594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6" name="Google Shape;576;p28"/>
            <p:cNvSpPr txBox="1"/>
            <p:nvPr/>
          </p:nvSpPr>
          <p:spPr>
            <a:xfrm>
              <a:off x="4741869" y="219658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40%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5832069" y="2638866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4741869" y="3383413"/>
            <a:ext cx="3012912" cy="984374"/>
            <a:chOff x="4741869" y="3257038"/>
            <a:chExt cx="3012912" cy="984374"/>
          </a:xfrm>
        </p:grpSpPr>
        <p:sp>
          <p:nvSpPr>
            <p:cNvPr id="579" name="Google Shape;579;p28"/>
            <p:cNvSpPr/>
            <p:nvPr/>
          </p:nvSpPr>
          <p:spPr>
            <a:xfrm>
              <a:off x="5832081" y="3257049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0" name="Google Shape;580;p28"/>
            <p:cNvSpPr txBox="1"/>
            <p:nvPr/>
          </p:nvSpPr>
          <p:spPr>
            <a:xfrm>
              <a:off x="4741869" y="32570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832069" y="3699312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87" name="Google Shape;587;p29"/>
          <p:cNvGrpSpPr/>
          <p:nvPr/>
        </p:nvGrpSpPr>
        <p:grpSpPr>
          <a:xfrm>
            <a:off x="4009834" y="1463025"/>
            <a:ext cx="3644416" cy="900298"/>
            <a:chOff x="4009834" y="1463025"/>
            <a:chExt cx="3644416" cy="900298"/>
          </a:xfrm>
        </p:grpSpPr>
        <p:sp>
          <p:nvSpPr>
            <p:cNvPr id="588" name="Google Shape;588;p29"/>
            <p:cNvSpPr txBox="1"/>
            <p:nvPr/>
          </p:nvSpPr>
          <p:spPr>
            <a:xfrm>
              <a:off x="4009834" y="1463025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9" name="Google Shape;589;p29"/>
            <p:cNvSpPr txBox="1"/>
            <p:nvPr/>
          </p:nvSpPr>
          <p:spPr>
            <a:xfrm>
              <a:off x="4009850" y="1790623"/>
              <a:ext cx="3644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It’s a gas giant, mostly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0" name="Google Shape;590;p29"/>
          <p:cNvGrpSpPr/>
          <p:nvPr/>
        </p:nvGrpSpPr>
        <p:grpSpPr>
          <a:xfrm>
            <a:off x="1489750" y="2491158"/>
            <a:ext cx="3644400" cy="899110"/>
            <a:chOff x="1489750" y="2492713"/>
            <a:chExt cx="3644400" cy="899110"/>
          </a:xfrm>
        </p:grpSpPr>
        <p:sp>
          <p:nvSpPr>
            <p:cNvPr id="591" name="Google Shape;591;p29"/>
            <p:cNvSpPr txBox="1"/>
            <p:nvPr/>
          </p:nvSpPr>
          <p:spPr>
            <a:xfrm>
              <a:off x="1489750" y="2492713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2" name="Google Shape;592;p29"/>
            <p:cNvSpPr txBox="1"/>
            <p:nvPr/>
          </p:nvSpPr>
          <p:spPr>
            <a:xfrm>
              <a:off x="1491725" y="2819123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29"/>
          <p:cNvGrpSpPr/>
          <p:nvPr/>
        </p:nvGrpSpPr>
        <p:grpSpPr>
          <a:xfrm>
            <a:off x="4009834" y="3518102"/>
            <a:ext cx="3644400" cy="909423"/>
            <a:chOff x="4009834" y="3518102"/>
            <a:chExt cx="3644400" cy="909423"/>
          </a:xfrm>
        </p:grpSpPr>
        <p:sp>
          <p:nvSpPr>
            <p:cNvPr id="594" name="Google Shape;594;p29"/>
            <p:cNvSpPr txBox="1"/>
            <p:nvPr/>
          </p:nvSpPr>
          <p:spPr>
            <a:xfrm>
              <a:off x="4009834" y="3518102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5" name="Google Shape;595;p29"/>
            <p:cNvSpPr txBox="1"/>
            <p:nvPr/>
          </p:nvSpPr>
          <p:spPr>
            <a:xfrm>
              <a:off x="4011800" y="3854825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96" name="Google Shape;596;p29"/>
          <p:cNvCxnSpPr>
            <a:stCxn id="589" idx="2"/>
            <a:endCxn id="591" idx="3"/>
          </p:cNvCxnSpPr>
          <p:nvPr/>
        </p:nvCxnSpPr>
        <p:spPr>
          <a:xfrm rot="5400000">
            <a:off x="5337350" y="2160223"/>
            <a:ext cx="291600" cy="6978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7" name="Google Shape;597;p29"/>
          <p:cNvCxnSpPr>
            <a:stCxn id="592" idx="2"/>
            <a:endCxn id="594" idx="1"/>
          </p:cNvCxnSpPr>
          <p:nvPr/>
        </p:nvCxnSpPr>
        <p:spPr>
          <a:xfrm rot="-5400000" flipH="1">
            <a:off x="3515075" y="3187018"/>
            <a:ext cx="291600" cy="6981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603" name="Google Shape;603;p30"/>
          <p:cNvGrpSpPr/>
          <p:nvPr/>
        </p:nvGrpSpPr>
        <p:grpSpPr>
          <a:xfrm>
            <a:off x="1519599" y="2715300"/>
            <a:ext cx="1996525" cy="1756775"/>
            <a:chOff x="1519600" y="2715300"/>
            <a:chExt cx="1996525" cy="1756775"/>
          </a:xfrm>
        </p:grpSpPr>
        <p:sp>
          <p:nvSpPr>
            <p:cNvPr id="604" name="Google Shape;604;p30"/>
            <p:cNvSpPr/>
            <p:nvPr/>
          </p:nvSpPr>
          <p:spPr>
            <a:xfrm>
              <a:off x="1519625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519625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519600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07" name="Google Shape;607;p30"/>
          <p:cNvCxnSpPr>
            <a:stCxn id="605" idx="0"/>
            <a:endCxn id="604" idx="2"/>
          </p:cNvCxnSpPr>
          <p:nvPr/>
        </p:nvCxnSpPr>
        <p:spPr>
          <a:xfrm rot="10800000">
            <a:off x="2517874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08" name="Google Shape;608;p30"/>
          <p:cNvGrpSpPr/>
          <p:nvPr/>
        </p:nvGrpSpPr>
        <p:grpSpPr>
          <a:xfrm>
            <a:off x="3573738" y="2715300"/>
            <a:ext cx="1996525" cy="1756775"/>
            <a:chOff x="3573739" y="2715300"/>
            <a:chExt cx="1996525" cy="1756775"/>
          </a:xfrm>
        </p:grpSpPr>
        <p:sp>
          <p:nvSpPr>
            <p:cNvPr id="609" name="Google Shape;609;p30"/>
            <p:cNvSpPr/>
            <p:nvPr/>
          </p:nvSpPr>
          <p:spPr>
            <a:xfrm>
              <a:off x="3573763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573764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73739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2" name="Google Shape;612;p30"/>
          <p:cNvCxnSpPr>
            <a:stCxn id="610" idx="0"/>
            <a:endCxn id="609" idx="2"/>
          </p:cNvCxnSpPr>
          <p:nvPr/>
        </p:nvCxnSpPr>
        <p:spPr>
          <a:xfrm rot="10800000">
            <a:off x="4572013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3" name="Google Shape;613;p30"/>
          <p:cNvGrpSpPr/>
          <p:nvPr/>
        </p:nvGrpSpPr>
        <p:grpSpPr>
          <a:xfrm>
            <a:off x="5627876" y="2715300"/>
            <a:ext cx="1996525" cy="1756775"/>
            <a:chOff x="5627878" y="2715300"/>
            <a:chExt cx="1996525" cy="1756775"/>
          </a:xfrm>
        </p:grpSpPr>
        <p:sp>
          <p:nvSpPr>
            <p:cNvPr id="614" name="Google Shape;614;p30"/>
            <p:cNvSpPr/>
            <p:nvPr/>
          </p:nvSpPr>
          <p:spPr>
            <a:xfrm>
              <a:off x="5627901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627903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627878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7" name="Google Shape;617;p30"/>
          <p:cNvCxnSpPr>
            <a:stCxn id="615" idx="0"/>
            <a:endCxn id="614" idx="2"/>
          </p:cNvCxnSpPr>
          <p:nvPr/>
        </p:nvCxnSpPr>
        <p:spPr>
          <a:xfrm rot="10800000">
            <a:off x="6626151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8" name="Google Shape;618;p30"/>
          <p:cNvGrpSpPr/>
          <p:nvPr/>
        </p:nvGrpSpPr>
        <p:grpSpPr>
          <a:xfrm>
            <a:off x="3573749" y="1315100"/>
            <a:ext cx="1996500" cy="1218775"/>
            <a:chOff x="3573750" y="1315100"/>
            <a:chExt cx="1996500" cy="1218775"/>
          </a:xfrm>
        </p:grpSpPr>
        <p:sp>
          <p:nvSpPr>
            <p:cNvPr id="619" name="Google Shape;619;p30"/>
            <p:cNvSpPr/>
            <p:nvPr/>
          </p:nvSpPr>
          <p:spPr>
            <a:xfrm>
              <a:off x="3573750" y="13151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573750" y="19611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1" name="Google Shape;621;p30"/>
          <p:cNvCxnSpPr>
            <a:stCxn id="620" idx="0"/>
            <a:endCxn id="619" idx="2"/>
          </p:cNvCxnSpPr>
          <p:nvPr/>
        </p:nvCxnSpPr>
        <p:spPr>
          <a:xfrm rot="10800000">
            <a:off x="4571999" y="17430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2" name="Google Shape;622;p30"/>
          <p:cNvCxnSpPr>
            <a:stCxn id="619" idx="3"/>
            <a:endCxn id="614" idx="0"/>
          </p:cNvCxnSpPr>
          <p:nvPr/>
        </p:nvCxnSpPr>
        <p:spPr>
          <a:xfrm>
            <a:off x="55702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0"/>
          <p:cNvCxnSpPr>
            <a:stCxn id="619" idx="1"/>
            <a:endCxn id="604" idx="0"/>
          </p:cNvCxnSpPr>
          <p:nvPr/>
        </p:nvCxnSpPr>
        <p:spPr>
          <a:xfrm flipH="1">
            <a:off x="25177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4" name="Google Shape;624;p30"/>
          <p:cNvCxnSpPr>
            <a:stCxn id="620" idx="2"/>
            <a:endCxn id="609" idx="0"/>
          </p:cNvCxnSpPr>
          <p:nvPr/>
        </p:nvCxnSpPr>
        <p:spPr>
          <a:xfrm rot="-5400000" flipH="1">
            <a:off x="4481549" y="2624325"/>
            <a:ext cx="1815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630" name="Google Shape;630;p31"/>
          <p:cNvGraphicFramePr/>
          <p:nvPr/>
        </p:nvGraphicFramePr>
        <p:xfrm>
          <a:off x="1626300" y="149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9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 is big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Providing a catalog based on the main drinking ingredient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Providing category or country of origin based on ingredient or glass type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-5400000">
            <a:off x="2966145" y="1270761"/>
            <a:ext cx="3211481" cy="3211481"/>
          </a:xfrm>
          <a:prstGeom prst="pie">
            <a:avLst>
              <a:gd name="adj1" fmla="val 0"/>
              <a:gd name="adj2" fmla="val 108190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 rot="5400000">
            <a:off x="2966355" y="1270839"/>
            <a:ext cx="3211500" cy="3211500"/>
          </a:xfrm>
          <a:prstGeom prst="pie">
            <a:avLst>
              <a:gd name="adj1" fmla="val 0"/>
              <a:gd name="adj2" fmla="val 541821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2"/>
          <p:cNvGrpSpPr/>
          <p:nvPr/>
        </p:nvGrpSpPr>
        <p:grpSpPr>
          <a:xfrm>
            <a:off x="712325" y="2147921"/>
            <a:ext cx="2101500" cy="2137200"/>
            <a:chOff x="712325" y="2417275"/>
            <a:chExt cx="2101500" cy="2137200"/>
          </a:xfrm>
        </p:grpSpPr>
        <p:sp>
          <p:nvSpPr>
            <p:cNvPr id="639" name="Google Shape;639;p32"/>
            <p:cNvSpPr txBox="1"/>
            <p:nvPr/>
          </p:nvSpPr>
          <p:spPr>
            <a:xfrm>
              <a:off x="712325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0" name="Google Shape;640;p32"/>
            <p:cNvSpPr txBox="1"/>
            <p:nvPr/>
          </p:nvSpPr>
          <p:spPr>
            <a:xfrm>
              <a:off x="712325" y="2829175"/>
              <a:ext cx="21015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It’s composed mostly of hydrogen and helium. It was named after the Roman god of wealth and agriculture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32"/>
          <p:cNvGrpSpPr/>
          <p:nvPr/>
        </p:nvGrpSpPr>
        <p:grpSpPr>
          <a:xfrm>
            <a:off x="6330199" y="2147921"/>
            <a:ext cx="2101500" cy="2146308"/>
            <a:chOff x="6330199" y="2417275"/>
            <a:chExt cx="2101500" cy="2146308"/>
          </a:xfrm>
        </p:grpSpPr>
        <p:sp>
          <p:nvSpPr>
            <p:cNvPr id="642" name="Google Shape;642;p32"/>
            <p:cNvSpPr txBox="1"/>
            <p:nvPr/>
          </p:nvSpPr>
          <p:spPr>
            <a:xfrm>
              <a:off x="6330199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3" name="Google Shape;643;p32"/>
            <p:cNvSpPr txBox="1"/>
            <p:nvPr/>
          </p:nvSpPr>
          <p:spPr>
            <a:xfrm>
              <a:off x="6331326" y="2838283"/>
              <a:ext cx="20988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4" name="Google Shape;644;p32"/>
          <p:cNvSpPr txBox="1"/>
          <p:nvPr/>
        </p:nvSpPr>
        <p:spPr>
          <a:xfrm>
            <a:off x="1671500" y="1458871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accent5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6330200" y="1458873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accent2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651" name="Google Shape;651;p33"/>
          <p:cNvCxnSpPr>
            <a:stCxn id="652" idx="0"/>
            <a:endCxn id="653" idx="2"/>
          </p:cNvCxnSpPr>
          <p:nvPr/>
        </p:nvCxnSpPr>
        <p:spPr>
          <a:xfrm rot="10800000" flipH="1">
            <a:off x="7480937" y="2727372"/>
            <a:ext cx="480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4" name="Google Shape;654;p33"/>
          <p:cNvGrpSpPr/>
          <p:nvPr/>
        </p:nvGrpSpPr>
        <p:grpSpPr>
          <a:xfrm>
            <a:off x="6537887" y="3101172"/>
            <a:ext cx="1886100" cy="1023878"/>
            <a:chOff x="6537875" y="3153197"/>
            <a:chExt cx="1886100" cy="1023878"/>
          </a:xfrm>
        </p:grpSpPr>
        <p:sp>
          <p:nvSpPr>
            <p:cNvPr id="652" name="Google Shape;652;p33"/>
            <p:cNvSpPr txBox="1"/>
            <p:nvPr/>
          </p:nvSpPr>
          <p:spPr>
            <a:xfrm>
              <a:off x="6537875" y="3153197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55" name="Google Shape;655;p33"/>
            <p:cNvSpPr txBox="1"/>
            <p:nvPr/>
          </p:nvSpPr>
          <p:spPr>
            <a:xfrm>
              <a:off x="6537875" y="360497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6" name="Google Shape;656;p33"/>
          <p:cNvCxnSpPr>
            <a:stCxn id="657" idx="0"/>
            <a:endCxn id="658" idx="2"/>
          </p:cNvCxnSpPr>
          <p:nvPr/>
        </p:nvCxnSpPr>
        <p:spPr>
          <a:xfrm rot="10800000">
            <a:off x="5541597" y="2727397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9" name="Google Shape;659;p33"/>
          <p:cNvGrpSpPr/>
          <p:nvPr/>
        </p:nvGrpSpPr>
        <p:grpSpPr>
          <a:xfrm>
            <a:off x="4598547" y="3101197"/>
            <a:ext cx="1886100" cy="1023827"/>
            <a:chOff x="4598534" y="3153222"/>
            <a:chExt cx="1886100" cy="1023827"/>
          </a:xfrm>
        </p:grpSpPr>
        <p:sp>
          <p:nvSpPr>
            <p:cNvPr id="657" name="Google Shape;657;p33"/>
            <p:cNvSpPr txBox="1"/>
            <p:nvPr/>
          </p:nvSpPr>
          <p:spPr>
            <a:xfrm>
              <a:off x="4598534" y="3153222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0" name="Google Shape;660;p33"/>
            <p:cNvSpPr txBox="1"/>
            <p:nvPr/>
          </p:nvSpPr>
          <p:spPr>
            <a:xfrm>
              <a:off x="4598534" y="3604949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1" name="Google Shape;661;p33"/>
          <p:cNvCxnSpPr>
            <a:stCxn id="662" idx="0"/>
            <a:endCxn id="663" idx="2"/>
          </p:cNvCxnSpPr>
          <p:nvPr/>
        </p:nvCxnSpPr>
        <p:spPr>
          <a:xfrm rot="10800000">
            <a:off x="1663063" y="2727324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4" name="Google Shape;664;p33"/>
          <p:cNvGrpSpPr/>
          <p:nvPr/>
        </p:nvGrpSpPr>
        <p:grpSpPr>
          <a:xfrm>
            <a:off x="720013" y="3101124"/>
            <a:ext cx="1886100" cy="1023886"/>
            <a:chOff x="720000" y="3153149"/>
            <a:chExt cx="1886100" cy="1023886"/>
          </a:xfrm>
        </p:grpSpPr>
        <p:sp>
          <p:nvSpPr>
            <p:cNvPr id="662" name="Google Shape;662;p33"/>
            <p:cNvSpPr txBox="1"/>
            <p:nvPr/>
          </p:nvSpPr>
          <p:spPr>
            <a:xfrm>
              <a:off x="720000" y="315314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5" name="Google Shape;665;p33"/>
            <p:cNvSpPr txBox="1"/>
            <p:nvPr/>
          </p:nvSpPr>
          <p:spPr>
            <a:xfrm>
              <a:off x="720000" y="360493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6" name="Google Shape;666;p33"/>
          <p:cNvCxnSpPr>
            <a:stCxn id="667" idx="0"/>
            <a:endCxn id="668" idx="2"/>
          </p:cNvCxnSpPr>
          <p:nvPr/>
        </p:nvCxnSpPr>
        <p:spPr>
          <a:xfrm rot="10800000">
            <a:off x="3602344" y="2727514"/>
            <a:ext cx="0" cy="374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9" name="Google Shape;669;p33"/>
          <p:cNvGrpSpPr/>
          <p:nvPr/>
        </p:nvGrpSpPr>
        <p:grpSpPr>
          <a:xfrm>
            <a:off x="2659294" y="3101914"/>
            <a:ext cx="1886100" cy="1022635"/>
            <a:chOff x="2659281" y="3153939"/>
            <a:chExt cx="1886100" cy="1022635"/>
          </a:xfrm>
        </p:grpSpPr>
        <p:sp>
          <p:nvSpPr>
            <p:cNvPr id="667" name="Google Shape;667;p33"/>
            <p:cNvSpPr txBox="1"/>
            <p:nvPr/>
          </p:nvSpPr>
          <p:spPr>
            <a:xfrm>
              <a:off x="2659281" y="315393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70" name="Google Shape;670;p33"/>
            <p:cNvSpPr txBox="1"/>
            <p:nvPr/>
          </p:nvSpPr>
          <p:spPr>
            <a:xfrm>
              <a:off x="2659281" y="3604474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&amp;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8" name="Google Shape;668;p33"/>
          <p:cNvSpPr txBox="1"/>
          <p:nvPr/>
        </p:nvSpPr>
        <p:spPr>
          <a:xfrm>
            <a:off x="3283444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5222697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1344163" y="2089625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7166787" y="2089650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671" name="Google Shape;671;p33"/>
          <p:cNvGrpSpPr/>
          <p:nvPr/>
        </p:nvGrpSpPr>
        <p:grpSpPr>
          <a:xfrm>
            <a:off x="3390805" y="1594774"/>
            <a:ext cx="423079" cy="419659"/>
            <a:chOff x="-4475825" y="3612425"/>
            <a:chExt cx="293825" cy="291450"/>
          </a:xfrm>
        </p:grpSpPr>
        <p:sp>
          <p:nvSpPr>
            <p:cNvPr id="672" name="Google Shape;672;p33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1452657" y="1594774"/>
            <a:ext cx="420811" cy="418507"/>
            <a:chOff x="-5971525" y="3273750"/>
            <a:chExt cx="292250" cy="290650"/>
          </a:xfrm>
        </p:grpSpPr>
        <p:sp>
          <p:nvSpPr>
            <p:cNvPr id="676" name="Google Shape;676;p33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3"/>
          <p:cNvGrpSpPr/>
          <p:nvPr/>
        </p:nvGrpSpPr>
        <p:grpSpPr>
          <a:xfrm>
            <a:off x="7258206" y="1594774"/>
            <a:ext cx="426462" cy="395865"/>
            <a:chOff x="-3808700" y="3628950"/>
            <a:chExt cx="296175" cy="274925"/>
          </a:xfrm>
        </p:grpSpPr>
        <p:sp>
          <p:nvSpPr>
            <p:cNvPr id="679" name="Google Shape;679;p33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3"/>
          <p:cNvGrpSpPr/>
          <p:nvPr/>
        </p:nvGrpSpPr>
        <p:grpSpPr>
          <a:xfrm>
            <a:off x="5327808" y="1594774"/>
            <a:ext cx="427578" cy="421351"/>
            <a:chOff x="-5254775" y="3631325"/>
            <a:chExt cx="296950" cy="292625"/>
          </a:xfrm>
        </p:grpSpPr>
        <p:sp>
          <p:nvSpPr>
            <p:cNvPr id="683" name="Google Shape;683;p33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4036812" y="1976010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4"/>
          <p:cNvGrpSpPr/>
          <p:nvPr/>
        </p:nvGrpSpPr>
        <p:grpSpPr>
          <a:xfrm>
            <a:off x="4364078" y="1922711"/>
            <a:ext cx="1793858" cy="871186"/>
            <a:chOff x="4440319" y="1922732"/>
            <a:chExt cx="1592700" cy="871186"/>
          </a:xfrm>
        </p:grpSpPr>
        <p:sp>
          <p:nvSpPr>
            <p:cNvPr id="697" name="Google Shape;697;p34"/>
            <p:cNvSpPr txBox="1"/>
            <p:nvPr/>
          </p:nvSpPr>
          <p:spPr>
            <a:xfrm>
              <a:off x="4440319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4"/>
            <p:cNvSpPr txBox="1"/>
            <p:nvPr/>
          </p:nvSpPr>
          <p:spPr>
            <a:xfrm>
              <a:off x="4440319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4364078" y="2969936"/>
            <a:ext cx="1793858" cy="860412"/>
            <a:chOff x="4440319" y="2969956"/>
            <a:chExt cx="1592700" cy="860412"/>
          </a:xfrm>
        </p:grpSpPr>
        <p:sp>
          <p:nvSpPr>
            <p:cNvPr id="700" name="Google Shape;700;p34"/>
            <p:cNvSpPr txBox="1"/>
            <p:nvPr/>
          </p:nvSpPr>
          <p:spPr>
            <a:xfrm>
              <a:off x="4440319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4"/>
            <p:cNvSpPr txBox="1"/>
            <p:nvPr/>
          </p:nvSpPr>
          <p:spPr>
            <a:xfrm>
              <a:off x="4440319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2" name="Google Shape;702;p34"/>
          <p:cNvSpPr/>
          <p:nvPr/>
        </p:nvSpPr>
        <p:spPr>
          <a:xfrm>
            <a:off x="4036812" y="3026895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4"/>
          <p:cNvGrpSpPr/>
          <p:nvPr/>
        </p:nvGrpSpPr>
        <p:grpSpPr>
          <a:xfrm>
            <a:off x="6576534" y="1922711"/>
            <a:ext cx="1793858" cy="871186"/>
            <a:chOff x="6652692" y="1922732"/>
            <a:chExt cx="1592700" cy="871186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6652692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6652692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6" name="Google Shape;706;p34"/>
          <p:cNvSpPr/>
          <p:nvPr/>
        </p:nvSpPr>
        <p:spPr>
          <a:xfrm>
            <a:off x="6251912" y="1976010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34"/>
          <p:cNvGrpSpPr/>
          <p:nvPr/>
        </p:nvGrpSpPr>
        <p:grpSpPr>
          <a:xfrm>
            <a:off x="6576534" y="2969936"/>
            <a:ext cx="1793858" cy="860412"/>
            <a:chOff x="6652692" y="2969956"/>
            <a:chExt cx="1592700" cy="860412"/>
          </a:xfrm>
        </p:grpSpPr>
        <p:sp>
          <p:nvSpPr>
            <p:cNvPr id="708" name="Google Shape;708;p34"/>
            <p:cNvSpPr txBox="1"/>
            <p:nvPr/>
          </p:nvSpPr>
          <p:spPr>
            <a:xfrm>
              <a:off x="6652692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4"/>
            <p:cNvSpPr txBox="1"/>
            <p:nvPr/>
          </p:nvSpPr>
          <p:spPr>
            <a:xfrm>
              <a:off x="6652692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10" name="Google Shape;710;p34"/>
          <p:cNvSpPr/>
          <p:nvPr/>
        </p:nvSpPr>
        <p:spPr>
          <a:xfrm>
            <a:off x="6251912" y="3026895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1441087" y="2331585"/>
            <a:ext cx="68279" cy="68279"/>
          </a:xfrm>
          <a:custGeom>
            <a:avLst/>
            <a:gdLst/>
            <a:ahLst/>
            <a:cxnLst/>
            <a:rect l="l" t="t" r="r" b="b"/>
            <a:pathLst>
              <a:path w="4633" h="4633" extrusionOk="0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rgbClr val="F79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4"/>
          <p:cNvGrpSpPr/>
          <p:nvPr/>
        </p:nvGrpSpPr>
        <p:grpSpPr>
          <a:xfrm>
            <a:off x="898608" y="1676825"/>
            <a:ext cx="2983629" cy="2399449"/>
            <a:chOff x="1335587" y="1889119"/>
            <a:chExt cx="2629907" cy="2115170"/>
          </a:xfrm>
        </p:grpSpPr>
        <p:sp>
          <p:nvSpPr>
            <p:cNvPr id="713" name="Google Shape;713;p34"/>
            <p:cNvSpPr/>
            <p:nvPr/>
          </p:nvSpPr>
          <p:spPr>
            <a:xfrm>
              <a:off x="2231067" y="2962878"/>
              <a:ext cx="871812" cy="194594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335587" y="1941540"/>
              <a:ext cx="2427944" cy="1832888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106681" y="3384002"/>
              <a:ext cx="653800" cy="4797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418158" y="3216378"/>
              <a:ext cx="336973" cy="1838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97765" y="3092892"/>
              <a:ext cx="166327" cy="187726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888920" y="3114114"/>
              <a:ext cx="319391" cy="25389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207635" y="3388453"/>
              <a:ext cx="133979" cy="233103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415874" y="2423589"/>
              <a:ext cx="157662" cy="246573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689151" y="3795282"/>
              <a:ext cx="276343" cy="209007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337942" y="2872184"/>
              <a:ext cx="137280" cy="227208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239879" y="3180919"/>
              <a:ext cx="109279" cy="134067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167136" y="1943367"/>
              <a:ext cx="153344" cy="96088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746145" y="1906818"/>
              <a:ext cx="145179" cy="52333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206336" y="3345862"/>
              <a:ext cx="126949" cy="48560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996459" y="1957884"/>
              <a:ext cx="154552" cy="32319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451023" y="3895968"/>
              <a:ext cx="74115" cy="57403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765405" y="3020428"/>
              <a:ext cx="48398" cy="75485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90845" y="1895220"/>
              <a:ext cx="94762" cy="38995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839109" y="1895765"/>
              <a:ext cx="69546" cy="3285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301776" y="3348706"/>
              <a:ext cx="75397" cy="451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326520" y="2759884"/>
              <a:ext cx="39953" cy="55325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22143" y="2993945"/>
              <a:ext cx="44581" cy="57344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063988" y="1893702"/>
              <a:ext cx="65729" cy="2789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872928" y="3549239"/>
              <a:ext cx="43667" cy="47189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477020" y="3145432"/>
              <a:ext cx="38951" cy="47042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142436" y="1889119"/>
              <a:ext cx="51419" cy="29563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08632" y="2016981"/>
              <a:ext cx="47794" cy="24641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591782" y="1917076"/>
              <a:ext cx="48074" cy="27692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382066" y="3253973"/>
              <a:ext cx="45863" cy="23713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5350" y="1894719"/>
              <a:ext cx="36564" cy="2344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474135" y="2084936"/>
              <a:ext cx="125829" cy="56341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773804" y="3302180"/>
              <a:ext cx="27928" cy="31568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50335" y="2044275"/>
              <a:ext cx="32364" cy="2234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348126" y="3261283"/>
              <a:ext cx="29549" cy="22003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58489" y="2421761"/>
              <a:ext cx="27161" cy="24877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713796" y="2459873"/>
              <a:ext cx="31597" cy="7438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925441" y="2581354"/>
              <a:ext cx="55280" cy="26763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052537" y="2588664"/>
              <a:ext cx="29814" cy="2216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1634095" y="2508757"/>
              <a:ext cx="26483" cy="22504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/>
          <p:nvPr/>
        </p:nvSpPr>
        <p:spPr>
          <a:xfrm>
            <a:off x="898612" y="2917431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834362" y="3437542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2218462" y="2047681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834362" y="2488667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761" name="Google Shape;761;p35"/>
          <p:cNvGraphicFramePr/>
          <p:nvPr/>
        </p:nvGraphicFramePr>
        <p:xfrm>
          <a:off x="725000" y="13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The 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Júpiter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many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place. It’s full of iron oxide dust, which gives the planet its reddish cast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767" name="Google Shape;767;p36"/>
          <p:cNvGrpSpPr/>
          <p:nvPr/>
        </p:nvGrpSpPr>
        <p:grpSpPr>
          <a:xfrm>
            <a:off x="756300" y="1986633"/>
            <a:ext cx="1707900" cy="944092"/>
            <a:chOff x="756300" y="1681833"/>
            <a:chExt cx="1707900" cy="944092"/>
          </a:xfrm>
        </p:grpSpPr>
        <p:sp>
          <p:nvSpPr>
            <p:cNvPr id="768" name="Google Shape;768;p36"/>
            <p:cNvSpPr txBox="1"/>
            <p:nvPr/>
          </p:nvSpPr>
          <p:spPr>
            <a:xfrm>
              <a:off x="756300" y="16818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69" name="Google Shape;769;p36"/>
            <p:cNvSpPr txBox="1"/>
            <p:nvPr/>
          </p:nvSpPr>
          <p:spPr>
            <a:xfrm>
              <a:off x="756300" y="20532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2755000" y="2520033"/>
            <a:ext cx="1707900" cy="944092"/>
            <a:chOff x="2755000" y="2215233"/>
            <a:chExt cx="1707900" cy="944092"/>
          </a:xfrm>
        </p:grpSpPr>
        <p:sp>
          <p:nvSpPr>
            <p:cNvPr id="771" name="Google Shape;771;p36"/>
            <p:cNvSpPr txBox="1"/>
            <p:nvPr/>
          </p:nvSpPr>
          <p:spPr>
            <a:xfrm>
              <a:off x="2755000" y="22152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2" name="Google Shape;772;p36"/>
            <p:cNvSpPr txBox="1"/>
            <p:nvPr/>
          </p:nvSpPr>
          <p:spPr>
            <a:xfrm>
              <a:off x="2755000" y="25866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3" name="Google Shape;773;p36"/>
          <p:cNvGrpSpPr/>
          <p:nvPr/>
        </p:nvGrpSpPr>
        <p:grpSpPr>
          <a:xfrm>
            <a:off x="4753700" y="3004183"/>
            <a:ext cx="1707900" cy="944092"/>
            <a:chOff x="4753700" y="2699383"/>
            <a:chExt cx="1707900" cy="944092"/>
          </a:xfrm>
        </p:grpSpPr>
        <p:sp>
          <p:nvSpPr>
            <p:cNvPr id="774" name="Google Shape;774;p36"/>
            <p:cNvSpPr txBox="1"/>
            <p:nvPr/>
          </p:nvSpPr>
          <p:spPr>
            <a:xfrm>
              <a:off x="4753700" y="269938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5" name="Google Shape;775;p36"/>
            <p:cNvSpPr txBox="1"/>
            <p:nvPr/>
          </p:nvSpPr>
          <p:spPr>
            <a:xfrm>
              <a:off x="4753700" y="307077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6" name="Google Shape;776;p36"/>
          <p:cNvGrpSpPr/>
          <p:nvPr/>
        </p:nvGrpSpPr>
        <p:grpSpPr>
          <a:xfrm>
            <a:off x="6679800" y="3564533"/>
            <a:ext cx="1707900" cy="944092"/>
            <a:chOff x="6679800" y="3259733"/>
            <a:chExt cx="1707900" cy="944092"/>
          </a:xfrm>
        </p:grpSpPr>
        <p:sp>
          <p:nvSpPr>
            <p:cNvPr id="777" name="Google Shape;777;p36"/>
            <p:cNvSpPr txBox="1"/>
            <p:nvPr/>
          </p:nvSpPr>
          <p:spPr>
            <a:xfrm>
              <a:off x="6679800" y="32597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8" name="Google Shape;778;p36"/>
            <p:cNvSpPr txBox="1"/>
            <p:nvPr/>
          </p:nvSpPr>
          <p:spPr>
            <a:xfrm>
              <a:off x="6679800" y="36311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79" name="Google Shape;779;p36"/>
          <p:cNvCxnSpPr>
            <a:stCxn id="768" idx="3"/>
            <a:endCxn id="771" idx="1"/>
          </p:cNvCxnSpPr>
          <p:nvPr/>
        </p:nvCxnSpPr>
        <p:spPr>
          <a:xfrm>
            <a:off x="2464200" y="2172333"/>
            <a:ext cx="290700" cy="533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0" name="Google Shape;780;p36"/>
          <p:cNvCxnSpPr>
            <a:stCxn id="771" idx="3"/>
            <a:endCxn id="774" idx="1"/>
          </p:cNvCxnSpPr>
          <p:nvPr/>
        </p:nvCxnSpPr>
        <p:spPr>
          <a:xfrm>
            <a:off x="4462900" y="2705733"/>
            <a:ext cx="290700" cy="4842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1" name="Google Shape;781;p36"/>
          <p:cNvCxnSpPr>
            <a:stCxn id="774" idx="3"/>
            <a:endCxn id="777" idx="1"/>
          </p:cNvCxnSpPr>
          <p:nvPr/>
        </p:nvCxnSpPr>
        <p:spPr>
          <a:xfrm>
            <a:off x="6461600" y="3189883"/>
            <a:ext cx="218100" cy="5604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82" name="Google Shape;782;p36"/>
          <p:cNvGrpSpPr/>
          <p:nvPr/>
        </p:nvGrpSpPr>
        <p:grpSpPr>
          <a:xfrm>
            <a:off x="3431565" y="2002684"/>
            <a:ext cx="354778" cy="339271"/>
            <a:chOff x="5045500" y="842250"/>
            <a:chExt cx="503875" cy="481850"/>
          </a:xfrm>
        </p:grpSpPr>
        <p:sp>
          <p:nvSpPr>
            <p:cNvPr id="783" name="Google Shape;783;p36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5" name="Google Shape;785;p36"/>
          <p:cNvGrpSpPr/>
          <p:nvPr/>
        </p:nvGrpSpPr>
        <p:grpSpPr>
          <a:xfrm>
            <a:off x="7365271" y="3046465"/>
            <a:ext cx="336965" cy="286833"/>
            <a:chOff x="5645200" y="879425"/>
            <a:chExt cx="478575" cy="407375"/>
          </a:xfrm>
        </p:grpSpPr>
        <p:sp>
          <p:nvSpPr>
            <p:cNvPr id="786" name="Google Shape;786;p36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5436351" y="2536096"/>
            <a:ext cx="342580" cy="339271"/>
            <a:chOff x="5049725" y="1435050"/>
            <a:chExt cx="486550" cy="481850"/>
          </a:xfrm>
        </p:grpSpPr>
        <p:sp>
          <p:nvSpPr>
            <p:cNvPr id="793" name="Google Shape;793;p3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1440571" y="1500505"/>
            <a:ext cx="339359" cy="339253"/>
            <a:chOff x="5642475" y="1435075"/>
            <a:chExt cx="481975" cy="481825"/>
          </a:xfrm>
        </p:grpSpPr>
        <p:sp>
          <p:nvSpPr>
            <p:cNvPr id="798" name="Google Shape;798;p36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806" name="Google Shape;806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9125" y="1424061"/>
            <a:ext cx="3360475" cy="2174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37"/>
          <p:cNvGrpSpPr/>
          <p:nvPr/>
        </p:nvGrpSpPr>
        <p:grpSpPr>
          <a:xfrm>
            <a:off x="3123075" y="2914588"/>
            <a:ext cx="1770251" cy="1177675"/>
            <a:chOff x="5070597" y="2726225"/>
            <a:chExt cx="2050800" cy="1177675"/>
          </a:xfrm>
        </p:grpSpPr>
        <p:sp>
          <p:nvSpPr>
            <p:cNvPr id="808" name="Google Shape;808;p37"/>
            <p:cNvSpPr txBox="1"/>
            <p:nvPr/>
          </p:nvSpPr>
          <p:spPr>
            <a:xfrm>
              <a:off x="5070597" y="3149400"/>
              <a:ext cx="20508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7"/>
            <p:cNvSpPr txBox="1"/>
            <p:nvPr/>
          </p:nvSpPr>
          <p:spPr>
            <a:xfrm>
              <a:off x="5070600" y="272622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3123075" y="1508438"/>
            <a:ext cx="1770251" cy="1173550"/>
            <a:chOff x="5070597" y="1701075"/>
            <a:chExt cx="2050800" cy="1173550"/>
          </a:xfrm>
        </p:grpSpPr>
        <p:sp>
          <p:nvSpPr>
            <p:cNvPr id="811" name="Google Shape;811;p37"/>
            <p:cNvSpPr txBox="1"/>
            <p:nvPr/>
          </p:nvSpPr>
          <p:spPr>
            <a:xfrm>
              <a:off x="5070597" y="2124325"/>
              <a:ext cx="2050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7"/>
            <p:cNvSpPr txBox="1"/>
            <p:nvPr/>
          </p:nvSpPr>
          <p:spPr>
            <a:xfrm>
              <a:off x="5070600" y="170107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813" name="Google Shape;813;p37"/>
          <p:cNvSpPr txBox="1"/>
          <p:nvPr/>
        </p:nvSpPr>
        <p:spPr>
          <a:xfrm>
            <a:off x="2013543" y="16679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2013533" y="30776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35%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854410" y="16608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854400" y="30705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95%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7" name="Google Shape;817;p37"/>
          <p:cNvSpPr/>
          <p:nvPr/>
        </p:nvSpPr>
        <p:spPr>
          <a:xfrm>
            <a:off x="854400" y="150843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2013533" y="150843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854400" y="291458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2013533" y="291458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 txBox="1"/>
          <p:nvPr/>
        </p:nvSpPr>
        <p:spPr>
          <a:xfrm>
            <a:off x="5194800" y="3705500"/>
            <a:ext cx="3229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827" name="Google Shape;827;p38"/>
          <p:cNvSpPr txBox="1"/>
          <p:nvPr/>
        </p:nvSpPr>
        <p:spPr>
          <a:xfrm>
            <a:off x="2888373" y="1291375"/>
            <a:ext cx="3367500" cy="3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28" name="Google Shape;828;p38"/>
          <p:cNvGrpSpPr/>
          <p:nvPr/>
        </p:nvGrpSpPr>
        <p:grpSpPr>
          <a:xfrm>
            <a:off x="5061176" y="2338053"/>
            <a:ext cx="3367508" cy="847285"/>
            <a:chOff x="5061176" y="2338053"/>
            <a:chExt cx="3367508" cy="847285"/>
          </a:xfrm>
        </p:grpSpPr>
        <p:sp>
          <p:nvSpPr>
            <p:cNvPr id="829" name="Google Shape;829;p38"/>
            <p:cNvSpPr txBox="1"/>
            <p:nvPr/>
          </p:nvSpPr>
          <p:spPr>
            <a:xfrm>
              <a:off x="5061176" y="2678638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8"/>
            <p:cNvSpPr txBox="1"/>
            <p:nvPr/>
          </p:nvSpPr>
          <p:spPr>
            <a:xfrm>
              <a:off x="5061184" y="2338053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715316" y="2338053"/>
            <a:ext cx="3364506" cy="847286"/>
            <a:chOff x="715316" y="2338053"/>
            <a:chExt cx="3364506" cy="847286"/>
          </a:xfrm>
        </p:grpSpPr>
        <p:sp>
          <p:nvSpPr>
            <p:cNvPr id="832" name="Google Shape;832;p38"/>
            <p:cNvSpPr txBox="1"/>
            <p:nvPr/>
          </p:nvSpPr>
          <p:spPr>
            <a:xfrm>
              <a:off x="715323" y="2678639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8"/>
            <p:cNvSpPr txBox="1"/>
            <p:nvPr/>
          </p:nvSpPr>
          <p:spPr>
            <a:xfrm>
              <a:off x="715316" y="2338053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5061179" y="3716470"/>
            <a:ext cx="3367504" cy="855611"/>
            <a:chOff x="5061179" y="3716470"/>
            <a:chExt cx="3367504" cy="855611"/>
          </a:xfrm>
        </p:grpSpPr>
        <p:sp>
          <p:nvSpPr>
            <p:cNvPr id="835" name="Google Shape;835;p38"/>
            <p:cNvSpPr txBox="1"/>
            <p:nvPr/>
          </p:nvSpPr>
          <p:spPr>
            <a:xfrm>
              <a:off x="5061179" y="4065381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8"/>
            <p:cNvSpPr txBox="1"/>
            <p:nvPr/>
          </p:nvSpPr>
          <p:spPr>
            <a:xfrm>
              <a:off x="5061184" y="3716470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715316" y="3716471"/>
            <a:ext cx="3364506" cy="855612"/>
            <a:chOff x="715316" y="3716471"/>
            <a:chExt cx="3364506" cy="855612"/>
          </a:xfrm>
        </p:grpSpPr>
        <p:sp>
          <p:nvSpPr>
            <p:cNvPr id="838" name="Google Shape;838;p38"/>
            <p:cNvSpPr txBox="1"/>
            <p:nvPr/>
          </p:nvSpPr>
          <p:spPr>
            <a:xfrm>
              <a:off x="715323" y="4065383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8"/>
            <p:cNvSpPr txBox="1"/>
            <p:nvPr/>
          </p:nvSpPr>
          <p:spPr>
            <a:xfrm>
              <a:off x="715316" y="3716471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840" name="Google Shape;840;p38"/>
          <p:cNvCxnSpPr>
            <a:stCxn id="827" idx="2"/>
            <a:endCxn id="833" idx="3"/>
          </p:cNvCxnSpPr>
          <p:nvPr/>
        </p:nvCxnSpPr>
        <p:spPr>
          <a:xfrm rot="5400000">
            <a:off x="3908823" y="1849075"/>
            <a:ext cx="8343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1" name="Google Shape;841;p38"/>
          <p:cNvCxnSpPr>
            <a:stCxn id="827" idx="2"/>
            <a:endCxn id="830" idx="1"/>
          </p:cNvCxnSpPr>
          <p:nvPr/>
        </p:nvCxnSpPr>
        <p:spPr>
          <a:xfrm rot="-5400000" flipH="1">
            <a:off x="4399473" y="1850725"/>
            <a:ext cx="8343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2" name="Google Shape;842;p38"/>
          <p:cNvCxnSpPr>
            <a:stCxn id="827" idx="2"/>
            <a:endCxn id="839" idx="3"/>
          </p:cNvCxnSpPr>
          <p:nvPr/>
        </p:nvCxnSpPr>
        <p:spPr>
          <a:xfrm rot="5400000">
            <a:off x="3219573" y="2538325"/>
            <a:ext cx="22128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3" name="Google Shape;843;p38"/>
          <p:cNvCxnSpPr>
            <a:stCxn id="827" idx="2"/>
            <a:endCxn id="836" idx="1"/>
          </p:cNvCxnSpPr>
          <p:nvPr/>
        </p:nvCxnSpPr>
        <p:spPr>
          <a:xfrm rot="-5400000" flipH="1">
            <a:off x="3710223" y="2539975"/>
            <a:ext cx="22128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44" name="Google Shape;844;p38"/>
          <p:cNvGrpSpPr/>
          <p:nvPr/>
        </p:nvGrpSpPr>
        <p:grpSpPr>
          <a:xfrm>
            <a:off x="5059422" y="3249808"/>
            <a:ext cx="423043" cy="421927"/>
            <a:chOff x="-2670575" y="3956600"/>
            <a:chExt cx="293800" cy="293025"/>
          </a:xfrm>
        </p:grpSpPr>
        <p:sp>
          <p:nvSpPr>
            <p:cNvPr id="845" name="Google Shape;845;p38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660377" y="3250528"/>
            <a:ext cx="419443" cy="420487"/>
            <a:chOff x="-3771675" y="3971775"/>
            <a:chExt cx="291300" cy="292025"/>
          </a:xfrm>
        </p:grpSpPr>
        <p:sp>
          <p:nvSpPr>
            <p:cNvPr id="850" name="Google Shape;850;p3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5061125" y="1871083"/>
            <a:ext cx="419659" cy="420775"/>
            <a:chOff x="-5251625" y="3991275"/>
            <a:chExt cx="291450" cy="292225"/>
          </a:xfrm>
        </p:grpSpPr>
        <p:sp>
          <p:nvSpPr>
            <p:cNvPr id="856" name="Google Shape;856;p38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3710092" y="1859709"/>
            <a:ext cx="369730" cy="420775"/>
            <a:chOff x="-778700" y="3612425"/>
            <a:chExt cx="256775" cy="292225"/>
          </a:xfrm>
        </p:grpSpPr>
        <p:sp>
          <p:nvSpPr>
            <p:cNvPr id="862" name="Google Shape;862;p3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873" name="Google Shape;873;p39"/>
          <p:cNvCxnSpPr>
            <a:stCxn id="874" idx="2"/>
            <a:endCxn id="875" idx="0"/>
          </p:cNvCxnSpPr>
          <p:nvPr/>
        </p:nvCxnSpPr>
        <p:spPr>
          <a:xfrm>
            <a:off x="1362200" y="2198050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6" name="Google Shape;876;p39"/>
          <p:cNvCxnSpPr>
            <a:stCxn id="877" idx="2"/>
            <a:endCxn id="878" idx="0"/>
          </p:cNvCxnSpPr>
          <p:nvPr/>
        </p:nvCxnSpPr>
        <p:spPr>
          <a:xfrm>
            <a:off x="2653022" y="2768350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9" name="Google Shape;879;p39"/>
          <p:cNvCxnSpPr>
            <a:stCxn id="880" idx="0"/>
            <a:endCxn id="881" idx="2"/>
          </p:cNvCxnSpPr>
          <p:nvPr/>
        </p:nvCxnSpPr>
        <p:spPr>
          <a:xfrm rot="10800000">
            <a:off x="3946858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2" name="Google Shape;882;p39"/>
          <p:cNvCxnSpPr>
            <a:stCxn id="883" idx="0"/>
            <a:endCxn id="884" idx="2"/>
          </p:cNvCxnSpPr>
          <p:nvPr/>
        </p:nvCxnSpPr>
        <p:spPr>
          <a:xfrm rot="10800000">
            <a:off x="5230473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5" name="Google Shape;885;p39"/>
          <p:cNvCxnSpPr>
            <a:stCxn id="886" idx="0"/>
            <a:endCxn id="887" idx="2"/>
          </p:cNvCxnSpPr>
          <p:nvPr/>
        </p:nvCxnSpPr>
        <p:spPr>
          <a:xfrm rot="10800000">
            <a:off x="6507986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8" name="Google Shape;888;p39"/>
          <p:cNvCxnSpPr>
            <a:stCxn id="889" idx="0"/>
            <a:endCxn id="890" idx="2"/>
          </p:cNvCxnSpPr>
          <p:nvPr/>
        </p:nvCxnSpPr>
        <p:spPr>
          <a:xfrm rot="10800000">
            <a:off x="7794200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5" name="Google Shape;875;p39"/>
          <p:cNvSpPr txBox="1"/>
          <p:nvPr/>
        </p:nvSpPr>
        <p:spPr>
          <a:xfrm>
            <a:off x="725000" y="2926825"/>
            <a:ext cx="1274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all orbit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737600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2018072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2015972" y="23504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3309808" y="2926825"/>
            <a:ext cx="1274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warm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9"/>
          <p:cNvSpPr txBox="1"/>
          <p:nvPr/>
        </p:nvSpPr>
        <p:spPr>
          <a:xfrm>
            <a:off x="3309808" y="17801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4595523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4605873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5873036" y="29268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5883386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7159250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cold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7169600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91" name="Google Shape;891;p39"/>
          <p:cNvGrpSpPr/>
          <p:nvPr/>
        </p:nvGrpSpPr>
        <p:grpSpPr>
          <a:xfrm>
            <a:off x="5018952" y="1929096"/>
            <a:ext cx="423043" cy="421927"/>
            <a:chOff x="-2670575" y="3956600"/>
            <a:chExt cx="293800" cy="293025"/>
          </a:xfrm>
        </p:grpSpPr>
        <p:sp>
          <p:nvSpPr>
            <p:cNvPr id="892" name="Google Shape;892;p39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3737136" y="1359578"/>
            <a:ext cx="419443" cy="420487"/>
            <a:chOff x="-3771675" y="3971775"/>
            <a:chExt cx="291300" cy="292025"/>
          </a:xfrm>
        </p:grpSpPr>
        <p:sp>
          <p:nvSpPr>
            <p:cNvPr id="897" name="Google Shape;897;p3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9"/>
          <p:cNvGrpSpPr/>
          <p:nvPr/>
        </p:nvGrpSpPr>
        <p:grpSpPr>
          <a:xfrm>
            <a:off x="6297599" y="1359311"/>
            <a:ext cx="420775" cy="420775"/>
            <a:chOff x="-804700" y="3226500"/>
            <a:chExt cx="292225" cy="292225"/>
          </a:xfrm>
        </p:grpSpPr>
        <p:sp>
          <p:nvSpPr>
            <p:cNvPr id="903" name="Google Shape;903;p39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2443192" y="1929670"/>
            <a:ext cx="419659" cy="420775"/>
            <a:chOff x="-5251625" y="3991275"/>
            <a:chExt cx="291450" cy="292225"/>
          </a:xfrm>
        </p:grpSpPr>
        <p:sp>
          <p:nvSpPr>
            <p:cNvPr id="911" name="Google Shape;911;p39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9"/>
          <p:cNvGrpSpPr/>
          <p:nvPr/>
        </p:nvGrpSpPr>
        <p:grpSpPr>
          <a:xfrm>
            <a:off x="1177335" y="1359372"/>
            <a:ext cx="369730" cy="420775"/>
            <a:chOff x="-778700" y="3612425"/>
            <a:chExt cx="256775" cy="292225"/>
          </a:xfrm>
        </p:grpSpPr>
        <p:sp>
          <p:nvSpPr>
            <p:cNvPr id="917" name="Google Shape;917;p39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7546370" y="1929111"/>
            <a:ext cx="495660" cy="421918"/>
            <a:chOff x="5645200" y="879425"/>
            <a:chExt cx="478575" cy="407375"/>
          </a:xfrm>
        </p:grpSpPr>
        <p:sp>
          <p:nvSpPr>
            <p:cNvPr id="924" name="Google Shape;924;p3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861975" y="3064250"/>
            <a:ext cx="1138500" cy="1138500"/>
            <a:chOff x="7290400" y="2514625"/>
            <a:chExt cx="1138500" cy="1138500"/>
          </a:xfrm>
        </p:grpSpPr>
        <p:sp>
          <p:nvSpPr>
            <p:cNvPr id="936" name="Google Shape;936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20603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861975" y="1742000"/>
            <a:ext cx="1138500" cy="1138500"/>
            <a:chOff x="5185800" y="1592575"/>
            <a:chExt cx="1138500" cy="1138500"/>
          </a:xfrm>
        </p:grpSpPr>
        <p:sp>
          <p:nvSpPr>
            <p:cNvPr id="939" name="Google Shape;939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23269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2212325" y="1849525"/>
            <a:ext cx="2194500" cy="1030850"/>
            <a:chOff x="2272850" y="1849525"/>
            <a:chExt cx="2194500" cy="1030850"/>
          </a:xfrm>
        </p:grpSpPr>
        <p:sp>
          <p:nvSpPr>
            <p:cNvPr id="942" name="Google Shape;942;p40"/>
            <p:cNvSpPr txBox="1"/>
            <p:nvPr/>
          </p:nvSpPr>
          <p:spPr>
            <a:xfrm>
              <a:off x="32203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3" name="Google Shape;943;p40"/>
            <p:cNvSpPr txBox="1"/>
            <p:nvPr/>
          </p:nvSpPr>
          <p:spPr>
            <a:xfrm>
              <a:off x="22728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40"/>
            <p:cNvSpPr txBox="1"/>
            <p:nvPr/>
          </p:nvSpPr>
          <p:spPr>
            <a:xfrm>
              <a:off x="22728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65%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2212325" y="3192825"/>
            <a:ext cx="2194500" cy="1030850"/>
            <a:chOff x="2272850" y="3192825"/>
            <a:chExt cx="2194500" cy="1030850"/>
          </a:xfrm>
        </p:grpSpPr>
        <p:sp>
          <p:nvSpPr>
            <p:cNvPr id="946" name="Google Shape;946;p40"/>
            <p:cNvSpPr txBox="1"/>
            <p:nvPr/>
          </p:nvSpPr>
          <p:spPr>
            <a:xfrm>
              <a:off x="32203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7" name="Google Shape;947;p40"/>
            <p:cNvSpPr txBox="1"/>
            <p:nvPr/>
          </p:nvSpPr>
          <p:spPr>
            <a:xfrm>
              <a:off x="22728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many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0"/>
            <p:cNvSpPr txBox="1"/>
            <p:nvPr/>
          </p:nvSpPr>
          <p:spPr>
            <a:xfrm>
              <a:off x="22728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37175" y="3064250"/>
            <a:ext cx="1138500" cy="1138500"/>
            <a:chOff x="7290400" y="2514625"/>
            <a:chExt cx="1138500" cy="1138500"/>
          </a:xfrm>
        </p:grpSpPr>
        <p:sp>
          <p:nvSpPr>
            <p:cNvPr id="950" name="Google Shape;950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181984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0"/>
          <p:cNvGrpSpPr/>
          <p:nvPr/>
        </p:nvGrpSpPr>
        <p:grpSpPr>
          <a:xfrm>
            <a:off x="4737175" y="1742000"/>
            <a:ext cx="1138500" cy="1138500"/>
            <a:chOff x="5185800" y="1592575"/>
            <a:chExt cx="1138500" cy="1138500"/>
          </a:xfrm>
        </p:grpSpPr>
        <p:sp>
          <p:nvSpPr>
            <p:cNvPr id="953" name="Google Shape;953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37398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0"/>
          <p:cNvGrpSpPr/>
          <p:nvPr/>
        </p:nvGrpSpPr>
        <p:grpSpPr>
          <a:xfrm>
            <a:off x="6087525" y="1849525"/>
            <a:ext cx="2194500" cy="1030850"/>
            <a:chOff x="6148050" y="1849525"/>
            <a:chExt cx="2194500" cy="1030850"/>
          </a:xfrm>
        </p:grpSpPr>
        <p:sp>
          <p:nvSpPr>
            <p:cNvPr id="956" name="Google Shape;956;p40"/>
            <p:cNvSpPr txBox="1"/>
            <p:nvPr/>
          </p:nvSpPr>
          <p:spPr>
            <a:xfrm>
              <a:off x="70955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57" name="Google Shape;957;p40"/>
            <p:cNvSpPr txBox="1"/>
            <p:nvPr/>
          </p:nvSpPr>
          <p:spPr>
            <a:xfrm>
              <a:off x="61480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40"/>
            <p:cNvSpPr txBox="1"/>
            <p:nvPr/>
          </p:nvSpPr>
          <p:spPr>
            <a:xfrm>
              <a:off x="61480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6087525" y="3192825"/>
            <a:ext cx="2194500" cy="1030850"/>
            <a:chOff x="6148050" y="3192825"/>
            <a:chExt cx="2194500" cy="1030850"/>
          </a:xfrm>
        </p:grpSpPr>
        <p:sp>
          <p:nvSpPr>
            <p:cNvPr id="960" name="Google Shape;960;p40"/>
            <p:cNvSpPr txBox="1"/>
            <p:nvPr/>
          </p:nvSpPr>
          <p:spPr>
            <a:xfrm>
              <a:off x="70955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61" name="Google Shape;961;p40"/>
            <p:cNvSpPr txBox="1"/>
            <p:nvPr/>
          </p:nvSpPr>
          <p:spPr>
            <a:xfrm>
              <a:off x="61480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40"/>
            <p:cNvSpPr txBox="1"/>
            <p:nvPr/>
          </p:nvSpPr>
          <p:spPr>
            <a:xfrm>
              <a:off x="61480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68" name="Google Shape;968;p41"/>
          <p:cNvGrpSpPr/>
          <p:nvPr/>
        </p:nvGrpSpPr>
        <p:grpSpPr>
          <a:xfrm>
            <a:off x="1542225" y="2358325"/>
            <a:ext cx="3961463" cy="1056774"/>
            <a:chOff x="1542225" y="2358325"/>
            <a:chExt cx="3961463" cy="1056774"/>
          </a:xfrm>
        </p:grpSpPr>
        <p:sp>
          <p:nvSpPr>
            <p:cNvPr id="969" name="Google Shape;969;p41"/>
            <p:cNvSpPr txBox="1"/>
            <p:nvPr/>
          </p:nvSpPr>
          <p:spPr>
            <a:xfrm>
              <a:off x="1542225" y="2703562"/>
              <a:ext cx="18297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Ceres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70" name="Google Shape;970;p41"/>
            <p:cNvSpPr txBox="1"/>
            <p:nvPr/>
          </p:nvSpPr>
          <p:spPr>
            <a:xfrm>
              <a:off x="3673988" y="2358325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41"/>
            <p:cNvSpPr txBox="1"/>
            <p:nvPr/>
          </p:nvSpPr>
          <p:spPr>
            <a:xfrm>
              <a:off x="3673988" y="2997199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72" name="Google Shape;972;p41"/>
          <p:cNvCxnSpPr>
            <a:stCxn id="973" idx="3"/>
            <a:endCxn id="974" idx="1"/>
          </p:cNvCxnSpPr>
          <p:nvPr/>
        </p:nvCxnSpPr>
        <p:spPr>
          <a:xfrm>
            <a:off x="3371925" y="1935725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5" name="Google Shape;975;p41"/>
          <p:cNvCxnSpPr>
            <a:stCxn id="969" idx="3"/>
            <a:endCxn id="971" idx="1"/>
          </p:cNvCxnSpPr>
          <p:nvPr/>
        </p:nvCxnSpPr>
        <p:spPr>
          <a:xfrm>
            <a:off x="3371925" y="2912512"/>
            <a:ext cx="302100" cy="2937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6" name="Google Shape;976;p41"/>
          <p:cNvCxnSpPr>
            <a:stCxn id="969" idx="3"/>
            <a:endCxn id="970" idx="1"/>
          </p:cNvCxnSpPr>
          <p:nvPr/>
        </p:nvCxnSpPr>
        <p:spPr>
          <a:xfrm rot="10800000" flipH="1">
            <a:off x="3371925" y="2567212"/>
            <a:ext cx="302100" cy="3453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7" name="Google Shape;977;p41"/>
          <p:cNvCxnSpPr>
            <a:stCxn id="978" idx="3"/>
            <a:endCxn id="979" idx="1"/>
          </p:cNvCxnSpPr>
          <p:nvPr/>
        </p:nvCxnSpPr>
        <p:spPr>
          <a:xfrm>
            <a:off x="3371925" y="3889299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3" name="Google Shape;973;p41"/>
          <p:cNvSpPr txBox="1"/>
          <p:nvPr/>
        </p:nvSpPr>
        <p:spPr>
          <a:xfrm>
            <a:off x="1542225" y="1726775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Earth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5772075" y="2377966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big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5772075" y="1726775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has life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5772075" y="3029158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1542225" y="3680349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Saturn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79" name="Google Shape;979;p41"/>
          <p:cNvSpPr txBox="1"/>
          <p:nvPr/>
        </p:nvSpPr>
        <p:spPr>
          <a:xfrm>
            <a:off x="5772075" y="3680349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41"/>
          <p:cNvCxnSpPr>
            <a:stCxn id="973" idx="2"/>
            <a:endCxn id="969" idx="0"/>
          </p:cNvCxnSpPr>
          <p:nvPr/>
        </p:nvCxnSpPr>
        <p:spPr>
          <a:xfrm rot="-5400000" flipH="1">
            <a:off x="2177925" y="2423825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3" name="Google Shape;983;p41"/>
          <p:cNvCxnSpPr>
            <a:stCxn id="969" idx="2"/>
            <a:endCxn id="978" idx="0"/>
          </p:cNvCxnSpPr>
          <p:nvPr/>
        </p:nvCxnSpPr>
        <p:spPr>
          <a:xfrm rot="-5400000" flipH="1">
            <a:off x="2177925" y="3400612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D7F-8E1E-4245-034D-7B7B62EB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99A3-EB95-EAC1-CF06-283F5138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6700"/>
            <a:ext cx="3152753" cy="2570400"/>
          </a:xfrm>
        </p:spPr>
        <p:txBody>
          <a:bodyPr/>
          <a:lstStyle/>
          <a:p>
            <a:r>
              <a:rPr lang="en-US" dirty="0"/>
              <a:t>4 Datasets: </a:t>
            </a:r>
          </a:p>
          <a:p>
            <a:pPr lvl="1"/>
            <a:r>
              <a:rPr lang="en-US" dirty="0"/>
              <a:t>2 CSV files of Category and Ingredient</a:t>
            </a:r>
          </a:p>
          <a:p>
            <a:pPr lvl="1"/>
            <a:r>
              <a:rPr lang="en-US" dirty="0"/>
              <a:t>2 API files of Glass and drinks</a:t>
            </a:r>
          </a:p>
          <a:p>
            <a:r>
              <a:rPr lang="en-US" dirty="0"/>
              <a:t>Data is originated from </a:t>
            </a:r>
            <a:r>
              <a:rPr lang="en-US" dirty="0">
                <a:hlinkClick r:id="rId3"/>
              </a:rPr>
              <a:t>https://www.thecocktaildb.com/api.php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43B1E-29CD-00AE-D9CB-7E73EC8E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782" y="1019825"/>
            <a:ext cx="4919174" cy="40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89" name="Google Shape;989;p42"/>
          <p:cNvGrpSpPr/>
          <p:nvPr/>
        </p:nvGrpSpPr>
        <p:grpSpPr>
          <a:xfrm>
            <a:off x="4012778" y="3062339"/>
            <a:ext cx="1612866" cy="1288733"/>
            <a:chOff x="4012778" y="3062339"/>
            <a:chExt cx="1612866" cy="1288733"/>
          </a:xfrm>
        </p:grpSpPr>
        <p:sp>
          <p:nvSpPr>
            <p:cNvPr id="990" name="Google Shape;990;p42"/>
            <p:cNvSpPr txBox="1"/>
            <p:nvPr/>
          </p:nvSpPr>
          <p:spPr>
            <a:xfrm>
              <a:off x="4012778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1" name="Google Shape;991;p42"/>
            <p:cNvSpPr txBox="1"/>
            <p:nvPr/>
          </p:nvSpPr>
          <p:spPr>
            <a:xfrm>
              <a:off x="4012844" y="3514973"/>
              <a:ext cx="16128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a planet far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42"/>
          <p:cNvSpPr txBox="1"/>
          <p:nvPr/>
        </p:nvSpPr>
        <p:spPr>
          <a:xfrm>
            <a:off x="4012778" y="1406700"/>
            <a:ext cx="1605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Venus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3" name="Google Shape;993;p42"/>
          <p:cNvSpPr txBox="1"/>
          <p:nvPr/>
        </p:nvSpPr>
        <p:spPr>
          <a:xfrm>
            <a:off x="4012774" y="1859400"/>
            <a:ext cx="16128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extremely high temperatures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42"/>
          <p:cNvCxnSpPr>
            <a:stCxn id="995" idx="2"/>
            <a:endCxn id="996" idx="0"/>
          </p:cNvCxnSpPr>
          <p:nvPr/>
        </p:nvCxnSpPr>
        <p:spPr>
          <a:xfrm>
            <a:off x="3701631" y="1827475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7" name="Google Shape;997;p42"/>
          <p:cNvGrpSpPr/>
          <p:nvPr/>
        </p:nvGrpSpPr>
        <p:grpSpPr>
          <a:xfrm>
            <a:off x="1368200" y="1406700"/>
            <a:ext cx="1606703" cy="1288800"/>
            <a:chOff x="1368200" y="1406700"/>
            <a:chExt cx="1606703" cy="1288800"/>
          </a:xfrm>
        </p:grpSpPr>
        <p:sp>
          <p:nvSpPr>
            <p:cNvPr id="998" name="Google Shape;998;p42"/>
            <p:cNvSpPr txBox="1"/>
            <p:nvPr/>
          </p:nvSpPr>
          <p:spPr>
            <a:xfrm>
              <a:off x="1368703" y="1406700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9" name="Google Shape;999;p42"/>
            <p:cNvSpPr txBox="1"/>
            <p:nvPr/>
          </p:nvSpPr>
          <p:spPr>
            <a:xfrm>
              <a:off x="1368200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42"/>
          <p:cNvGrpSpPr/>
          <p:nvPr/>
        </p:nvGrpSpPr>
        <p:grpSpPr>
          <a:xfrm>
            <a:off x="1368200" y="3062339"/>
            <a:ext cx="1606703" cy="1288733"/>
            <a:chOff x="1368200" y="3062339"/>
            <a:chExt cx="1606703" cy="1288733"/>
          </a:xfrm>
        </p:grpSpPr>
        <p:sp>
          <p:nvSpPr>
            <p:cNvPr id="1001" name="Google Shape;1001;p42"/>
            <p:cNvSpPr txBox="1"/>
            <p:nvPr/>
          </p:nvSpPr>
          <p:spPr>
            <a:xfrm>
              <a:off x="1368703" y="3062339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2" name="Google Shape;1002;p42"/>
            <p:cNvSpPr txBox="1"/>
            <p:nvPr/>
          </p:nvSpPr>
          <p:spPr>
            <a:xfrm>
              <a:off x="1368200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3" name="Google Shape;1003;p42"/>
          <p:cNvCxnSpPr>
            <a:stCxn id="1004" idx="2"/>
            <a:endCxn id="1005" idx="0"/>
          </p:cNvCxnSpPr>
          <p:nvPr/>
        </p:nvCxnSpPr>
        <p:spPr>
          <a:xfrm>
            <a:off x="1048975" y="182745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6" name="Google Shape;1006;p42"/>
          <p:cNvGrpSpPr/>
          <p:nvPr/>
        </p:nvGrpSpPr>
        <p:grpSpPr>
          <a:xfrm>
            <a:off x="6811123" y="3062339"/>
            <a:ext cx="1612925" cy="1288733"/>
            <a:chOff x="6811123" y="3062339"/>
            <a:chExt cx="1612925" cy="1288733"/>
          </a:xfrm>
        </p:grpSpPr>
        <p:sp>
          <p:nvSpPr>
            <p:cNvPr id="1007" name="Google Shape;1007;p42"/>
            <p:cNvSpPr txBox="1"/>
            <p:nvPr/>
          </p:nvSpPr>
          <p:spPr>
            <a:xfrm>
              <a:off x="6811123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8" name="Google Shape;1008;p42"/>
            <p:cNvSpPr txBox="1"/>
            <p:nvPr/>
          </p:nvSpPr>
          <p:spPr>
            <a:xfrm>
              <a:off x="6817848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that we all orbit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42"/>
          <p:cNvGrpSpPr/>
          <p:nvPr/>
        </p:nvGrpSpPr>
        <p:grpSpPr>
          <a:xfrm>
            <a:off x="6811123" y="1406700"/>
            <a:ext cx="1612852" cy="1288800"/>
            <a:chOff x="6811123" y="1406700"/>
            <a:chExt cx="1612852" cy="1288800"/>
          </a:xfrm>
        </p:grpSpPr>
        <p:sp>
          <p:nvSpPr>
            <p:cNvPr id="1010" name="Google Shape;1010;p42"/>
            <p:cNvSpPr txBox="1"/>
            <p:nvPr/>
          </p:nvSpPr>
          <p:spPr>
            <a:xfrm>
              <a:off x="6811123" y="1406700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11" name="Google Shape;1011;p42"/>
            <p:cNvSpPr txBox="1"/>
            <p:nvPr/>
          </p:nvSpPr>
          <p:spPr>
            <a:xfrm>
              <a:off x="6817775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2" name="Google Shape;1012;p42"/>
          <p:cNvCxnSpPr>
            <a:stCxn id="1001" idx="3"/>
            <a:endCxn id="995" idx="1"/>
          </p:cNvCxnSpPr>
          <p:nvPr/>
        </p:nvCxnSpPr>
        <p:spPr>
          <a:xfrm rot="10800000" flipH="1">
            <a:off x="2974903" y="1618439"/>
            <a:ext cx="397800" cy="165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2"/>
          <p:cNvCxnSpPr>
            <a:stCxn id="990" idx="3"/>
            <a:endCxn id="1014" idx="1"/>
          </p:cNvCxnSpPr>
          <p:nvPr/>
        </p:nvCxnSpPr>
        <p:spPr>
          <a:xfrm rot="10800000" flipH="1">
            <a:off x="5618678" y="1618439"/>
            <a:ext cx="534300" cy="16557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4" name="Google Shape;1004;p42"/>
          <p:cNvSpPr txBox="1"/>
          <p:nvPr/>
        </p:nvSpPr>
        <p:spPr>
          <a:xfrm>
            <a:off x="720025" y="140955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05" name="Google Shape;1005;p42"/>
          <p:cNvSpPr txBox="1"/>
          <p:nvPr/>
        </p:nvSpPr>
        <p:spPr>
          <a:xfrm>
            <a:off x="720025" y="306519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5" name="Google Shape;995;p42"/>
          <p:cNvSpPr txBox="1"/>
          <p:nvPr/>
        </p:nvSpPr>
        <p:spPr>
          <a:xfrm>
            <a:off x="3372681" y="1409575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6" name="Google Shape;996;p42"/>
          <p:cNvSpPr txBox="1"/>
          <p:nvPr/>
        </p:nvSpPr>
        <p:spPr>
          <a:xfrm>
            <a:off x="3372681" y="3065224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1015" name="Google Shape;1015;p42"/>
          <p:cNvCxnSpPr>
            <a:stCxn id="1014" idx="2"/>
            <a:endCxn id="1016" idx="0"/>
          </p:cNvCxnSpPr>
          <p:nvPr/>
        </p:nvCxnSpPr>
        <p:spPr>
          <a:xfrm>
            <a:off x="6482052" y="182750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4" name="Google Shape;1014;p42"/>
          <p:cNvSpPr txBox="1"/>
          <p:nvPr/>
        </p:nvSpPr>
        <p:spPr>
          <a:xfrm>
            <a:off x="6153102" y="140960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05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16" name="Google Shape;1016;p42"/>
          <p:cNvSpPr txBox="1"/>
          <p:nvPr/>
        </p:nvSpPr>
        <p:spPr>
          <a:xfrm>
            <a:off x="6153102" y="306524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06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22" name="Google Shape;1022;p43"/>
          <p:cNvGrpSpPr/>
          <p:nvPr/>
        </p:nvGrpSpPr>
        <p:grpSpPr>
          <a:xfrm>
            <a:off x="3955375" y="2602369"/>
            <a:ext cx="3665458" cy="868435"/>
            <a:chOff x="4832529" y="2521484"/>
            <a:chExt cx="2049001" cy="868435"/>
          </a:xfrm>
        </p:grpSpPr>
        <p:sp>
          <p:nvSpPr>
            <p:cNvPr id="1023" name="Google Shape;1023;p43"/>
            <p:cNvSpPr txBox="1"/>
            <p:nvPr/>
          </p:nvSpPr>
          <p:spPr>
            <a:xfrm>
              <a:off x="4832529" y="295101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43"/>
            <p:cNvSpPr txBox="1"/>
            <p:nvPr/>
          </p:nvSpPr>
          <p:spPr>
            <a:xfrm>
              <a:off x="4832530" y="2521484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5" name="Google Shape;1025;p43"/>
          <p:cNvGrpSpPr/>
          <p:nvPr/>
        </p:nvGrpSpPr>
        <p:grpSpPr>
          <a:xfrm>
            <a:off x="3955375" y="3679344"/>
            <a:ext cx="3665458" cy="875232"/>
            <a:chOff x="4832529" y="3679343"/>
            <a:chExt cx="2049001" cy="875232"/>
          </a:xfrm>
        </p:grpSpPr>
        <p:sp>
          <p:nvSpPr>
            <p:cNvPr id="1026" name="Google Shape;1026;p43"/>
            <p:cNvSpPr txBox="1"/>
            <p:nvPr/>
          </p:nvSpPr>
          <p:spPr>
            <a:xfrm>
              <a:off x="4832529" y="4115675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43"/>
            <p:cNvSpPr txBox="1"/>
            <p:nvPr/>
          </p:nvSpPr>
          <p:spPr>
            <a:xfrm>
              <a:off x="4832530" y="3679343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8" name="Google Shape;1028;p43"/>
          <p:cNvGrpSpPr/>
          <p:nvPr/>
        </p:nvGrpSpPr>
        <p:grpSpPr>
          <a:xfrm>
            <a:off x="3955375" y="1516025"/>
            <a:ext cx="3665458" cy="877804"/>
            <a:chOff x="4832529" y="1363625"/>
            <a:chExt cx="2049001" cy="877804"/>
          </a:xfrm>
        </p:grpSpPr>
        <p:sp>
          <p:nvSpPr>
            <p:cNvPr id="1029" name="Google Shape;1029;p43"/>
            <p:cNvSpPr txBox="1"/>
            <p:nvPr/>
          </p:nvSpPr>
          <p:spPr>
            <a:xfrm>
              <a:off x="4832529" y="180252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43"/>
            <p:cNvSpPr txBox="1"/>
            <p:nvPr/>
          </p:nvSpPr>
          <p:spPr>
            <a:xfrm>
              <a:off x="4832530" y="1363625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31" name="Google Shape;1031;p43"/>
          <p:cNvGrpSpPr/>
          <p:nvPr/>
        </p:nvGrpSpPr>
        <p:grpSpPr>
          <a:xfrm>
            <a:off x="1523167" y="1172235"/>
            <a:ext cx="1138500" cy="1138500"/>
            <a:chOff x="5185800" y="1592575"/>
            <a:chExt cx="1138500" cy="1138500"/>
          </a:xfrm>
        </p:grpSpPr>
        <p:sp>
          <p:nvSpPr>
            <p:cNvPr id="1032" name="Google Shape;1032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40704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3"/>
          <p:cNvSpPr txBox="1"/>
          <p:nvPr/>
        </p:nvSpPr>
        <p:spPr>
          <a:xfrm>
            <a:off x="2883892" y="15740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5" name="Google Shape;1035;p43"/>
          <p:cNvGrpSpPr/>
          <p:nvPr/>
        </p:nvGrpSpPr>
        <p:grpSpPr>
          <a:xfrm>
            <a:off x="1523167" y="2243360"/>
            <a:ext cx="1138500" cy="1138500"/>
            <a:chOff x="5185800" y="1592575"/>
            <a:chExt cx="1138500" cy="1138500"/>
          </a:xfrm>
        </p:grpSpPr>
        <p:sp>
          <p:nvSpPr>
            <p:cNvPr id="1036" name="Google Shape;1036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534471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3"/>
          <p:cNvSpPr txBox="1"/>
          <p:nvPr/>
        </p:nvSpPr>
        <p:spPr>
          <a:xfrm>
            <a:off x="2883892" y="265273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9" name="Google Shape;1039;p43"/>
          <p:cNvGrpSpPr/>
          <p:nvPr/>
        </p:nvGrpSpPr>
        <p:grpSpPr>
          <a:xfrm>
            <a:off x="1523167" y="3329535"/>
            <a:ext cx="1138500" cy="1138500"/>
            <a:chOff x="5185800" y="1592575"/>
            <a:chExt cx="1138500" cy="1138500"/>
          </a:xfrm>
        </p:grpSpPr>
        <p:sp>
          <p:nvSpPr>
            <p:cNvPr id="1040" name="Google Shape;1040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76018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43"/>
          <p:cNvSpPr txBox="1"/>
          <p:nvPr/>
        </p:nvSpPr>
        <p:spPr>
          <a:xfrm>
            <a:off x="2883892" y="37313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48" name="Google Shape;1048;p44"/>
          <p:cNvGrpSpPr/>
          <p:nvPr/>
        </p:nvGrpSpPr>
        <p:grpSpPr>
          <a:xfrm>
            <a:off x="911138" y="1269900"/>
            <a:ext cx="5659212" cy="987150"/>
            <a:chOff x="911138" y="1269900"/>
            <a:chExt cx="5659212" cy="987150"/>
          </a:xfrm>
        </p:grpSpPr>
        <p:sp>
          <p:nvSpPr>
            <p:cNvPr id="1049" name="Google Shape;1049;p44"/>
            <p:cNvSpPr txBox="1"/>
            <p:nvPr/>
          </p:nvSpPr>
          <p:spPr>
            <a:xfrm>
              <a:off x="911138" y="1269900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0" name="Google Shape;1050;p44"/>
            <p:cNvSpPr txBox="1"/>
            <p:nvPr/>
          </p:nvSpPr>
          <p:spPr>
            <a:xfrm>
              <a:off x="911150" y="170835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all. This planet's name has nothing to do with the liquid metal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1" name="Google Shape;1051;p44"/>
          <p:cNvSpPr txBox="1"/>
          <p:nvPr/>
        </p:nvSpPr>
        <p:spPr>
          <a:xfrm>
            <a:off x="4897613" y="12699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62%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2" name="Google Shape;1052;p44"/>
          <p:cNvGrpSpPr/>
          <p:nvPr/>
        </p:nvGrpSpPr>
        <p:grpSpPr>
          <a:xfrm>
            <a:off x="911138" y="2422301"/>
            <a:ext cx="5659212" cy="986589"/>
            <a:chOff x="911138" y="2422301"/>
            <a:chExt cx="5659212" cy="986589"/>
          </a:xfrm>
        </p:grpSpPr>
        <p:sp>
          <p:nvSpPr>
            <p:cNvPr id="1053" name="Google Shape;1053;p44"/>
            <p:cNvSpPr txBox="1"/>
            <p:nvPr/>
          </p:nvSpPr>
          <p:spPr>
            <a:xfrm>
              <a:off x="911138" y="2422301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4" name="Google Shape;1054;p44"/>
            <p:cNvSpPr txBox="1"/>
            <p:nvPr/>
          </p:nvSpPr>
          <p:spPr>
            <a:xfrm>
              <a:off x="911150" y="286019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5" name="Google Shape;1055;p44"/>
          <p:cNvSpPr txBox="1"/>
          <p:nvPr/>
        </p:nvSpPr>
        <p:spPr>
          <a:xfrm>
            <a:off x="4897613" y="24228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53%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6" name="Google Shape;1056;p44"/>
          <p:cNvGrpSpPr/>
          <p:nvPr/>
        </p:nvGrpSpPr>
        <p:grpSpPr>
          <a:xfrm>
            <a:off x="911138" y="3574702"/>
            <a:ext cx="5659212" cy="984998"/>
            <a:chOff x="911138" y="3574702"/>
            <a:chExt cx="5659212" cy="984998"/>
          </a:xfrm>
        </p:grpSpPr>
        <p:sp>
          <p:nvSpPr>
            <p:cNvPr id="1057" name="Google Shape;1057;p44"/>
            <p:cNvSpPr txBox="1"/>
            <p:nvPr/>
          </p:nvSpPr>
          <p:spPr>
            <a:xfrm>
              <a:off x="911138" y="3574702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8" name="Google Shape;1058;p44"/>
            <p:cNvSpPr txBox="1"/>
            <p:nvPr/>
          </p:nvSpPr>
          <p:spPr>
            <a:xfrm>
              <a:off x="911150" y="401100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This is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9" name="Google Shape;1059;p44"/>
          <p:cNvSpPr txBox="1"/>
          <p:nvPr/>
        </p:nvSpPr>
        <p:spPr>
          <a:xfrm>
            <a:off x="4897613" y="3574702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951363" y="125477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4"/>
          <p:cNvSpPr/>
          <p:nvPr/>
        </p:nvSpPr>
        <p:spPr>
          <a:xfrm>
            <a:off x="5951363" y="2422300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4"/>
          <p:cNvSpPr/>
          <p:nvPr/>
        </p:nvSpPr>
        <p:spPr>
          <a:xfrm>
            <a:off x="5951363" y="359092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951363" y="1259530"/>
            <a:ext cx="13992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951363" y="2420050"/>
            <a:ext cx="12963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5951363" y="3596545"/>
            <a:ext cx="17310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1071" name="Google Shape;1071;p45"/>
          <p:cNvGraphicFramePr/>
          <p:nvPr/>
        </p:nvGraphicFramePr>
        <p:xfrm>
          <a:off x="1040175" y="18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4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a planet located in the main asteroid belt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also high temperatures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planet, not a full-fledged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72" name="Google Shape;1072;p45"/>
          <p:cNvGrpSpPr/>
          <p:nvPr/>
        </p:nvGrpSpPr>
        <p:grpSpPr>
          <a:xfrm>
            <a:off x="5019525" y="1384978"/>
            <a:ext cx="422486" cy="359631"/>
            <a:chOff x="5645200" y="879425"/>
            <a:chExt cx="478575" cy="407375"/>
          </a:xfrm>
        </p:grpSpPr>
        <p:sp>
          <p:nvSpPr>
            <p:cNvPr id="1073" name="Google Shape;1073;p45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45"/>
          <p:cNvGrpSpPr/>
          <p:nvPr/>
        </p:nvGrpSpPr>
        <p:grpSpPr>
          <a:xfrm>
            <a:off x="1530489" y="1352113"/>
            <a:ext cx="425488" cy="425355"/>
            <a:chOff x="5642475" y="1435075"/>
            <a:chExt cx="481975" cy="481825"/>
          </a:xfrm>
        </p:grpSpPr>
        <p:sp>
          <p:nvSpPr>
            <p:cNvPr id="1080" name="Google Shape;1080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1088" name="Google Shape;1088;p4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622" y="1444763"/>
            <a:ext cx="2491951" cy="256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46"/>
          <p:cNvGrpSpPr/>
          <p:nvPr/>
        </p:nvGrpSpPr>
        <p:grpSpPr>
          <a:xfrm>
            <a:off x="1059472" y="1956925"/>
            <a:ext cx="1962309" cy="1069350"/>
            <a:chOff x="1058875" y="1981125"/>
            <a:chExt cx="1962309" cy="1069350"/>
          </a:xfrm>
        </p:grpSpPr>
        <p:sp>
          <p:nvSpPr>
            <p:cNvPr id="1090" name="Google Shape;1090;p46"/>
            <p:cNvSpPr txBox="1"/>
            <p:nvPr/>
          </p:nvSpPr>
          <p:spPr>
            <a:xfrm>
              <a:off x="1058875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1" name="Google Shape;1091;p46"/>
            <p:cNvSpPr txBox="1"/>
            <p:nvPr/>
          </p:nvSpPr>
          <p:spPr>
            <a:xfrm>
              <a:off x="1066984" y="2409075"/>
              <a:ext cx="1954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46"/>
          <p:cNvGrpSpPr/>
          <p:nvPr/>
        </p:nvGrpSpPr>
        <p:grpSpPr>
          <a:xfrm>
            <a:off x="6130323" y="1956925"/>
            <a:ext cx="1954206" cy="1067946"/>
            <a:chOff x="6129726" y="1981125"/>
            <a:chExt cx="1954206" cy="1067946"/>
          </a:xfrm>
        </p:grpSpPr>
        <p:sp>
          <p:nvSpPr>
            <p:cNvPr id="1093" name="Google Shape;1093;p46"/>
            <p:cNvSpPr txBox="1"/>
            <p:nvPr/>
          </p:nvSpPr>
          <p:spPr>
            <a:xfrm>
              <a:off x="6129731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4" name="Google Shape;1094;p46"/>
            <p:cNvSpPr txBox="1"/>
            <p:nvPr/>
          </p:nvSpPr>
          <p:spPr>
            <a:xfrm>
              <a:off x="6129726" y="2409171"/>
              <a:ext cx="19542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5" name="Google Shape;1095;p46"/>
          <p:cNvCxnSpPr>
            <a:stCxn id="1090" idx="3"/>
          </p:cNvCxnSpPr>
          <p:nvPr/>
        </p:nvCxnSpPr>
        <p:spPr>
          <a:xfrm>
            <a:off x="3013672" y="2168725"/>
            <a:ext cx="1398900" cy="241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6" name="Google Shape;1096;p46"/>
          <p:cNvCxnSpPr>
            <a:stCxn id="1093" idx="1"/>
          </p:cNvCxnSpPr>
          <p:nvPr/>
        </p:nvCxnSpPr>
        <p:spPr>
          <a:xfrm flipH="1">
            <a:off x="5195828" y="2168725"/>
            <a:ext cx="934500" cy="10737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7" name="Google Shape;1097;p46"/>
          <p:cNvSpPr txBox="1"/>
          <p:nvPr/>
        </p:nvSpPr>
        <p:spPr>
          <a:xfrm>
            <a:off x="1950760" y="30757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6130310" y="30746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88%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9" name="Google Shape;1099;p46"/>
          <p:cNvSpPr txBox="1"/>
          <p:nvPr/>
        </p:nvSpPr>
        <p:spPr>
          <a:xfrm>
            <a:off x="876900" y="4042025"/>
            <a:ext cx="739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here.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5" name="Google Shape;110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06" name="Google Shape;110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21" name="Google Shape;1121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22" name="Google Shape;1122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23" name="Google Shape;1123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24" name="Google Shape;1124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1126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28" name="Google Shape;1128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29" name="Google Shape;1129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32" name="Google Shape;1132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6" name="Google Shape;1136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37" name="Google Shape;1137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38" name="Google Shape;1138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41" name="Google Shape;1141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5" name="Google Shape;1145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46" name="Google Shape;1146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47" name="Google Shape;1147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9" name="Google Shape;1149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50" name="Google Shape;1150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2" name="Google Shape;1152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53" name="Google Shape;1153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E122-4839-BFD1-6BF7-8941FCF8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6D376-99EB-53CC-4C20-C5C089DC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2" y="1160946"/>
            <a:ext cx="2127486" cy="383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7C576-695B-8827-43C3-DA2AA99D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05" y="3482089"/>
            <a:ext cx="4828923" cy="66445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6322C0-5594-6081-A8D1-18E62D3155D5}"/>
              </a:ext>
            </a:extLst>
          </p:cNvPr>
          <p:cNvSpPr txBox="1">
            <a:spLocks/>
          </p:cNvSpPr>
          <p:nvPr/>
        </p:nvSpPr>
        <p:spPr>
          <a:xfrm>
            <a:off x="3633952" y="1586700"/>
            <a:ext cx="4903076" cy="257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/>
              <a:t>Columns with Null Values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with Null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new binary column </a:t>
            </a:r>
          </a:p>
          <a:p>
            <a:endParaRPr lang="en-US" dirty="0"/>
          </a:p>
          <a:p>
            <a:endParaRPr lang="en-US" dirty="0"/>
          </a:p>
          <a:p>
            <a:pPr marL="139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</a:t>
            </a:r>
            <a:endParaRPr dirty="0"/>
          </a:p>
        </p:txBody>
      </p:sp>
      <p:pic>
        <p:nvPicPr>
          <p:cNvPr id="2" name="Picture 1" descr="Table&#10;&#10;Description automatically generated with low confidence">
            <a:extLst>
              <a:ext uri="{FF2B5EF4-FFF2-40B4-BE49-F238E27FC236}">
                <a16:creationId xmlns:a16="http://schemas.microsoft.com/office/drawing/2014/main" id="{C9C7074E-D862-8AE0-54C7-47D40878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9" y="1186617"/>
            <a:ext cx="3172125" cy="3272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DBAF2-316C-5A85-1105-5DC8EEC0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006" y="1332033"/>
            <a:ext cx="1914792" cy="298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8731A-BD7D-3FA5-1E3B-B90DB7F73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60" y="1174992"/>
            <a:ext cx="3511730" cy="3295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E7C27-0748-FC1D-A631-C8F6057AF8AC}"/>
              </a:ext>
            </a:extLst>
          </p:cNvPr>
          <p:cNvSpPr txBox="1"/>
          <p:nvPr/>
        </p:nvSpPr>
        <p:spPr>
          <a:xfrm>
            <a:off x="559676" y="462598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3610-BEFB-BC26-3356-2A47B31D76E0}"/>
              </a:ext>
            </a:extLst>
          </p:cNvPr>
          <p:cNvSpPr txBox="1"/>
          <p:nvPr/>
        </p:nvSpPr>
        <p:spPr>
          <a:xfrm>
            <a:off x="3983421" y="4625980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1A6C7-B836-2D46-4623-2157D197BAA6}"/>
              </a:ext>
            </a:extLst>
          </p:cNvPr>
          <p:cNvSpPr txBox="1"/>
          <p:nvPr/>
        </p:nvSpPr>
        <p:spPr>
          <a:xfrm>
            <a:off x="7166006" y="462597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Loaded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 and Database Schema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FC2CC-8EAF-1497-9604-F1675E97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83" y="1283195"/>
            <a:ext cx="4205763" cy="2688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Catalog Entry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32FDE-504A-BC8A-8D5F-8F01075F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1019825"/>
            <a:ext cx="4058216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8C7F9-24FF-68AA-4524-AA5FEC6CD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93" y="3065373"/>
            <a:ext cx="2248214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2E01D-89AA-2456-03BE-3F16AF76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477" y="2794943"/>
            <a:ext cx="1933845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300" name="Google Shape;300;p20"/>
          <p:cNvGraphicFramePr/>
          <p:nvPr/>
        </p:nvGraphicFramePr>
        <p:xfrm>
          <a:off x="1044063" y="1204750"/>
          <a:ext cx="7055875" cy="3306925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4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rgbClr val="FFFFFF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Earth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35%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06" name="Google Shape;306;p21"/>
          <p:cNvGrpSpPr/>
          <p:nvPr/>
        </p:nvGrpSpPr>
        <p:grpSpPr>
          <a:xfrm>
            <a:off x="1559360" y="3571131"/>
            <a:ext cx="2073362" cy="964343"/>
            <a:chOff x="1559360" y="3571131"/>
            <a:chExt cx="2073362" cy="964343"/>
          </a:xfrm>
        </p:grpSpPr>
        <p:sp>
          <p:nvSpPr>
            <p:cNvPr id="307" name="Google Shape;307;p21"/>
            <p:cNvSpPr txBox="1"/>
            <p:nvPr/>
          </p:nvSpPr>
          <p:spPr>
            <a:xfrm>
              <a:off x="1559360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155942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Google Shape;309;p21"/>
          <p:cNvSpPr/>
          <p:nvPr/>
        </p:nvSpPr>
        <p:spPr>
          <a:xfrm>
            <a:off x="1920538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193995" y="3571131"/>
            <a:ext cx="2073368" cy="964343"/>
            <a:chOff x="4193995" y="3571131"/>
            <a:chExt cx="2073368" cy="964343"/>
          </a:xfrm>
        </p:grpSpPr>
        <p:sp>
          <p:nvSpPr>
            <p:cNvPr id="311" name="Google Shape;311;p21"/>
            <p:cNvSpPr txBox="1"/>
            <p:nvPr/>
          </p:nvSpPr>
          <p:spPr>
            <a:xfrm>
              <a:off x="4193995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419406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21"/>
          <p:cNvSpPr/>
          <p:nvPr/>
        </p:nvSpPr>
        <p:spPr>
          <a:xfrm>
            <a:off x="4555172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2876670" y="1374525"/>
            <a:ext cx="2073335" cy="964350"/>
            <a:chOff x="2876670" y="1374525"/>
            <a:chExt cx="2073335" cy="964350"/>
          </a:xfrm>
        </p:grpSpPr>
        <p:sp>
          <p:nvSpPr>
            <p:cNvPr id="315" name="Google Shape;315;p21"/>
            <p:cNvSpPr txBox="1"/>
            <p:nvPr/>
          </p:nvSpPr>
          <p:spPr>
            <a:xfrm>
              <a:off x="2876705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2876670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21"/>
          <p:cNvSpPr/>
          <p:nvPr/>
        </p:nvSpPr>
        <p:spPr>
          <a:xfrm>
            <a:off x="3237855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8" name="Google Shape;318;p21"/>
          <p:cNvGrpSpPr/>
          <p:nvPr/>
        </p:nvGrpSpPr>
        <p:grpSpPr>
          <a:xfrm>
            <a:off x="5511311" y="1374525"/>
            <a:ext cx="2073329" cy="964350"/>
            <a:chOff x="5511311" y="1374525"/>
            <a:chExt cx="2073329" cy="964350"/>
          </a:xfrm>
        </p:grpSpPr>
        <p:sp>
          <p:nvSpPr>
            <p:cNvPr id="319" name="Google Shape;319;p21"/>
            <p:cNvSpPr txBox="1"/>
            <p:nvPr/>
          </p:nvSpPr>
          <p:spPr>
            <a:xfrm>
              <a:off x="5511340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Pluto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5511311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" name="Google Shape;321;p21"/>
          <p:cNvSpPr/>
          <p:nvPr/>
        </p:nvSpPr>
        <p:spPr>
          <a:xfrm>
            <a:off x="5872489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322" name="Google Shape;322;p21"/>
          <p:cNvCxnSpPr>
            <a:stCxn id="309" idx="0"/>
            <a:endCxn id="317" idx="2"/>
          </p:cNvCxnSpPr>
          <p:nvPr/>
        </p:nvCxnSpPr>
        <p:spPr>
          <a:xfrm rot="-5400000">
            <a:off x="3047038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3" name="Google Shape;323;p21"/>
          <p:cNvCxnSpPr>
            <a:stCxn id="313" idx="0"/>
            <a:endCxn id="317" idx="2"/>
          </p:cNvCxnSpPr>
          <p:nvPr/>
        </p:nvCxnSpPr>
        <p:spPr>
          <a:xfrm rot="5400000" flipH="1">
            <a:off x="43643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Google Shape;324;p21"/>
          <p:cNvCxnSpPr>
            <a:stCxn id="313" idx="0"/>
            <a:endCxn id="321" idx="2"/>
          </p:cNvCxnSpPr>
          <p:nvPr/>
        </p:nvCxnSpPr>
        <p:spPr>
          <a:xfrm rot="-5400000">
            <a:off x="56816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2167</Words>
  <Application>Microsoft Office PowerPoint</Application>
  <PresentationFormat>On-screen Show (16:9)</PresentationFormat>
  <Paragraphs>385</Paragraphs>
  <Slides>37</Slides>
  <Notes>37</Notes>
  <HiddenSlides>30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Krub Medium</vt:lpstr>
      <vt:lpstr>Wingdings</vt:lpstr>
      <vt:lpstr>Anek Devanagari</vt:lpstr>
      <vt:lpstr>Bebas Neue</vt:lpstr>
      <vt:lpstr>Consolas</vt:lpstr>
      <vt:lpstr>Proxima Nova</vt:lpstr>
      <vt:lpstr>Lato Extended</vt:lpstr>
      <vt:lpstr>Roboto</vt:lpstr>
      <vt:lpstr>Poppins</vt:lpstr>
      <vt:lpstr>Proxima Nova Semibold</vt:lpstr>
      <vt:lpstr>Arial</vt:lpstr>
      <vt:lpstr>Data Strategy Project Proposal by Slidesgo</vt:lpstr>
      <vt:lpstr>Slidesgo Final Pages</vt:lpstr>
      <vt:lpstr>Drinking Ingredient Catalog</vt:lpstr>
      <vt:lpstr>Project Objective</vt:lpstr>
      <vt:lpstr>Data Source</vt:lpstr>
      <vt:lpstr>Data Transformation</vt:lpstr>
      <vt:lpstr>Data Load</vt:lpstr>
      <vt:lpstr>Data Load and Database Schema</vt:lpstr>
      <vt:lpstr>Catalog Entry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Ingredient Catalog</dc:title>
  <dc:creator>Kartawinata, Ravita (US 357K)</dc:creator>
  <cp:lastModifiedBy>Kartawinata, Ravita (US 357K)</cp:lastModifiedBy>
  <cp:revision>5</cp:revision>
  <dcterms:modified xsi:type="dcterms:W3CDTF">2024-02-17T18:27:43Z</dcterms:modified>
</cp:coreProperties>
</file>