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
  </p:notesMasterIdLst>
  <p:sldIdLst>
    <p:sldId id="256" r:id="rId2"/>
    <p:sldId id="291" r:id="rId3"/>
    <p:sldId id="292" r:id="rId4"/>
    <p:sldId id="259" r:id="rId5"/>
  </p:sldIdLst>
  <p:sldSz cx="9144000" cy="5143500" type="screen16x9"/>
  <p:notesSz cx="6858000" cy="9144000"/>
  <p:embeddedFontLst>
    <p:embeddedFont>
      <p:font typeface="Anek Devanagari" panose="020B0604020202020204" charset="0"/>
      <p:regular r:id="rId7"/>
      <p:bold r:id="rId8"/>
    </p:embeddedFont>
    <p:embeddedFont>
      <p:font typeface="Bebas Neue" panose="020B0606020202050201" pitchFamily="34" charset="0"/>
      <p:regular r:id="rId9"/>
    </p:embeddedFont>
    <p:embeddedFont>
      <p:font typeface="Consolas" panose="020B0609020204030204" pitchFamily="49" charset="0"/>
      <p:regular r:id="rId10"/>
      <p:bold r:id="rId11"/>
      <p:italic r:id="rId12"/>
      <p:boldItalic r:id="rId13"/>
    </p:embeddedFont>
    <p:embeddedFont>
      <p:font typeface="Krub Medium" panose="00000600000000000000" pitchFamily="2" charset="-34"/>
      <p:regular r:id="rId14"/>
      <p:italic r:id="rId15"/>
    </p:embeddedFont>
    <p:embeddedFont>
      <p:font typeface="Open Sans" panose="020B0606030504020204" pitchFamily="34" charset="0"/>
      <p:regular r:id="rId16"/>
      <p:bold r:id="rId17"/>
      <p:italic r:id="rId18"/>
      <p:boldItalic r:id="rId19"/>
    </p:embeddedFont>
    <p:embeddedFont>
      <p:font typeface="Poppins"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DCA6A6-AC06-4B79-BD38-31E934730537}">
  <a:tblStyle styleId="{E1DCA6A6-AC06-4B79-BD38-31E9347305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820" autoAdjust="0"/>
  </p:normalViewPr>
  <p:slideViewPr>
    <p:cSldViewPr snapToGrid="0">
      <p:cViewPr varScale="1">
        <p:scale>
          <a:sx n="95" d="100"/>
          <a:sy n="95" d="100"/>
        </p:scale>
        <p:origin x="13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font" Target="fonts/font2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Thank you </a:t>
            </a:r>
            <a:r>
              <a:rPr lang="en-US" dirty="0" err="1"/>
              <a:t>Muris</a:t>
            </a:r>
            <a:r>
              <a:rPr lang="en-US" dirty="0"/>
              <a:t>. </a:t>
            </a:r>
          </a:p>
          <a:p>
            <a:pPr marL="158750" indent="0">
              <a:buNone/>
            </a:pPr>
            <a:r>
              <a:rPr lang="en-US" dirty="0"/>
              <a:t>In the next 3 mins, I am going to share how </a:t>
            </a:r>
            <a:r>
              <a:rPr lang="en-US" b="0" i="0" dirty="0">
                <a:solidFill>
                  <a:srgbClr val="202124"/>
                </a:solidFill>
                <a:effectLst/>
                <a:latin typeface="Google Sans"/>
              </a:rPr>
              <a:t>data are ingested, extracted from sources, manipulated and changed according to our objective. At the end, these data will be </a:t>
            </a:r>
            <a:r>
              <a:rPr lang="en-US" b="0" i="0" dirty="0">
                <a:solidFill>
                  <a:srgbClr val="333D46"/>
                </a:solidFill>
                <a:effectLst/>
                <a:latin typeface="Open Sans" panose="020B0606030504020204" pitchFamily="34" charset="0"/>
              </a:rPr>
              <a:t>stored</a:t>
            </a:r>
            <a:r>
              <a:rPr lang="en-US" b="0" i="0" dirty="0">
                <a:solidFill>
                  <a:srgbClr val="202124"/>
                </a:solidFill>
                <a:effectLst/>
                <a:latin typeface="Google Sans"/>
              </a:rPr>
              <a:t> in Azure platform SQL Database . </a:t>
            </a:r>
          </a:p>
          <a:p>
            <a:pPr marL="158750" indent="0">
              <a:buNone/>
            </a:pPr>
            <a:r>
              <a:rPr lang="en-US" dirty="0"/>
              <a:t>There are 4 datasets for this project; 2 CSV files and 2 JSON files. It’s originated from cocktaildb.com.</a:t>
            </a:r>
          </a:p>
          <a:p>
            <a:pPr marL="158750" indent="0">
              <a:buNone/>
            </a:pPr>
            <a:r>
              <a:rPr lang="en-US" dirty="0"/>
              <a:t>Since CSV data of Category and Ingredients are structure well and don’t have many changes, the data were extracted in batch. While JSON files of Glass Type and list of Drink were extracted by establishing a connection for  API integration. </a:t>
            </a:r>
          </a:p>
          <a:p>
            <a:pPr marL="158750" indent="0">
              <a:buNone/>
            </a:pPr>
            <a:endParaRPr lang="en-US" dirty="0"/>
          </a:p>
        </p:txBody>
      </p:sp>
    </p:spTree>
    <p:extLst>
      <p:ext uri="{BB962C8B-B14F-4D97-AF65-F5344CB8AC3E}">
        <p14:creationId xmlns:p14="http://schemas.microsoft.com/office/powerpoint/2010/main" val="1134952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Consolas" panose="020B0609020204030204" pitchFamily="49" charset="0"/>
              </a:rPr>
              <a:t>Category, Ingredient and Glass Type data have no transformation.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Consolas" panose="020B0609020204030204" pitchFamily="49" charset="0"/>
              </a:rPr>
              <a:t>When we explored Drink </a:t>
            </a:r>
            <a:r>
              <a:rPr lang="en-US" b="0" dirty="0" err="1">
                <a:solidFill>
                  <a:srgbClr val="CCCCCC"/>
                </a:solidFill>
                <a:effectLst/>
                <a:latin typeface="Consolas" panose="020B0609020204030204" pitchFamily="49" charset="0"/>
              </a:rPr>
              <a:t>dataframe</a:t>
            </a:r>
            <a:r>
              <a:rPr lang="en-US" b="0" dirty="0">
                <a:solidFill>
                  <a:srgbClr val="CCCCCC"/>
                </a:solidFill>
                <a:effectLst/>
                <a:latin typeface="Consolas" panose="020B0609020204030204" pitchFamily="49" charset="0"/>
              </a:rPr>
              <a:t>, we found some nulls values. These null values in these columns are not significant to the data and project objective. Therefore, these columns will be dropped from </a:t>
            </a:r>
            <a:r>
              <a:rPr lang="en-US" b="0" dirty="0" err="1">
                <a:solidFill>
                  <a:srgbClr val="CCCCCC"/>
                </a:solidFill>
                <a:effectLst/>
                <a:latin typeface="Consolas" panose="020B0609020204030204" pitchFamily="49" charset="0"/>
              </a:rPr>
              <a:t>dataframe</a:t>
            </a:r>
            <a:r>
              <a:rPr lang="en-US" b="0" dirty="0">
                <a:solidFill>
                  <a:srgbClr val="CCCCCC"/>
                </a:solidFill>
                <a:effectLst/>
                <a:latin typeface="Consolas" panose="020B0609020204030204" pitchFamily="49" charset="0"/>
              </a:rPr>
              <a:t> before it’s stored.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Consolas" panose="020B0609020204030204" pitchFamily="49" charset="0"/>
              </a:rPr>
              <a:t>Category, Ingredient, Glass Type and cleaned-up Drink </a:t>
            </a:r>
            <a:r>
              <a:rPr lang="en-US" b="0" dirty="0" err="1">
                <a:solidFill>
                  <a:srgbClr val="CCCCCC"/>
                </a:solidFill>
                <a:effectLst/>
                <a:latin typeface="Consolas" panose="020B0609020204030204" pitchFamily="49" charset="0"/>
              </a:rPr>
              <a:t>dataframes</a:t>
            </a:r>
            <a:r>
              <a:rPr lang="en-US" b="0" dirty="0">
                <a:solidFill>
                  <a:srgbClr val="CCCCCC"/>
                </a:solidFill>
                <a:effectLst/>
                <a:latin typeface="Consolas" panose="020B0609020204030204" pitchFamily="49" charset="0"/>
              </a:rPr>
              <a:t> were loaded to SQL database in Azure platform.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Consolas" panose="020B0609020204030204" pitchFamily="49" charset="0"/>
              </a:rPr>
              <a:t>A simple transformation was also done in SQL by adding new binary column in Drink Table to identify if it’s adult drink or not. </a:t>
            </a:r>
            <a:r>
              <a:rPr lang="en-US" b="0" dirty="0" err="1">
                <a:solidFill>
                  <a:srgbClr val="CCCCCC"/>
                </a:solidFill>
                <a:effectLst/>
                <a:latin typeface="Consolas" panose="020B0609020204030204" pitchFamily="49" charset="0"/>
              </a:rPr>
              <a:t>strAdult_Drink</a:t>
            </a:r>
            <a:r>
              <a:rPr lang="en-US" b="0" dirty="0">
                <a:solidFill>
                  <a:srgbClr val="CCCCCC"/>
                </a:solidFill>
                <a:effectLst/>
                <a:latin typeface="Consolas" panose="020B0609020204030204" pitchFamily="49" charset="0"/>
              </a:rPr>
              <a:t> attribute in Drink table was updated by cooperating Case Statement. </a:t>
            </a:r>
            <a:endParaRPr lang="en-US" dirty="0"/>
          </a:p>
        </p:txBody>
      </p:sp>
    </p:spTree>
    <p:extLst>
      <p:ext uri="{BB962C8B-B14F-4D97-AF65-F5344CB8AC3E}">
        <p14:creationId xmlns:p14="http://schemas.microsoft.com/office/powerpoint/2010/main" val="429095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7735ea88e1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7735ea88e1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12529"/>
                </a:solidFill>
                <a:effectLst/>
                <a:latin typeface="Roboto" panose="02000000000000000000" pitchFamily="2" charset="0"/>
              </a:rPr>
              <a:t>After data was cleaned and transformed, we connected to our database to send the transformed data for storage. A database model/ schema was generated by utilizing reverse engineering. The loaded dataset in SQL DB would be use in the future to meet the business purpose.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12529"/>
                </a:solidFill>
                <a:effectLst/>
                <a:latin typeface="Roboto" panose="02000000000000000000" pitchFamily="2" charset="0"/>
              </a:rPr>
              <a:t>Marvin will elaborate how the data will be </a:t>
            </a:r>
            <a:r>
              <a:rPr lang="en-US" b="0" i="0">
                <a:solidFill>
                  <a:srgbClr val="212529"/>
                </a:solidFill>
                <a:effectLst/>
                <a:latin typeface="Roboto" panose="02000000000000000000" pitchFamily="2" charset="0"/>
              </a:rPr>
              <a:t>interacted .</a:t>
            </a:r>
            <a:endParaRPr lang="en-US" b="0" i="0" dirty="0">
              <a:solidFill>
                <a:srgbClr val="212529"/>
              </a:solidFill>
              <a:effectLst/>
              <a:latin typeface="Roboto" panose="02000000000000000000" pitchFamily="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20950" y="1396600"/>
            <a:ext cx="5102100" cy="24060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5200"/>
              <a:buNone/>
              <a:defRPr sz="5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20950" y="3802875"/>
            <a:ext cx="5102100" cy="40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sp>
        <p:nvSpPr>
          <p:cNvPr id="84" name="Google Shape;84;p11"/>
          <p:cNvSpPr txBox="1">
            <a:spLocks noGrp="1"/>
          </p:cNvSpPr>
          <p:nvPr>
            <p:ph type="title" hasCustomPrompt="1"/>
          </p:nvPr>
        </p:nvSpPr>
        <p:spPr>
          <a:xfrm>
            <a:off x="1703850" y="1617725"/>
            <a:ext cx="5736300" cy="151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2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85" name="Google Shape;85;p11"/>
          <p:cNvSpPr txBox="1">
            <a:spLocks noGrp="1"/>
          </p:cNvSpPr>
          <p:nvPr>
            <p:ph type="subTitle" idx="1"/>
          </p:nvPr>
        </p:nvSpPr>
        <p:spPr>
          <a:xfrm>
            <a:off x="1703850" y="3128875"/>
            <a:ext cx="5736300" cy="39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8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040475" y="2437650"/>
            <a:ext cx="4360200" cy="63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040475" y="1615500"/>
            <a:ext cx="4360200" cy="7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040475" y="3111000"/>
            <a:ext cx="4360200" cy="4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6" name="Google Shape;16;p3"/>
          <p:cNvGrpSpPr/>
          <p:nvPr/>
        </p:nvGrpSpPr>
        <p:grpSpPr>
          <a:xfrm>
            <a:off x="3020488" y="110125"/>
            <a:ext cx="750900" cy="750900"/>
            <a:chOff x="3020488" y="110125"/>
            <a:chExt cx="750900" cy="750900"/>
          </a:xfrm>
        </p:grpSpPr>
        <p:sp>
          <p:nvSpPr>
            <p:cNvPr id="17" name="Google Shape;17;p3"/>
            <p:cNvSpPr/>
            <p:nvPr/>
          </p:nvSpPr>
          <p:spPr>
            <a:xfrm>
              <a:off x="3020488" y="11012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3203443" y="293091"/>
              <a:ext cx="384977" cy="384977"/>
              <a:chOff x="2708775" y="1589925"/>
              <a:chExt cx="966550" cy="966550"/>
            </a:xfrm>
          </p:grpSpPr>
          <p:sp>
            <p:nvSpPr>
              <p:cNvPr id="19" name="Google Shape;19;p3"/>
              <p:cNvSpPr/>
              <p:nvPr/>
            </p:nvSpPr>
            <p:spPr>
              <a:xfrm>
                <a:off x="2708775" y="1589925"/>
                <a:ext cx="966550" cy="966550"/>
              </a:xfrm>
              <a:custGeom>
                <a:avLst/>
                <a:gdLst/>
                <a:ahLst/>
                <a:cxnLst/>
                <a:rect l="l" t="t" r="r" b="b"/>
                <a:pathLst>
                  <a:path w="38662" h="38662" extrusionOk="0">
                    <a:moveTo>
                      <a:pt x="19348" y="6471"/>
                    </a:moveTo>
                    <a:cubicBezTo>
                      <a:pt x="26486" y="6471"/>
                      <a:pt x="32257" y="12242"/>
                      <a:pt x="32257" y="19347"/>
                    </a:cubicBezTo>
                    <a:cubicBezTo>
                      <a:pt x="32257" y="26486"/>
                      <a:pt x="26453" y="32256"/>
                      <a:pt x="19348" y="32256"/>
                    </a:cubicBezTo>
                    <a:cubicBezTo>
                      <a:pt x="12242" y="32256"/>
                      <a:pt x="6472" y="26486"/>
                      <a:pt x="6472" y="19347"/>
                    </a:cubicBezTo>
                    <a:cubicBezTo>
                      <a:pt x="6472" y="12242"/>
                      <a:pt x="12242" y="6471"/>
                      <a:pt x="19348" y="6471"/>
                    </a:cubicBezTo>
                    <a:close/>
                    <a:moveTo>
                      <a:pt x="14911" y="0"/>
                    </a:moveTo>
                    <a:lnTo>
                      <a:pt x="14911" y="3369"/>
                    </a:lnTo>
                    <a:cubicBezTo>
                      <a:pt x="13610" y="3769"/>
                      <a:pt x="12343" y="4270"/>
                      <a:pt x="11175" y="4937"/>
                    </a:cubicBezTo>
                    <a:lnTo>
                      <a:pt x="8807" y="2535"/>
                    </a:lnTo>
                    <a:lnTo>
                      <a:pt x="2569" y="8806"/>
                    </a:lnTo>
                    <a:lnTo>
                      <a:pt x="4937" y="11175"/>
                    </a:lnTo>
                    <a:cubicBezTo>
                      <a:pt x="4270" y="12342"/>
                      <a:pt x="3770" y="13543"/>
                      <a:pt x="3403" y="14877"/>
                    </a:cubicBezTo>
                    <a:lnTo>
                      <a:pt x="0" y="14877"/>
                    </a:lnTo>
                    <a:lnTo>
                      <a:pt x="0" y="23784"/>
                    </a:lnTo>
                    <a:lnTo>
                      <a:pt x="3403" y="23784"/>
                    </a:lnTo>
                    <a:cubicBezTo>
                      <a:pt x="3770" y="25085"/>
                      <a:pt x="4270" y="26319"/>
                      <a:pt x="4937" y="27486"/>
                    </a:cubicBezTo>
                    <a:lnTo>
                      <a:pt x="2569" y="29855"/>
                    </a:lnTo>
                    <a:lnTo>
                      <a:pt x="8807" y="36126"/>
                    </a:lnTo>
                    <a:lnTo>
                      <a:pt x="11175" y="33758"/>
                    </a:lnTo>
                    <a:cubicBezTo>
                      <a:pt x="12343" y="34425"/>
                      <a:pt x="13577" y="34925"/>
                      <a:pt x="14911" y="35292"/>
                    </a:cubicBezTo>
                    <a:lnTo>
                      <a:pt x="14911" y="38661"/>
                    </a:lnTo>
                    <a:lnTo>
                      <a:pt x="23784" y="38661"/>
                    </a:lnTo>
                    <a:lnTo>
                      <a:pt x="23784" y="35292"/>
                    </a:lnTo>
                    <a:cubicBezTo>
                      <a:pt x="25085" y="34892"/>
                      <a:pt x="26319" y="34425"/>
                      <a:pt x="27487" y="33758"/>
                    </a:cubicBezTo>
                    <a:lnTo>
                      <a:pt x="29855" y="36126"/>
                    </a:lnTo>
                    <a:lnTo>
                      <a:pt x="36126" y="29855"/>
                    </a:lnTo>
                    <a:lnTo>
                      <a:pt x="33758" y="27486"/>
                    </a:lnTo>
                    <a:cubicBezTo>
                      <a:pt x="34425" y="26319"/>
                      <a:pt x="34925" y="25118"/>
                      <a:pt x="35292" y="23784"/>
                    </a:cubicBezTo>
                    <a:lnTo>
                      <a:pt x="38661" y="23784"/>
                    </a:lnTo>
                    <a:lnTo>
                      <a:pt x="38661" y="14877"/>
                    </a:lnTo>
                    <a:lnTo>
                      <a:pt x="35292" y="14877"/>
                    </a:lnTo>
                    <a:cubicBezTo>
                      <a:pt x="34925" y="13610"/>
                      <a:pt x="34425" y="12342"/>
                      <a:pt x="33758" y="11175"/>
                    </a:cubicBezTo>
                    <a:lnTo>
                      <a:pt x="36126" y="8806"/>
                    </a:lnTo>
                    <a:lnTo>
                      <a:pt x="29855" y="2535"/>
                    </a:lnTo>
                    <a:lnTo>
                      <a:pt x="27487" y="4937"/>
                    </a:lnTo>
                    <a:cubicBezTo>
                      <a:pt x="26319" y="4270"/>
                      <a:pt x="25118" y="3769"/>
                      <a:pt x="23784" y="3369"/>
                    </a:cubicBezTo>
                    <a:lnTo>
                      <a:pt x="237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991475" y="1872625"/>
                <a:ext cx="402800" cy="402800"/>
              </a:xfrm>
              <a:custGeom>
                <a:avLst/>
                <a:gdLst/>
                <a:ahLst/>
                <a:cxnLst/>
                <a:rect l="l" t="t" r="r" b="b"/>
                <a:pathLst>
                  <a:path w="16112" h="16112" extrusionOk="0">
                    <a:moveTo>
                      <a:pt x="8040" y="0"/>
                    </a:moveTo>
                    <a:cubicBezTo>
                      <a:pt x="3603" y="0"/>
                      <a:pt x="0" y="3603"/>
                      <a:pt x="0" y="8039"/>
                    </a:cubicBezTo>
                    <a:cubicBezTo>
                      <a:pt x="0" y="12476"/>
                      <a:pt x="3603" y="16112"/>
                      <a:pt x="8040" y="16112"/>
                    </a:cubicBezTo>
                    <a:cubicBezTo>
                      <a:pt x="12476" y="16112"/>
                      <a:pt x="16112" y="12476"/>
                      <a:pt x="16112" y="8039"/>
                    </a:cubicBezTo>
                    <a:cubicBezTo>
                      <a:pt x="16112" y="3603"/>
                      <a:pt x="12476" y="0"/>
                      <a:pt x="8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4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720000" y="1586700"/>
            <a:ext cx="5854500" cy="2570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F4E07"/>
              </a:buClr>
              <a:buSzPts val="1400"/>
              <a:buChar char="●"/>
              <a:defRPr sz="1400">
                <a:solidFill>
                  <a:srgbClr val="434343"/>
                </a:solidFill>
              </a:defRPr>
            </a:lvl1pPr>
            <a:lvl2pPr marL="914400" lvl="1" indent="-330200" rtl="0">
              <a:lnSpc>
                <a:spcPct val="115000"/>
              </a:lnSpc>
              <a:spcBef>
                <a:spcPts val="0"/>
              </a:spcBef>
              <a:spcAft>
                <a:spcPts val="0"/>
              </a:spcAft>
              <a:buClr>
                <a:srgbClr val="2C0604"/>
              </a:buClr>
              <a:buSzPts val="1600"/>
              <a:buFont typeface="Krub Medium"/>
              <a:buChar char="○"/>
              <a:defRPr>
                <a:solidFill>
                  <a:srgbClr val="434343"/>
                </a:solidFill>
              </a:defRPr>
            </a:lvl2pPr>
            <a:lvl3pPr marL="1371600" lvl="2" indent="-330200" rtl="0">
              <a:lnSpc>
                <a:spcPct val="115000"/>
              </a:lnSpc>
              <a:spcBef>
                <a:spcPts val="0"/>
              </a:spcBef>
              <a:spcAft>
                <a:spcPts val="0"/>
              </a:spcAft>
              <a:buClr>
                <a:srgbClr val="2C0604"/>
              </a:buClr>
              <a:buSzPts val="1600"/>
              <a:buFont typeface="Krub Medium"/>
              <a:buChar char="■"/>
              <a:defRPr>
                <a:solidFill>
                  <a:srgbClr val="434343"/>
                </a:solidFill>
              </a:defRPr>
            </a:lvl3pPr>
            <a:lvl4pPr marL="1828800" lvl="3" indent="-330200" rtl="0">
              <a:lnSpc>
                <a:spcPct val="115000"/>
              </a:lnSpc>
              <a:spcBef>
                <a:spcPts val="0"/>
              </a:spcBef>
              <a:spcAft>
                <a:spcPts val="0"/>
              </a:spcAft>
              <a:buClr>
                <a:srgbClr val="2C0604"/>
              </a:buClr>
              <a:buSzPts val="1600"/>
              <a:buFont typeface="Krub Medium"/>
              <a:buChar char="●"/>
              <a:defRPr>
                <a:solidFill>
                  <a:srgbClr val="434343"/>
                </a:solidFill>
              </a:defRPr>
            </a:lvl4pPr>
            <a:lvl5pPr marL="2286000" lvl="4" indent="-330200" rtl="0">
              <a:lnSpc>
                <a:spcPct val="115000"/>
              </a:lnSpc>
              <a:spcBef>
                <a:spcPts val="0"/>
              </a:spcBef>
              <a:spcAft>
                <a:spcPts val="0"/>
              </a:spcAft>
              <a:buClr>
                <a:srgbClr val="2C0604"/>
              </a:buClr>
              <a:buSzPts val="1600"/>
              <a:buFont typeface="Krub Medium"/>
              <a:buChar char="○"/>
              <a:defRPr>
                <a:solidFill>
                  <a:srgbClr val="434343"/>
                </a:solidFill>
              </a:defRPr>
            </a:lvl5pPr>
            <a:lvl6pPr marL="2743200" lvl="5" indent="-330200" rtl="0">
              <a:lnSpc>
                <a:spcPct val="115000"/>
              </a:lnSpc>
              <a:spcBef>
                <a:spcPts val="0"/>
              </a:spcBef>
              <a:spcAft>
                <a:spcPts val="0"/>
              </a:spcAft>
              <a:buClr>
                <a:srgbClr val="2C0604"/>
              </a:buClr>
              <a:buSzPts val="1600"/>
              <a:buFont typeface="Krub Medium"/>
              <a:buChar char="■"/>
              <a:defRPr>
                <a:solidFill>
                  <a:srgbClr val="434343"/>
                </a:solidFill>
              </a:defRPr>
            </a:lvl6pPr>
            <a:lvl7pPr marL="3200400" lvl="6" indent="-330200" rtl="0">
              <a:lnSpc>
                <a:spcPct val="115000"/>
              </a:lnSpc>
              <a:spcBef>
                <a:spcPts val="0"/>
              </a:spcBef>
              <a:spcAft>
                <a:spcPts val="0"/>
              </a:spcAft>
              <a:buClr>
                <a:srgbClr val="2C0604"/>
              </a:buClr>
              <a:buSzPts val="1600"/>
              <a:buFont typeface="Krub Medium"/>
              <a:buChar char="●"/>
              <a:defRPr>
                <a:solidFill>
                  <a:srgbClr val="434343"/>
                </a:solidFill>
              </a:defRPr>
            </a:lvl7pPr>
            <a:lvl8pPr marL="3657600" lvl="7" indent="-330200" rtl="0">
              <a:lnSpc>
                <a:spcPct val="115000"/>
              </a:lnSpc>
              <a:spcBef>
                <a:spcPts val="0"/>
              </a:spcBef>
              <a:spcAft>
                <a:spcPts val="0"/>
              </a:spcAft>
              <a:buClr>
                <a:srgbClr val="2C0604"/>
              </a:buClr>
              <a:buSzPts val="1600"/>
              <a:buFont typeface="Krub Medium"/>
              <a:buChar char="○"/>
              <a:defRPr>
                <a:solidFill>
                  <a:srgbClr val="434343"/>
                </a:solidFill>
              </a:defRPr>
            </a:lvl8pPr>
            <a:lvl9pPr marL="4114800" lvl="8" indent="-330200" rtl="0">
              <a:lnSpc>
                <a:spcPct val="115000"/>
              </a:lnSpc>
              <a:spcBef>
                <a:spcPts val="0"/>
              </a:spcBef>
              <a:spcAft>
                <a:spcPts val="0"/>
              </a:spcAft>
              <a:buClr>
                <a:srgbClr val="2C0604"/>
              </a:buClr>
              <a:buSzPts val="1600"/>
              <a:buFont typeface="Krub Medium"/>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624775" y="2977550"/>
            <a:ext cx="2573700" cy="4002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3"/>
                </a:solidFill>
                <a:latin typeface="Anek Devanagari"/>
                <a:ea typeface="Anek Devanagari"/>
                <a:cs typeface="Anek Devanagari"/>
                <a:sym typeface="Anek Devanagari"/>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4945525" y="2977550"/>
            <a:ext cx="2573700" cy="4002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3"/>
                </a:solidFill>
                <a:latin typeface="Anek Devanagari"/>
                <a:ea typeface="Anek Devanagari"/>
                <a:cs typeface="Anek Devanagari"/>
                <a:sym typeface="Anek Devanagari"/>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1624775" y="3529475"/>
            <a:ext cx="25737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4945525" y="3529475"/>
            <a:ext cx="25737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 name="Google Shape;30;p5"/>
          <p:cNvGrpSpPr/>
          <p:nvPr/>
        </p:nvGrpSpPr>
        <p:grpSpPr>
          <a:xfrm>
            <a:off x="2213025" y="4301713"/>
            <a:ext cx="750900" cy="750900"/>
            <a:chOff x="974075" y="4101488"/>
            <a:chExt cx="750900" cy="750900"/>
          </a:xfrm>
        </p:grpSpPr>
        <p:sp>
          <p:nvSpPr>
            <p:cNvPr id="31" name="Google Shape;31;p5"/>
            <p:cNvSpPr/>
            <p:nvPr/>
          </p:nvSpPr>
          <p:spPr>
            <a:xfrm>
              <a:off x="974075" y="410148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1146521" y="4307575"/>
              <a:ext cx="406012" cy="389122"/>
            </a:xfrm>
            <a:custGeom>
              <a:avLst/>
              <a:gdLst/>
              <a:ahLst/>
              <a:cxnLst/>
              <a:rect l="l" t="t" r="r" b="b"/>
              <a:pathLst>
                <a:path w="28054" h="26887" extrusionOk="0">
                  <a:moveTo>
                    <a:pt x="13677" y="1"/>
                  </a:moveTo>
                  <a:cubicBezTo>
                    <a:pt x="12109" y="1"/>
                    <a:pt x="10775" y="1302"/>
                    <a:pt x="10775" y="2903"/>
                  </a:cubicBezTo>
                  <a:cubicBezTo>
                    <a:pt x="10775" y="4504"/>
                    <a:pt x="12042" y="5838"/>
                    <a:pt x="13677" y="5838"/>
                  </a:cubicBezTo>
                  <a:lnTo>
                    <a:pt x="13710" y="5838"/>
                  </a:lnTo>
                  <a:lnTo>
                    <a:pt x="14344" y="8374"/>
                  </a:lnTo>
                  <a:cubicBezTo>
                    <a:pt x="12943" y="8874"/>
                    <a:pt x="11842" y="10041"/>
                    <a:pt x="11442" y="11476"/>
                  </a:cubicBezTo>
                  <a:lnTo>
                    <a:pt x="5838" y="10408"/>
                  </a:lnTo>
                  <a:lnTo>
                    <a:pt x="5838" y="10375"/>
                  </a:lnTo>
                  <a:cubicBezTo>
                    <a:pt x="5838" y="8807"/>
                    <a:pt x="4537" y="7473"/>
                    <a:pt x="2936" y="7473"/>
                  </a:cubicBezTo>
                  <a:cubicBezTo>
                    <a:pt x="1335" y="7473"/>
                    <a:pt x="0" y="8740"/>
                    <a:pt x="0" y="10375"/>
                  </a:cubicBezTo>
                  <a:cubicBezTo>
                    <a:pt x="0" y="11976"/>
                    <a:pt x="1301" y="13310"/>
                    <a:pt x="2936" y="13310"/>
                  </a:cubicBezTo>
                  <a:cubicBezTo>
                    <a:pt x="4170" y="13310"/>
                    <a:pt x="5204" y="12510"/>
                    <a:pt x="5638" y="11409"/>
                  </a:cubicBezTo>
                  <a:lnTo>
                    <a:pt x="11208" y="12477"/>
                  </a:lnTo>
                  <a:lnTo>
                    <a:pt x="11208" y="12843"/>
                  </a:lnTo>
                  <a:cubicBezTo>
                    <a:pt x="11208" y="14778"/>
                    <a:pt x="12343" y="16379"/>
                    <a:pt x="14010" y="17147"/>
                  </a:cubicBezTo>
                  <a:lnTo>
                    <a:pt x="12676" y="21116"/>
                  </a:lnTo>
                  <a:cubicBezTo>
                    <a:pt x="12543" y="21116"/>
                    <a:pt x="12376" y="21049"/>
                    <a:pt x="12276" y="21049"/>
                  </a:cubicBezTo>
                  <a:cubicBezTo>
                    <a:pt x="10675" y="21049"/>
                    <a:pt x="9340" y="22350"/>
                    <a:pt x="9340" y="23985"/>
                  </a:cubicBezTo>
                  <a:cubicBezTo>
                    <a:pt x="9340" y="25553"/>
                    <a:pt x="10641" y="26887"/>
                    <a:pt x="12276" y="26887"/>
                  </a:cubicBezTo>
                  <a:cubicBezTo>
                    <a:pt x="13844" y="26887"/>
                    <a:pt x="15178" y="25619"/>
                    <a:pt x="15178" y="23985"/>
                  </a:cubicBezTo>
                  <a:cubicBezTo>
                    <a:pt x="15178" y="22884"/>
                    <a:pt x="14544" y="21950"/>
                    <a:pt x="13677" y="21450"/>
                  </a:cubicBezTo>
                  <a:lnTo>
                    <a:pt x="15011" y="17480"/>
                  </a:lnTo>
                  <a:cubicBezTo>
                    <a:pt x="15345" y="17547"/>
                    <a:pt x="15678" y="17614"/>
                    <a:pt x="16012" y="17614"/>
                  </a:cubicBezTo>
                  <a:cubicBezTo>
                    <a:pt x="17546" y="17614"/>
                    <a:pt x="18981" y="16846"/>
                    <a:pt x="19815" y="15679"/>
                  </a:cubicBezTo>
                  <a:lnTo>
                    <a:pt x="22383" y="17180"/>
                  </a:lnTo>
                  <a:cubicBezTo>
                    <a:pt x="22283" y="17480"/>
                    <a:pt x="22216" y="17847"/>
                    <a:pt x="22216" y="18181"/>
                  </a:cubicBezTo>
                  <a:cubicBezTo>
                    <a:pt x="22216" y="19782"/>
                    <a:pt x="23517" y="21116"/>
                    <a:pt x="25152" y="21116"/>
                  </a:cubicBezTo>
                  <a:cubicBezTo>
                    <a:pt x="26786" y="21116"/>
                    <a:pt x="28054" y="19815"/>
                    <a:pt x="28054" y="18181"/>
                  </a:cubicBezTo>
                  <a:cubicBezTo>
                    <a:pt x="28054" y="16546"/>
                    <a:pt x="26686" y="15312"/>
                    <a:pt x="25118" y="15312"/>
                  </a:cubicBezTo>
                  <a:cubicBezTo>
                    <a:pt x="24218" y="15312"/>
                    <a:pt x="23451" y="15679"/>
                    <a:pt x="22883" y="16313"/>
                  </a:cubicBezTo>
                  <a:lnTo>
                    <a:pt x="20315" y="14812"/>
                  </a:lnTo>
                  <a:cubicBezTo>
                    <a:pt x="20548" y="14211"/>
                    <a:pt x="20715" y="13544"/>
                    <a:pt x="20715" y="12843"/>
                  </a:cubicBezTo>
                  <a:cubicBezTo>
                    <a:pt x="20715" y="12376"/>
                    <a:pt x="20649" y="11876"/>
                    <a:pt x="20515" y="11476"/>
                  </a:cubicBezTo>
                  <a:lnTo>
                    <a:pt x="22050" y="10809"/>
                  </a:lnTo>
                  <a:cubicBezTo>
                    <a:pt x="22550" y="11609"/>
                    <a:pt x="23484" y="12110"/>
                    <a:pt x="24485" y="12110"/>
                  </a:cubicBezTo>
                  <a:cubicBezTo>
                    <a:pt x="26052" y="12110"/>
                    <a:pt x="27387" y="10809"/>
                    <a:pt x="27387" y="9174"/>
                  </a:cubicBezTo>
                  <a:cubicBezTo>
                    <a:pt x="27387" y="7606"/>
                    <a:pt x="26119" y="6272"/>
                    <a:pt x="24485" y="6272"/>
                  </a:cubicBezTo>
                  <a:cubicBezTo>
                    <a:pt x="22850" y="6272"/>
                    <a:pt x="21549" y="7540"/>
                    <a:pt x="21549" y="9174"/>
                  </a:cubicBezTo>
                  <a:cubicBezTo>
                    <a:pt x="21549" y="9374"/>
                    <a:pt x="21616" y="9641"/>
                    <a:pt x="21649" y="9841"/>
                  </a:cubicBezTo>
                  <a:lnTo>
                    <a:pt x="20115" y="10508"/>
                  </a:lnTo>
                  <a:cubicBezTo>
                    <a:pt x="19281" y="9041"/>
                    <a:pt x="17713" y="8073"/>
                    <a:pt x="15979" y="8073"/>
                  </a:cubicBezTo>
                  <a:cubicBezTo>
                    <a:pt x="15778" y="8073"/>
                    <a:pt x="15545" y="8073"/>
                    <a:pt x="15345" y="8140"/>
                  </a:cubicBezTo>
                  <a:lnTo>
                    <a:pt x="14778" y="5638"/>
                  </a:lnTo>
                  <a:cubicBezTo>
                    <a:pt x="15845" y="5205"/>
                    <a:pt x="16612" y="4171"/>
                    <a:pt x="16612" y="2903"/>
                  </a:cubicBezTo>
                  <a:cubicBezTo>
                    <a:pt x="16612" y="1335"/>
                    <a:pt x="15311" y="1"/>
                    <a:pt x="136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5"/>
          <p:cNvGrpSpPr/>
          <p:nvPr/>
        </p:nvGrpSpPr>
        <p:grpSpPr>
          <a:xfrm>
            <a:off x="8172325" y="611688"/>
            <a:ext cx="750900" cy="750900"/>
            <a:chOff x="8172325" y="611688"/>
            <a:chExt cx="750900" cy="750900"/>
          </a:xfrm>
        </p:grpSpPr>
        <p:sp>
          <p:nvSpPr>
            <p:cNvPr id="34" name="Google Shape;34;p5"/>
            <p:cNvSpPr/>
            <p:nvPr/>
          </p:nvSpPr>
          <p:spPr>
            <a:xfrm>
              <a:off x="8172325" y="61168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8319564" y="786443"/>
              <a:ext cx="456421" cy="401406"/>
              <a:chOff x="5414025" y="4582900"/>
              <a:chExt cx="553775" cy="487025"/>
            </a:xfrm>
          </p:grpSpPr>
          <p:sp>
            <p:nvSpPr>
              <p:cNvPr id="36" name="Google Shape;36;p5"/>
              <p:cNvSpPr/>
              <p:nvPr/>
            </p:nvSpPr>
            <p:spPr>
              <a:xfrm>
                <a:off x="5605850" y="4975675"/>
                <a:ext cx="13350" cy="30050"/>
              </a:xfrm>
              <a:custGeom>
                <a:avLst/>
                <a:gdLst/>
                <a:ahLst/>
                <a:cxnLst/>
                <a:rect l="l" t="t" r="r" b="b"/>
                <a:pathLst>
                  <a:path w="534" h="1202" fill="none" extrusionOk="0">
                    <a:moveTo>
                      <a:pt x="0" y="1201"/>
                    </a:moveTo>
                    <a:lnTo>
                      <a:pt x="534" y="0"/>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5414025" y="4582900"/>
                <a:ext cx="553775" cy="487025"/>
                <a:chOff x="5414025" y="4582900"/>
                <a:chExt cx="553775" cy="487025"/>
              </a:xfrm>
            </p:grpSpPr>
            <p:sp>
              <p:nvSpPr>
                <p:cNvPr id="38" name="Google Shape;38;p5"/>
                <p:cNvSpPr/>
                <p:nvPr/>
              </p:nvSpPr>
              <p:spPr>
                <a:xfrm>
                  <a:off x="5414025" y="4582900"/>
                  <a:ext cx="553775" cy="487025"/>
                </a:xfrm>
                <a:custGeom>
                  <a:avLst/>
                  <a:gdLst/>
                  <a:ahLst/>
                  <a:cxnLst/>
                  <a:rect l="l" t="t" r="r" b="b"/>
                  <a:pathLst>
                    <a:path w="22151" h="19481" extrusionOk="0">
                      <a:moveTo>
                        <a:pt x="11109" y="1668"/>
                      </a:moveTo>
                      <a:cubicBezTo>
                        <a:pt x="12310" y="1668"/>
                        <a:pt x="13477" y="1935"/>
                        <a:pt x="14545" y="2469"/>
                      </a:cubicBezTo>
                      <a:cubicBezTo>
                        <a:pt x="16513" y="3369"/>
                        <a:pt x="17981" y="5004"/>
                        <a:pt x="18681" y="7038"/>
                      </a:cubicBezTo>
                      <a:cubicBezTo>
                        <a:pt x="19382" y="9107"/>
                        <a:pt x="19315" y="11275"/>
                        <a:pt x="18347" y="13210"/>
                      </a:cubicBezTo>
                      <a:cubicBezTo>
                        <a:pt x="17013" y="16012"/>
                        <a:pt x="14178" y="17813"/>
                        <a:pt x="11109" y="17813"/>
                      </a:cubicBezTo>
                      <a:cubicBezTo>
                        <a:pt x="9875" y="17813"/>
                        <a:pt x="8707" y="17546"/>
                        <a:pt x="7640" y="17012"/>
                      </a:cubicBezTo>
                      <a:cubicBezTo>
                        <a:pt x="5672" y="16112"/>
                        <a:pt x="4204" y="14477"/>
                        <a:pt x="3503" y="12442"/>
                      </a:cubicBezTo>
                      <a:cubicBezTo>
                        <a:pt x="2803" y="10374"/>
                        <a:pt x="2870" y="8206"/>
                        <a:pt x="3837" y="6271"/>
                      </a:cubicBezTo>
                      <a:cubicBezTo>
                        <a:pt x="5171" y="3469"/>
                        <a:pt x="8007" y="1668"/>
                        <a:pt x="11109" y="1668"/>
                      </a:cubicBezTo>
                      <a:close/>
                      <a:moveTo>
                        <a:pt x="11109" y="0"/>
                      </a:moveTo>
                      <a:cubicBezTo>
                        <a:pt x="7473" y="0"/>
                        <a:pt x="3970" y="2035"/>
                        <a:pt x="2303" y="5537"/>
                      </a:cubicBezTo>
                      <a:cubicBezTo>
                        <a:pt x="1" y="10374"/>
                        <a:pt x="2036" y="16178"/>
                        <a:pt x="6873" y="18513"/>
                      </a:cubicBezTo>
                      <a:cubicBezTo>
                        <a:pt x="8207" y="19147"/>
                        <a:pt x="9641" y="19481"/>
                        <a:pt x="11042" y="19481"/>
                      </a:cubicBezTo>
                      <a:cubicBezTo>
                        <a:pt x="14678" y="19481"/>
                        <a:pt x="18181" y="17446"/>
                        <a:pt x="19849" y="13943"/>
                      </a:cubicBezTo>
                      <a:cubicBezTo>
                        <a:pt x="22150" y="9107"/>
                        <a:pt x="20115" y="3302"/>
                        <a:pt x="15279" y="967"/>
                      </a:cubicBezTo>
                      <a:cubicBezTo>
                        <a:pt x="13944" y="300"/>
                        <a:pt x="12510"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5672550" y="4810425"/>
                  <a:ext cx="36725" cy="31975"/>
                </a:xfrm>
                <a:custGeom>
                  <a:avLst/>
                  <a:gdLst/>
                  <a:ahLst/>
                  <a:cxnLst/>
                  <a:rect l="l" t="t" r="r" b="b"/>
                  <a:pathLst>
                    <a:path w="1469" h="1279" extrusionOk="0">
                      <a:moveTo>
                        <a:pt x="728" y="1"/>
                      </a:moveTo>
                      <a:cubicBezTo>
                        <a:pt x="504" y="1"/>
                        <a:pt x="286" y="136"/>
                        <a:pt x="167" y="373"/>
                      </a:cubicBezTo>
                      <a:cubicBezTo>
                        <a:pt x="1" y="673"/>
                        <a:pt x="134" y="1040"/>
                        <a:pt x="468" y="1206"/>
                      </a:cubicBezTo>
                      <a:cubicBezTo>
                        <a:pt x="555" y="1255"/>
                        <a:pt x="649" y="1278"/>
                        <a:pt x="741" y="1278"/>
                      </a:cubicBezTo>
                      <a:cubicBezTo>
                        <a:pt x="965" y="1278"/>
                        <a:pt x="1184" y="1142"/>
                        <a:pt x="1302" y="906"/>
                      </a:cubicBezTo>
                      <a:cubicBezTo>
                        <a:pt x="1468" y="573"/>
                        <a:pt x="1335" y="206"/>
                        <a:pt x="1001" y="72"/>
                      </a:cubicBezTo>
                      <a:cubicBezTo>
                        <a:pt x="914" y="24"/>
                        <a:pt x="820" y="1"/>
                        <a:pt x="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5685075" y="4771350"/>
                  <a:ext cx="107600" cy="55900"/>
                </a:xfrm>
                <a:custGeom>
                  <a:avLst/>
                  <a:gdLst/>
                  <a:ahLst/>
                  <a:cxnLst/>
                  <a:rect l="l" t="t" r="r" b="b"/>
                  <a:pathLst>
                    <a:path w="4304" h="2236" fill="none" extrusionOk="0">
                      <a:moveTo>
                        <a:pt x="0" y="2236"/>
                      </a:moveTo>
                      <a:lnTo>
                        <a:pt x="4303" y="1"/>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5685075" y="4827225"/>
                  <a:ext cx="65900" cy="130125"/>
                </a:xfrm>
                <a:custGeom>
                  <a:avLst/>
                  <a:gdLst/>
                  <a:ahLst/>
                  <a:cxnLst/>
                  <a:rect l="l" t="t" r="r" b="b"/>
                  <a:pathLst>
                    <a:path w="2636" h="5205" fill="none" extrusionOk="0">
                      <a:moveTo>
                        <a:pt x="0" y="1"/>
                      </a:moveTo>
                      <a:lnTo>
                        <a:pt x="2635" y="5204"/>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5762625" y="4645425"/>
                  <a:ext cx="14200" cy="30050"/>
                </a:xfrm>
                <a:custGeom>
                  <a:avLst/>
                  <a:gdLst/>
                  <a:ahLst/>
                  <a:cxnLst/>
                  <a:rect l="l" t="t" r="r" b="b"/>
                  <a:pathLst>
                    <a:path w="568" h="1202" fill="none" extrusionOk="0">
                      <a:moveTo>
                        <a:pt x="0" y="1202"/>
                      </a:moveTo>
                      <a:lnTo>
                        <a:pt x="567" y="1"/>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5510775" y="4740500"/>
                  <a:ext cx="30050" cy="14200"/>
                </a:xfrm>
                <a:custGeom>
                  <a:avLst/>
                  <a:gdLst/>
                  <a:ahLst/>
                  <a:cxnLst/>
                  <a:rect l="l" t="t" r="r" b="b"/>
                  <a:pathLst>
                    <a:path w="1202" h="568" fill="none" extrusionOk="0">
                      <a:moveTo>
                        <a:pt x="0" y="1"/>
                      </a:moveTo>
                      <a:lnTo>
                        <a:pt x="1201" y="568"/>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5841850" y="4898125"/>
                  <a:ext cx="30050" cy="13350"/>
                </a:xfrm>
                <a:custGeom>
                  <a:avLst/>
                  <a:gdLst/>
                  <a:ahLst/>
                  <a:cxnLst/>
                  <a:rect l="l" t="t" r="r" b="b"/>
                  <a:pathLst>
                    <a:path w="1202" h="534" fill="none" extrusionOk="0">
                      <a:moveTo>
                        <a:pt x="0" y="0"/>
                      </a:moveTo>
                      <a:lnTo>
                        <a:pt x="1201" y="534"/>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720000" y="445025"/>
            <a:ext cx="7704000" cy="574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subTitle" idx="1"/>
          </p:nvPr>
        </p:nvSpPr>
        <p:spPr>
          <a:xfrm>
            <a:off x="4064200" y="1988562"/>
            <a:ext cx="4364700" cy="191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4"/>
              </a:buClr>
              <a:buSzPts val="1600"/>
              <a:buFont typeface="Poppins"/>
              <a:buChar char="●"/>
              <a:defRPr/>
            </a:lvl1pPr>
            <a:lvl2pPr lvl="1" rtl="0">
              <a:lnSpc>
                <a:spcPct val="100000"/>
              </a:lnSpc>
              <a:spcBef>
                <a:spcPts val="0"/>
              </a:spcBef>
              <a:spcAft>
                <a:spcPts val="0"/>
              </a:spcAft>
              <a:buClr>
                <a:schemeClr val="accent4"/>
              </a:buClr>
              <a:buSzPts val="1600"/>
              <a:buFont typeface="Poppins"/>
              <a:buChar char="○"/>
              <a:defRPr/>
            </a:lvl2pPr>
            <a:lvl3pPr lvl="2" rtl="0">
              <a:lnSpc>
                <a:spcPct val="100000"/>
              </a:lnSpc>
              <a:spcBef>
                <a:spcPts val="0"/>
              </a:spcBef>
              <a:spcAft>
                <a:spcPts val="0"/>
              </a:spcAft>
              <a:buClr>
                <a:schemeClr val="accent4"/>
              </a:buClr>
              <a:buSzPts val="1600"/>
              <a:buFont typeface="Poppins"/>
              <a:buChar char="■"/>
              <a:defRPr/>
            </a:lvl3pPr>
            <a:lvl4pPr lvl="3" rtl="0">
              <a:lnSpc>
                <a:spcPct val="100000"/>
              </a:lnSpc>
              <a:spcBef>
                <a:spcPts val="0"/>
              </a:spcBef>
              <a:spcAft>
                <a:spcPts val="0"/>
              </a:spcAft>
              <a:buClr>
                <a:schemeClr val="accent4"/>
              </a:buClr>
              <a:buSzPts val="1600"/>
              <a:buFont typeface="Poppins"/>
              <a:buChar char="●"/>
              <a:defRPr/>
            </a:lvl4pPr>
            <a:lvl5pPr lvl="4" rtl="0">
              <a:lnSpc>
                <a:spcPct val="100000"/>
              </a:lnSpc>
              <a:spcBef>
                <a:spcPts val="0"/>
              </a:spcBef>
              <a:spcAft>
                <a:spcPts val="0"/>
              </a:spcAft>
              <a:buClr>
                <a:schemeClr val="accent4"/>
              </a:buClr>
              <a:buSzPts val="1600"/>
              <a:buFont typeface="Poppins"/>
              <a:buChar char="○"/>
              <a:defRPr/>
            </a:lvl5pPr>
            <a:lvl6pPr lvl="5" rtl="0">
              <a:lnSpc>
                <a:spcPct val="100000"/>
              </a:lnSpc>
              <a:spcBef>
                <a:spcPts val="0"/>
              </a:spcBef>
              <a:spcAft>
                <a:spcPts val="0"/>
              </a:spcAft>
              <a:buClr>
                <a:schemeClr val="accent4"/>
              </a:buClr>
              <a:buSzPts val="1600"/>
              <a:buFont typeface="Poppins"/>
              <a:buChar char="■"/>
              <a:defRPr/>
            </a:lvl6pPr>
            <a:lvl7pPr lvl="6" rtl="0">
              <a:lnSpc>
                <a:spcPct val="100000"/>
              </a:lnSpc>
              <a:spcBef>
                <a:spcPts val="0"/>
              </a:spcBef>
              <a:spcAft>
                <a:spcPts val="0"/>
              </a:spcAft>
              <a:buClr>
                <a:schemeClr val="accent4"/>
              </a:buClr>
              <a:buSzPts val="1600"/>
              <a:buFont typeface="Poppins"/>
              <a:buChar char="●"/>
              <a:defRPr/>
            </a:lvl7pPr>
            <a:lvl8pPr lvl="7" rtl="0">
              <a:lnSpc>
                <a:spcPct val="100000"/>
              </a:lnSpc>
              <a:spcBef>
                <a:spcPts val="0"/>
              </a:spcBef>
              <a:spcAft>
                <a:spcPts val="0"/>
              </a:spcAft>
              <a:buClr>
                <a:schemeClr val="accent4"/>
              </a:buClr>
              <a:buSzPts val="1600"/>
              <a:buFont typeface="Poppins"/>
              <a:buChar char="○"/>
              <a:defRPr/>
            </a:lvl8pPr>
            <a:lvl9pPr lvl="8" rtl="0">
              <a:lnSpc>
                <a:spcPct val="100000"/>
              </a:lnSpc>
              <a:spcBef>
                <a:spcPts val="0"/>
              </a:spcBef>
              <a:spcAft>
                <a:spcPts val="0"/>
              </a:spcAft>
              <a:buClr>
                <a:schemeClr val="accent4"/>
              </a:buClr>
              <a:buSzPts val="1600"/>
              <a:buFont typeface="Poppins"/>
              <a:buChar char="■"/>
              <a:defRPr/>
            </a:lvl9pPr>
          </a:lstStyle>
          <a:p>
            <a:endParaRPr/>
          </a:p>
        </p:txBody>
      </p:sp>
      <p:sp>
        <p:nvSpPr>
          <p:cNvPr id="49" name="Google Shape;49;p7"/>
          <p:cNvSpPr txBox="1">
            <a:spLocks noGrp="1"/>
          </p:cNvSpPr>
          <p:nvPr>
            <p:ph type="title"/>
          </p:nvPr>
        </p:nvSpPr>
        <p:spPr>
          <a:xfrm>
            <a:off x="4064200" y="1237338"/>
            <a:ext cx="43647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051650" y="1150350"/>
            <a:ext cx="7040700" cy="28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52" name="Google Shape;52;p8"/>
          <p:cNvGrpSpPr/>
          <p:nvPr/>
        </p:nvGrpSpPr>
        <p:grpSpPr>
          <a:xfrm>
            <a:off x="7954175" y="369350"/>
            <a:ext cx="750900" cy="750900"/>
            <a:chOff x="7954175" y="369350"/>
            <a:chExt cx="750900" cy="750900"/>
          </a:xfrm>
        </p:grpSpPr>
        <p:sp>
          <p:nvSpPr>
            <p:cNvPr id="53" name="Google Shape;53;p8"/>
            <p:cNvSpPr/>
            <p:nvPr/>
          </p:nvSpPr>
          <p:spPr>
            <a:xfrm>
              <a:off x="7954175" y="3693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8"/>
            <p:cNvGrpSpPr/>
            <p:nvPr/>
          </p:nvGrpSpPr>
          <p:grpSpPr>
            <a:xfrm>
              <a:off x="8101438" y="557395"/>
              <a:ext cx="456372" cy="374806"/>
              <a:chOff x="3188275" y="497475"/>
              <a:chExt cx="900675" cy="739700"/>
            </a:xfrm>
          </p:grpSpPr>
          <p:sp>
            <p:nvSpPr>
              <p:cNvPr id="55" name="Google Shape;55;p8"/>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8"/>
          <p:cNvGrpSpPr/>
          <p:nvPr/>
        </p:nvGrpSpPr>
        <p:grpSpPr>
          <a:xfrm>
            <a:off x="8053450" y="4233038"/>
            <a:ext cx="750900" cy="750900"/>
            <a:chOff x="8053450" y="3728013"/>
            <a:chExt cx="750900" cy="750900"/>
          </a:xfrm>
        </p:grpSpPr>
        <p:sp>
          <p:nvSpPr>
            <p:cNvPr id="60" name="Google Shape;60;p8"/>
            <p:cNvSpPr/>
            <p:nvPr/>
          </p:nvSpPr>
          <p:spPr>
            <a:xfrm>
              <a:off x="8053450" y="372801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36413" y="3910708"/>
              <a:ext cx="384975" cy="385534"/>
            </a:xfrm>
            <a:custGeom>
              <a:avLst/>
              <a:gdLst/>
              <a:ahLst/>
              <a:cxnLst/>
              <a:rect l="l" t="t" r="r" b="b"/>
              <a:pathLst>
                <a:path w="23417" h="23451" extrusionOk="0">
                  <a:moveTo>
                    <a:pt x="11709" y="6539"/>
                  </a:moveTo>
                  <a:cubicBezTo>
                    <a:pt x="14544" y="6539"/>
                    <a:pt x="16879" y="8841"/>
                    <a:pt x="16879" y="11709"/>
                  </a:cubicBezTo>
                  <a:cubicBezTo>
                    <a:pt x="16846" y="14545"/>
                    <a:pt x="14544" y="16880"/>
                    <a:pt x="11709" y="16880"/>
                  </a:cubicBezTo>
                  <a:cubicBezTo>
                    <a:pt x="8873" y="16880"/>
                    <a:pt x="6538" y="14611"/>
                    <a:pt x="6538" y="11709"/>
                  </a:cubicBezTo>
                  <a:cubicBezTo>
                    <a:pt x="6538" y="8874"/>
                    <a:pt x="8840" y="6539"/>
                    <a:pt x="11709" y="6539"/>
                  </a:cubicBezTo>
                  <a:close/>
                  <a:moveTo>
                    <a:pt x="9741" y="1"/>
                  </a:moveTo>
                  <a:lnTo>
                    <a:pt x="9741" y="2436"/>
                  </a:lnTo>
                  <a:cubicBezTo>
                    <a:pt x="8573" y="2669"/>
                    <a:pt x="7506" y="3136"/>
                    <a:pt x="6538" y="3770"/>
                  </a:cubicBezTo>
                  <a:lnTo>
                    <a:pt x="4837" y="2036"/>
                  </a:lnTo>
                  <a:lnTo>
                    <a:pt x="2035" y="4838"/>
                  </a:lnTo>
                  <a:lnTo>
                    <a:pt x="3736" y="6539"/>
                  </a:lnTo>
                  <a:cubicBezTo>
                    <a:pt x="3102" y="7506"/>
                    <a:pt x="2669" y="8607"/>
                    <a:pt x="2402" y="9775"/>
                  </a:cubicBezTo>
                  <a:lnTo>
                    <a:pt x="0" y="9775"/>
                  </a:lnTo>
                  <a:lnTo>
                    <a:pt x="0" y="13677"/>
                  </a:lnTo>
                  <a:lnTo>
                    <a:pt x="2402" y="13677"/>
                  </a:lnTo>
                  <a:cubicBezTo>
                    <a:pt x="2669" y="14845"/>
                    <a:pt x="3102" y="15946"/>
                    <a:pt x="3736" y="16880"/>
                  </a:cubicBezTo>
                  <a:lnTo>
                    <a:pt x="2035" y="18614"/>
                  </a:lnTo>
                  <a:lnTo>
                    <a:pt x="4837" y="21383"/>
                  </a:lnTo>
                  <a:lnTo>
                    <a:pt x="6538" y="19682"/>
                  </a:lnTo>
                  <a:cubicBezTo>
                    <a:pt x="7506" y="20315"/>
                    <a:pt x="8573" y="20782"/>
                    <a:pt x="9741" y="21016"/>
                  </a:cubicBezTo>
                  <a:lnTo>
                    <a:pt x="9741" y="23451"/>
                  </a:lnTo>
                  <a:lnTo>
                    <a:pt x="13677" y="23451"/>
                  </a:lnTo>
                  <a:lnTo>
                    <a:pt x="13677" y="21016"/>
                  </a:lnTo>
                  <a:cubicBezTo>
                    <a:pt x="14844" y="20749"/>
                    <a:pt x="15912" y="20315"/>
                    <a:pt x="16879" y="19682"/>
                  </a:cubicBezTo>
                  <a:lnTo>
                    <a:pt x="18580" y="21383"/>
                  </a:lnTo>
                  <a:lnTo>
                    <a:pt x="21382" y="18614"/>
                  </a:lnTo>
                  <a:lnTo>
                    <a:pt x="19681" y="16880"/>
                  </a:lnTo>
                  <a:cubicBezTo>
                    <a:pt x="20315" y="15946"/>
                    <a:pt x="20748" y="14845"/>
                    <a:pt x="21015" y="13677"/>
                  </a:cubicBezTo>
                  <a:lnTo>
                    <a:pt x="23417" y="13677"/>
                  </a:lnTo>
                  <a:lnTo>
                    <a:pt x="23417" y="9775"/>
                  </a:lnTo>
                  <a:lnTo>
                    <a:pt x="21015" y="9775"/>
                  </a:lnTo>
                  <a:cubicBezTo>
                    <a:pt x="20748" y="8607"/>
                    <a:pt x="20315" y="7506"/>
                    <a:pt x="19681" y="6539"/>
                  </a:cubicBezTo>
                  <a:lnTo>
                    <a:pt x="21382" y="4838"/>
                  </a:lnTo>
                  <a:lnTo>
                    <a:pt x="18580" y="2036"/>
                  </a:lnTo>
                  <a:lnTo>
                    <a:pt x="16879" y="3770"/>
                  </a:lnTo>
                  <a:cubicBezTo>
                    <a:pt x="15912" y="3136"/>
                    <a:pt x="14844" y="2669"/>
                    <a:pt x="13677" y="2436"/>
                  </a:cubicBezTo>
                  <a:lnTo>
                    <a:pt x="13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p:nvPr/>
        </p:nvSpPr>
        <p:spPr>
          <a:xfrm>
            <a:off x="219588" y="1863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402543" y="369341"/>
            <a:ext cx="384977" cy="384977"/>
            <a:chOff x="2708775" y="1589925"/>
            <a:chExt cx="966550" cy="966550"/>
          </a:xfrm>
        </p:grpSpPr>
        <p:sp>
          <p:nvSpPr>
            <p:cNvPr id="64" name="Google Shape;64;p8"/>
            <p:cNvSpPr/>
            <p:nvPr/>
          </p:nvSpPr>
          <p:spPr>
            <a:xfrm>
              <a:off x="2708775" y="1589925"/>
              <a:ext cx="966550" cy="966550"/>
            </a:xfrm>
            <a:custGeom>
              <a:avLst/>
              <a:gdLst/>
              <a:ahLst/>
              <a:cxnLst/>
              <a:rect l="l" t="t" r="r" b="b"/>
              <a:pathLst>
                <a:path w="38662" h="38662" extrusionOk="0">
                  <a:moveTo>
                    <a:pt x="19348" y="6471"/>
                  </a:moveTo>
                  <a:cubicBezTo>
                    <a:pt x="26486" y="6471"/>
                    <a:pt x="32257" y="12242"/>
                    <a:pt x="32257" y="19347"/>
                  </a:cubicBezTo>
                  <a:cubicBezTo>
                    <a:pt x="32257" y="26486"/>
                    <a:pt x="26453" y="32256"/>
                    <a:pt x="19348" y="32256"/>
                  </a:cubicBezTo>
                  <a:cubicBezTo>
                    <a:pt x="12242" y="32256"/>
                    <a:pt x="6472" y="26486"/>
                    <a:pt x="6472" y="19347"/>
                  </a:cubicBezTo>
                  <a:cubicBezTo>
                    <a:pt x="6472" y="12242"/>
                    <a:pt x="12242" y="6471"/>
                    <a:pt x="19348" y="6471"/>
                  </a:cubicBezTo>
                  <a:close/>
                  <a:moveTo>
                    <a:pt x="14911" y="0"/>
                  </a:moveTo>
                  <a:lnTo>
                    <a:pt x="14911" y="3369"/>
                  </a:lnTo>
                  <a:cubicBezTo>
                    <a:pt x="13610" y="3769"/>
                    <a:pt x="12343" y="4270"/>
                    <a:pt x="11175" y="4937"/>
                  </a:cubicBezTo>
                  <a:lnTo>
                    <a:pt x="8807" y="2535"/>
                  </a:lnTo>
                  <a:lnTo>
                    <a:pt x="2569" y="8806"/>
                  </a:lnTo>
                  <a:lnTo>
                    <a:pt x="4937" y="11175"/>
                  </a:lnTo>
                  <a:cubicBezTo>
                    <a:pt x="4270" y="12342"/>
                    <a:pt x="3770" y="13543"/>
                    <a:pt x="3403" y="14877"/>
                  </a:cubicBezTo>
                  <a:lnTo>
                    <a:pt x="0" y="14877"/>
                  </a:lnTo>
                  <a:lnTo>
                    <a:pt x="0" y="23784"/>
                  </a:lnTo>
                  <a:lnTo>
                    <a:pt x="3403" y="23784"/>
                  </a:lnTo>
                  <a:cubicBezTo>
                    <a:pt x="3770" y="25085"/>
                    <a:pt x="4270" y="26319"/>
                    <a:pt x="4937" y="27486"/>
                  </a:cubicBezTo>
                  <a:lnTo>
                    <a:pt x="2569" y="29855"/>
                  </a:lnTo>
                  <a:lnTo>
                    <a:pt x="8807" y="36126"/>
                  </a:lnTo>
                  <a:lnTo>
                    <a:pt x="11175" y="33758"/>
                  </a:lnTo>
                  <a:cubicBezTo>
                    <a:pt x="12343" y="34425"/>
                    <a:pt x="13577" y="34925"/>
                    <a:pt x="14911" y="35292"/>
                  </a:cubicBezTo>
                  <a:lnTo>
                    <a:pt x="14911" y="38661"/>
                  </a:lnTo>
                  <a:lnTo>
                    <a:pt x="23784" y="38661"/>
                  </a:lnTo>
                  <a:lnTo>
                    <a:pt x="23784" y="35292"/>
                  </a:lnTo>
                  <a:cubicBezTo>
                    <a:pt x="25085" y="34892"/>
                    <a:pt x="26319" y="34425"/>
                    <a:pt x="27487" y="33758"/>
                  </a:cubicBezTo>
                  <a:lnTo>
                    <a:pt x="29855" y="36126"/>
                  </a:lnTo>
                  <a:lnTo>
                    <a:pt x="36126" y="29855"/>
                  </a:lnTo>
                  <a:lnTo>
                    <a:pt x="33758" y="27486"/>
                  </a:lnTo>
                  <a:cubicBezTo>
                    <a:pt x="34425" y="26319"/>
                    <a:pt x="34925" y="25118"/>
                    <a:pt x="35292" y="23784"/>
                  </a:cubicBezTo>
                  <a:lnTo>
                    <a:pt x="38661" y="23784"/>
                  </a:lnTo>
                  <a:lnTo>
                    <a:pt x="38661" y="14877"/>
                  </a:lnTo>
                  <a:lnTo>
                    <a:pt x="35292" y="14877"/>
                  </a:lnTo>
                  <a:cubicBezTo>
                    <a:pt x="34925" y="13610"/>
                    <a:pt x="34425" y="12342"/>
                    <a:pt x="33758" y="11175"/>
                  </a:cubicBezTo>
                  <a:lnTo>
                    <a:pt x="36126" y="8806"/>
                  </a:lnTo>
                  <a:lnTo>
                    <a:pt x="29855" y="2535"/>
                  </a:lnTo>
                  <a:lnTo>
                    <a:pt x="27487" y="4937"/>
                  </a:lnTo>
                  <a:cubicBezTo>
                    <a:pt x="26319" y="4270"/>
                    <a:pt x="25118" y="3769"/>
                    <a:pt x="23784" y="3369"/>
                  </a:cubicBezTo>
                  <a:lnTo>
                    <a:pt x="23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2991475" y="1872625"/>
              <a:ext cx="402800" cy="402800"/>
            </a:xfrm>
            <a:custGeom>
              <a:avLst/>
              <a:gdLst/>
              <a:ahLst/>
              <a:cxnLst/>
              <a:rect l="l" t="t" r="r" b="b"/>
              <a:pathLst>
                <a:path w="16112" h="16112" extrusionOk="0">
                  <a:moveTo>
                    <a:pt x="8040" y="0"/>
                  </a:moveTo>
                  <a:cubicBezTo>
                    <a:pt x="3603" y="0"/>
                    <a:pt x="0" y="3603"/>
                    <a:pt x="0" y="8039"/>
                  </a:cubicBezTo>
                  <a:cubicBezTo>
                    <a:pt x="0" y="12476"/>
                    <a:pt x="3603" y="16112"/>
                    <a:pt x="8040" y="16112"/>
                  </a:cubicBezTo>
                  <a:cubicBezTo>
                    <a:pt x="12476" y="16112"/>
                    <a:pt x="16112" y="12476"/>
                    <a:pt x="16112" y="8039"/>
                  </a:cubicBezTo>
                  <a:cubicBezTo>
                    <a:pt x="16112" y="3603"/>
                    <a:pt x="12476" y="0"/>
                    <a:pt x="8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8"/>
          <p:cNvGrpSpPr/>
          <p:nvPr/>
        </p:nvGrpSpPr>
        <p:grpSpPr>
          <a:xfrm>
            <a:off x="6149350" y="58312"/>
            <a:ext cx="750900" cy="750900"/>
            <a:chOff x="6149350" y="58313"/>
            <a:chExt cx="750900" cy="750900"/>
          </a:xfrm>
        </p:grpSpPr>
        <p:sp>
          <p:nvSpPr>
            <p:cNvPr id="67" name="Google Shape;67;p8"/>
            <p:cNvSpPr/>
            <p:nvPr/>
          </p:nvSpPr>
          <p:spPr>
            <a:xfrm>
              <a:off x="6149350" y="58312"/>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8"/>
            <p:cNvGrpSpPr/>
            <p:nvPr/>
          </p:nvGrpSpPr>
          <p:grpSpPr>
            <a:xfrm>
              <a:off x="6356290" y="280349"/>
              <a:ext cx="337024" cy="306780"/>
              <a:chOff x="4917025" y="635075"/>
              <a:chExt cx="521225" cy="474525"/>
            </a:xfrm>
          </p:grpSpPr>
          <p:sp>
            <p:nvSpPr>
              <p:cNvPr id="69" name="Google Shape;69;p8"/>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grpSp>
        <p:nvGrpSpPr>
          <p:cNvPr id="73" name="Google Shape;73;p9"/>
          <p:cNvGrpSpPr/>
          <p:nvPr/>
        </p:nvGrpSpPr>
        <p:grpSpPr>
          <a:xfrm>
            <a:off x="973725" y="358238"/>
            <a:ext cx="750900" cy="750900"/>
            <a:chOff x="973725" y="358238"/>
            <a:chExt cx="750900" cy="750900"/>
          </a:xfrm>
        </p:grpSpPr>
        <p:sp>
          <p:nvSpPr>
            <p:cNvPr id="74" name="Google Shape;74;p9"/>
            <p:cNvSpPr/>
            <p:nvPr/>
          </p:nvSpPr>
          <p:spPr>
            <a:xfrm>
              <a:off x="973725" y="3582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9"/>
            <p:cNvGrpSpPr/>
            <p:nvPr/>
          </p:nvGrpSpPr>
          <p:grpSpPr>
            <a:xfrm>
              <a:off x="1089541" y="476658"/>
              <a:ext cx="456431" cy="455543"/>
              <a:chOff x="4918675" y="349025"/>
              <a:chExt cx="1284275" cy="1281775"/>
            </a:xfrm>
          </p:grpSpPr>
          <p:sp>
            <p:nvSpPr>
              <p:cNvPr id="76" name="Google Shape;76;p9"/>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9"/>
          <p:cNvSpPr txBox="1">
            <a:spLocks noGrp="1"/>
          </p:cNvSpPr>
          <p:nvPr>
            <p:ph type="title"/>
          </p:nvPr>
        </p:nvSpPr>
        <p:spPr>
          <a:xfrm>
            <a:off x="720000" y="1392575"/>
            <a:ext cx="38520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80" name="Google Shape;80;p9"/>
          <p:cNvSpPr txBox="1">
            <a:spLocks noGrp="1"/>
          </p:cNvSpPr>
          <p:nvPr>
            <p:ph type="subTitle" idx="1"/>
          </p:nvPr>
        </p:nvSpPr>
        <p:spPr>
          <a:xfrm>
            <a:off x="720000" y="2221500"/>
            <a:ext cx="3852000" cy="127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715100" y="2090700"/>
            <a:ext cx="3852000" cy="96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Anek Devanagari"/>
              <a:buNone/>
              <a:defRPr sz="2800" b="1">
                <a:solidFill>
                  <a:schemeClr val="dk1"/>
                </a:solidFill>
                <a:latin typeface="Anek Devanagari"/>
                <a:ea typeface="Anek Devanagari"/>
                <a:cs typeface="Anek Devanagari"/>
                <a:sym typeface="Anek Devanagari"/>
              </a:defRPr>
            </a:lvl1pPr>
            <a:lvl2pPr lvl="1"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2pPr>
            <a:lvl3pPr lvl="2"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3pPr>
            <a:lvl4pPr lvl="3"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4pPr>
            <a:lvl5pPr lvl="4"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5pPr>
            <a:lvl6pPr lvl="5"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6pPr>
            <a:lvl7pPr lvl="6"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7pPr>
            <a:lvl8pPr lvl="7"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8pPr>
            <a:lvl9pPr lvl="8"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2020950" y="1396600"/>
            <a:ext cx="5102100" cy="240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t>Drinking Ingredient Catalog</a:t>
            </a:r>
            <a:endParaRPr b="0" dirty="0"/>
          </a:p>
        </p:txBody>
      </p:sp>
      <p:sp>
        <p:nvSpPr>
          <p:cNvPr id="96" name="Google Shape;96;p15"/>
          <p:cNvSpPr txBox="1">
            <a:spLocks noGrp="1"/>
          </p:cNvSpPr>
          <p:nvPr>
            <p:ph type="subTitle" idx="1"/>
          </p:nvPr>
        </p:nvSpPr>
        <p:spPr>
          <a:xfrm>
            <a:off x="2020950" y="3802875"/>
            <a:ext cx="5102100" cy="409500"/>
          </a:xfrm>
          <a:prstGeom prst="rect">
            <a:avLst/>
          </a:prstGeom>
        </p:spPr>
        <p:txBody>
          <a:bodyPr spcFirstLastPara="1" wrap="square" lIns="91425" tIns="91425" rIns="91425" bIns="91425" anchor="t" anchorCtr="0">
            <a:noAutofit/>
          </a:bodyPr>
          <a:lstStyle/>
          <a:p>
            <a:pPr marL="0" indent="0"/>
            <a:r>
              <a:rPr lang="en" b="1" dirty="0">
                <a:solidFill>
                  <a:srgbClr val="666666"/>
                </a:solidFill>
                <a:latin typeface="Lato Extended"/>
              </a:rPr>
              <a:t>ADS 507 - </a:t>
            </a:r>
            <a:r>
              <a:rPr lang="en-US" b="1" dirty="0">
                <a:solidFill>
                  <a:srgbClr val="666666"/>
                </a:solidFill>
                <a:latin typeface="Lato Extended"/>
              </a:rPr>
              <a:t>Practical </a:t>
            </a:r>
            <a:r>
              <a:rPr lang="en-US" b="1" i="0" dirty="0">
                <a:solidFill>
                  <a:srgbClr val="666666"/>
                </a:solidFill>
                <a:effectLst/>
                <a:latin typeface="Lato Extended"/>
              </a:rPr>
              <a:t>Data Engineering</a:t>
            </a:r>
          </a:p>
          <a:p>
            <a:pPr marL="0" lvl="0" indent="0" algn="ctr" rtl="0">
              <a:spcBef>
                <a:spcPts val="0"/>
              </a:spcBef>
              <a:spcAft>
                <a:spcPts val="0"/>
              </a:spcAft>
              <a:buNone/>
            </a:pPr>
            <a:endParaRPr dirty="0"/>
          </a:p>
        </p:txBody>
      </p:sp>
      <p:grpSp>
        <p:nvGrpSpPr>
          <p:cNvPr id="97" name="Google Shape;97;p15"/>
          <p:cNvGrpSpPr/>
          <p:nvPr/>
        </p:nvGrpSpPr>
        <p:grpSpPr>
          <a:xfrm>
            <a:off x="1218900" y="1259775"/>
            <a:ext cx="750900" cy="750900"/>
            <a:chOff x="4737925" y="4200675"/>
            <a:chExt cx="750900" cy="750900"/>
          </a:xfrm>
        </p:grpSpPr>
        <p:sp>
          <p:nvSpPr>
            <p:cNvPr id="98" name="Google Shape;98;p15"/>
            <p:cNvSpPr/>
            <p:nvPr/>
          </p:nvSpPr>
          <p:spPr>
            <a:xfrm>
              <a:off x="4737925" y="42006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5"/>
            <p:cNvGrpSpPr/>
            <p:nvPr/>
          </p:nvGrpSpPr>
          <p:grpSpPr>
            <a:xfrm>
              <a:off x="4885188" y="4388720"/>
              <a:ext cx="456372" cy="374806"/>
              <a:chOff x="3188275" y="497475"/>
              <a:chExt cx="900675" cy="739700"/>
            </a:xfrm>
          </p:grpSpPr>
          <p:sp>
            <p:nvSpPr>
              <p:cNvPr id="100" name="Google Shape;100;p15"/>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 name="Google Shape;104;p15"/>
          <p:cNvGrpSpPr/>
          <p:nvPr/>
        </p:nvGrpSpPr>
        <p:grpSpPr>
          <a:xfrm>
            <a:off x="7879625" y="2169388"/>
            <a:ext cx="750900" cy="750900"/>
            <a:chOff x="305025" y="1253463"/>
            <a:chExt cx="750900" cy="750900"/>
          </a:xfrm>
        </p:grpSpPr>
        <p:sp>
          <p:nvSpPr>
            <p:cNvPr id="105" name="Google Shape;105;p15"/>
            <p:cNvSpPr/>
            <p:nvPr/>
          </p:nvSpPr>
          <p:spPr>
            <a:xfrm>
              <a:off x="305025" y="12534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5"/>
            <p:cNvGrpSpPr/>
            <p:nvPr/>
          </p:nvGrpSpPr>
          <p:grpSpPr>
            <a:xfrm>
              <a:off x="511965" y="1475499"/>
              <a:ext cx="337024" cy="306780"/>
              <a:chOff x="4917025" y="635075"/>
              <a:chExt cx="521225" cy="474525"/>
            </a:xfrm>
          </p:grpSpPr>
          <p:sp>
            <p:nvSpPr>
              <p:cNvPr id="107" name="Google Shape;107;p15"/>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oogle Shape;110;p15"/>
          <p:cNvGrpSpPr/>
          <p:nvPr/>
        </p:nvGrpSpPr>
        <p:grpSpPr>
          <a:xfrm>
            <a:off x="7367325" y="1259788"/>
            <a:ext cx="750900" cy="750900"/>
            <a:chOff x="942800" y="134363"/>
            <a:chExt cx="750900" cy="750900"/>
          </a:xfrm>
        </p:grpSpPr>
        <p:sp>
          <p:nvSpPr>
            <p:cNvPr id="111" name="Google Shape;111;p15"/>
            <p:cNvSpPr/>
            <p:nvPr/>
          </p:nvSpPr>
          <p:spPr>
            <a:xfrm>
              <a:off x="942800" y="134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5"/>
            <p:cNvGrpSpPr/>
            <p:nvPr/>
          </p:nvGrpSpPr>
          <p:grpSpPr>
            <a:xfrm>
              <a:off x="1090062" y="315263"/>
              <a:ext cx="456379" cy="389130"/>
              <a:chOff x="3329225" y="587300"/>
              <a:chExt cx="649650" cy="554000"/>
            </a:xfrm>
          </p:grpSpPr>
          <p:sp>
            <p:nvSpPr>
              <p:cNvPr id="113" name="Google Shape;113;p15"/>
              <p:cNvSpPr/>
              <p:nvPr/>
            </p:nvSpPr>
            <p:spPr>
              <a:xfrm>
                <a:off x="3329225" y="587300"/>
                <a:ext cx="543725" cy="554000"/>
              </a:xfrm>
              <a:custGeom>
                <a:avLst/>
                <a:gdLst/>
                <a:ahLst/>
                <a:cxnLst/>
                <a:rect l="l" t="t" r="r" b="b"/>
                <a:pathLst>
                  <a:path w="21749" h="22160" extrusionOk="0">
                    <a:moveTo>
                      <a:pt x="12238" y="1"/>
                    </a:moveTo>
                    <a:cubicBezTo>
                      <a:pt x="7284" y="1"/>
                      <a:pt x="2771" y="3328"/>
                      <a:pt x="1501" y="8349"/>
                    </a:cubicBezTo>
                    <a:cubicBezTo>
                      <a:pt x="0" y="14253"/>
                      <a:pt x="3569" y="20324"/>
                      <a:pt x="9507" y="21825"/>
                    </a:cubicBezTo>
                    <a:cubicBezTo>
                      <a:pt x="10420" y="22051"/>
                      <a:pt x="11336" y="22160"/>
                      <a:pt x="12237" y="22160"/>
                    </a:cubicBezTo>
                    <a:cubicBezTo>
                      <a:pt x="14265" y="22160"/>
                      <a:pt x="16216" y="21607"/>
                      <a:pt x="17880" y="20591"/>
                    </a:cubicBezTo>
                    <a:lnTo>
                      <a:pt x="12276" y="11051"/>
                    </a:lnTo>
                    <a:lnTo>
                      <a:pt x="21749" y="5414"/>
                    </a:lnTo>
                    <a:cubicBezTo>
                      <a:pt x="20315" y="3012"/>
                      <a:pt x="17946" y="1077"/>
                      <a:pt x="14977" y="343"/>
                    </a:cubicBezTo>
                    <a:cubicBezTo>
                      <a:pt x="14061" y="112"/>
                      <a:pt x="13142" y="1"/>
                      <a:pt x="12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691975" y="736800"/>
                <a:ext cx="286900" cy="379475"/>
              </a:xfrm>
              <a:custGeom>
                <a:avLst/>
                <a:gdLst/>
                <a:ahLst/>
                <a:cxnLst/>
                <a:rect l="l" t="t" r="r" b="b"/>
                <a:pathLst>
                  <a:path w="11476" h="15179" fill="none" extrusionOk="0">
                    <a:moveTo>
                      <a:pt x="10708" y="8373"/>
                    </a:moveTo>
                    <a:cubicBezTo>
                      <a:pt x="11475" y="5404"/>
                      <a:pt x="10975" y="2402"/>
                      <a:pt x="9507" y="1"/>
                    </a:cubicBezTo>
                    <a:lnTo>
                      <a:pt x="0" y="5671"/>
                    </a:lnTo>
                    <a:lnTo>
                      <a:pt x="5671" y="15178"/>
                    </a:lnTo>
                    <a:cubicBezTo>
                      <a:pt x="8073" y="13710"/>
                      <a:pt x="9974" y="11342"/>
                      <a:pt x="10708" y="8373"/>
                    </a:cubicBezTo>
                    <a:close/>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 name="Google Shape;115;p15"/>
          <p:cNvGrpSpPr/>
          <p:nvPr/>
        </p:nvGrpSpPr>
        <p:grpSpPr>
          <a:xfrm>
            <a:off x="7940725" y="350163"/>
            <a:ext cx="750900" cy="750900"/>
            <a:chOff x="2332975" y="586838"/>
            <a:chExt cx="750900" cy="750900"/>
          </a:xfrm>
        </p:grpSpPr>
        <p:sp>
          <p:nvSpPr>
            <p:cNvPr id="116" name="Google Shape;116;p15"/>
            <p:cNvSpPr/>
            <p:nvPr/>
          </p:nvSpPr>
          <p:spPr>
            <a:xfrm>
              <a:off x="2332975" y="5868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5"/>
            <p:cNvGrpSpPr/>
            <p:nvPr/>
          </p:nvGrpSpPr>
          <p:grpSpPr>
            <a:xfrm>
              <a:off x="2448791" y="705258"/>
              <a:ext cx="456431" cy="455543"/>
              <a:chOff x="4918675" y="349025"/>
              <a:chExt cx="1284275" cy="1281775"/>
            </a:xfrm>
          </p:grpSpPr>
          <p:sp>
            <p:nvSpPr>
              <p:cNvPr id="118" name="Google Shape;118;p15"/>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 name="Google Shape;121;p15"/>
          <p:cNvGrpSpPr/>
          <p:nvPr/>
        </p:nvGrpSpPr>
        <p:grpSpPr>
          <a:xfrm>
            <a:off x="1884725" y="508875"/>
            <a:ext cx="750900" cy="750900"/>
            <a:chOff x="3821100" y="1415250"/>
            <a:chExt cx="750900" cy="750900"/>
          </a:xfrm>
        </p:grpSpPr>
        <p:sp>
          <p:nvSpPr>
            <p:cNvPr id="122" name="Google Shape;122;p15"/>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15"/>
            <p:cNvGrpSpPr/>
            <p:nvPr/>
          </p:nvGrpSpPr>
          <p:grpSpPr>
            <a:xfrm>
              <a:off x="4009422" y="1607598"/>
              <a:ext cx="456363" cy="476465"/>
              <a:chOff x="1828975" y="460775"/>
              <a:chExt cx="1185050" cy="1237250"/>
            </a:xfrm>
          </p:grpSpPr>
          <p:sp>
            <p:nvSpPr>
              <p:cNvPr id="124" name="Google Shape;124;p15"/>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 name="Google Shape;131;p15"/>
          <p:cNvGrpSpPr/>
          <p:nvPr/>
        </p:nvGrpSpPr>
        <p:grpSpPr>
          <a:xfrm>
            <a:off x="300238" y="1462500"/>
            <a:ext cx="1241700" cy="3503550"/>
            <a:chOff x="3145450" y="1419325"/>
            <a:chExt cx="1241700" cy="3503550"/>
          </a:xfrm>
        </p:grpSpPr>
        <p:sp>
          <p:nvSpPr>
            <p:cNvPr id="132" name="Google Shape;132;p15"/>
            <p:cNvSpPr/>
            <p:nvPr/>
          </p:nvSpPr>
          <p:spPr>
            <a:xfrm>
              <a:off x="3539075" y="1824025"/>
              <a:ext cx="300950" cy="254600"/>
            </a:xfrm>
            <a:custGeom>
              <a:avLst/>
              <a:gdLst/>
              <a:ahLst/>
              <a:cxnLst/>
              <a:rect l="l" t="t" r="r" b="b"/>
              <a:pathLst>
                <a:path w="12038" h="10184" extrusionOk="0">
                  <a:moveTo>
                    <a:pt x="11825" y="1"/>
                  </a:moveTo>
                  <a:lnTo>
                    <a:pt x="1" y="1915"/>
                  </a:lnTo>
                  <a:lnTo>
                    <a:pt x="1" y="10183"/>
                  </a:lnTo>
                  <a:lnTo>
                    <a:pt x="7965" y="10183"/>
                  </a:lnTo>
                  <a:lnTo>
                    <a:pt x="7965" y="7964"/>
                  </a:lnTo>
                  <a:cubicBezTo>
                    <a:pt x="7965" y="7964"/>
                    <a:pt x="8613" y="8180"/>
                    <a:pt x="9325" y="8180"/>
                  </a:cubicBezTo>
                  <a:cubicBezTo>
                    <a:pt x="9680" y="8180"/>
                    <a:pt x="10052" y="8126"/>
                    <a:pt x="10366" y="7964"/>
                  </a:cubicBezTo>
                  <a:cubicBezTo>
                    <a:pt x="11308" y="7417"/>
                    <a:pt x="12038" y="1520"/>
                    <a:pt x="11825" y="1"/>
                  </a:cubicBez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304275" y="2832400"/>
              <a:ext cx="686975" cy="212725"/>
            </a:xfrm>
            <a:custGeom>
              <a:avLst/>
              <a:gdLst/>
              <a:ahLst/>
              <a:cxnLst/>
              <a:rect l="l" t="t" r="r" b="b"/>
              <a:pathLst>
                <a:path w="27479" h="8509" extrusionOk="0">
                  <a:moveTo>
                    <a:pt x="6627" y="0"/>
                  </a:moveTo>
                  <a:lnTo>
                    <a:pt x="1" y="5593"/>
                  </a:lnTo>
                  <a:cubicBezTo>
                    <a:pt x="1" y="5593"/>
                    <a:pt x="31" y="6140"/>
                    <a:pt x="122" y="7022"/>
                  </a:cubicBezTo>
                  <a:cubicBezTo>
                    <a:pt x="1408" y="7444"/>
                    <a:pt x="5386" y="8509"/>
                    <a:pt x="12308" y="8509"/>
                  </a:cubicBezTo>
                  <a:cubicBezTo>
                    <a:pt x="16346" y="8509"/>
                    <a:pt x="21386" y="8147"/>
                    <a:pt x="27478" y="7083"/>
                  </a:cubicBezTo>
                  <a:cubicBezTo>
                    <a:pt x="26931" y="5198"/>
                    <a:pt x="26445" y="4317"/>
                    <a:pt x="26445" y="4317"/>
                  </a:cubicBezTo>
                  <a:lnTo>
                    <a:pt x="25411" y="2311"/>
                  </a:lnTo>
                  <a:lnTo>
                    <a:pt x="6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15"/>
            <p:cNvGrpSpPr/>
            <p:nvPr/>
          </p:nvGrpSpPr>
          <p:grpSpPr>
            <a:xfrm>
              <a:off x="3145450" y="1419325"/>
              <a:ext cx="1241700" cy="3503550"/>
              <a:chOff x="3145450" y="1419325"/>
              <a:chExt cx="1241700" cy="3503550"/>
            </a:xfrm>
          </p:grpSpPr>
          <p:sp>
            <p:nvSpPr>
              <p:cNvPr id="135" name="Google Shape;135;p15"/>
              <p:cNvSpPr/>
              <p:nvPr/>
            </p:nvSpPr>
            <p:spPr>
              <a:xfrm>
                <a:off x="3145450" y="4706275"/>
                <a:ext cx="942300" cy="216600"/>
              </a:xfrm>
              <a:custGeom>
                <a:avLst/>
                <a:gdLst/>
                <a:ahLst/>
                <a:cxnLst/>
                <a:rect l="l" t="t" r="r" b="b"/>
                <a:pathLst>
                  <a:path w="37692" h="8664" extrusionOk="0">
                    <a:moveTo>
                      <a:pt x="18846" y="1"/>
                    </a:moveTo>
                    <a:cubicBezTo>
                      <a:pt x="8451" y="1"/>
                      <a:pt x="1" y="1946"/>
                      <a:pt x="1" y="4317"/>
                    </a:cubicBezTo>
                    <a:cubicBezTo>
                      <a:pt x="1" y="6718"/>
                      <a:pt x="8451" y="8664"/>
                      <a:pt x="18846" y="8664"/>
                    </a:cubicBezTo>
                    <a:cubicBezTo>
                      <a:pt x="29272" y="8664"/>
                      <a:pt x="37692" y="6718"/>
                      <a:pt x="37692" y="4317"/>
                    </a:cubicBezTo>
                    <a:cubicBezTo>
                      <a:pt x="37692" y="1946"/>
                      <a:pt x="29272" y="1"/>
                      <a:pt x="18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673575" y="4596850"/>
                <a:ext cx="158850" cy="265250"/>
              </a:xfrm>
              <a:custGeom>
                <a:avLst/>
                <a:gdLst/>
                <a:ahLst/>
                <a:cxnLst/>
                <a:rect l="l" t="t" r="r" b="b"/>
                <a:pathLst>
                  <a:path w="6354" h="10610" extrusionOk="0">
                    <a:moveTo>
                      <a:pt x="791" y="1"/>
                    </a:moveTo>
                    <a:cubicBezTo>
                      <a:pt x="791" y="1"/>
                      <a:pt x="457" y="3223"/>
                      <a:pt x="244" y="4256"/>
                    </a:cubicBezTo>
                    <a:cubicBezTo>
                      <a:pt x="1" y="5290"/>
                      <a:pt x="244" y="10032"/>
                      <a:pt x="244" y="10032"/>
                    </a:cubicBezTo>
                    <a:lnTo>
                      <a:pt x="5229" y="10609"/>
                    </a:lnTo>
                    <a:cubicBezTo>
                      <a:pt x="5229" y="10609"/>
                      <a:pt x="5320" y="7691"/>
                      <a:pt x="5563" y="6810"/>
                    </a:cubicBezTo>
                    <a:cubicBezTo>
                      <a:pt x="5776" y="5959"/>
                      <a:pt x="5563" y="4864"/>
                      <a:pt x="5563" y="4287"/>
                    </a:cubicBezTo>
                    <a:cubicBezTo>
                      <a:pt x="5563" y="3740"/>
                      <a:pt x="6354" y="457"/>
                      <a:pt x="6354" y="457"/>
                    </a:cubicBezTo>
                    <a:lnTo>
                      <a:pt x="791" y="1"/>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3642425" y="4739725"/>
                <a:ext cx="183175" cy="164175"/>
              </a:xfrm>
              <a:custGeom>
                <a:avLst/>
                <a:gdLst/>
                <a:ahLst/>
                <a:cxnLst/>
                <a:rect l="l" t="t" r="r" b="b"/>
                <a:pathLst>
                  <a:path w="7327" h="6567" extrusionOk="0">
                    <a:moveTo>
                      <a:pt x="1460" y="0"/>
                    </a:moveTo>
                    <a:cubicBezTo>
                      <a:pt x="1460" y="1"/>
                      <a:pt x="913" y="1429"/>
                      <a:pt x="609" y="2219"/>
                    </a:cubicBezTo>
                    <a:cubicBezTo>
                      <a:pt x="305" y="3040"/>
                      <a:pt x="1" y="5532"/>
                      <a:pt x="1065" y="6171"/>
                    </a:cubicBezTo>
                    <a:cubicBezTo>
                      <a:pt x="1510" y="6459"/>
                      <a:pt x="2338" y="6566"/>
                      <a:pt x="3222" y="6566"/>
                    </a:cubicBezTo>
                    <a:cubicBezTo>
                      <a:pt x="4391" y="6566"/>
                      <a:pt x="5657" y="6378"/>
                      <a:pt x="6262" y="6171"/>
                    </a:cubicBezTo>
                    <a:cubicBezTo>
                      <a:pt x="7326" y="5836"/>
                      <a:pt x="7174" y="4256"/>
                      <a:pt x="7174" y="2888"/>
                    </a:cubicBezTo>
                    <a:cubicBezTo>
                      <a:pt x="7174" y="1459"/>
                      <a:pt x="6840" y="1125"/>
                      <a:pt x="6840" y="1125"/>
                    </a:cubicBezTo>
                    <a:lnTo>
                      <a:pt x="6657" y="2341"/>
                    </a:lnTo>
                    <a:cubicBezTo>
                      <a:pt x="5553" y="1966"/>
                      <a:pt x="4601" y="1841"/>
                      <a:pt x="3822" y="1841"/>
                    </a:cubicBezTo>
                    <a:cubicBezTo>
                      <a:pt x="2264" y="1841"/>
                      <a:pt x="1399" y="2341"/>
                      <a:pt x="1399" y="2341"/>
                    </a:cubicBezTo>
                    <a:lnTo>
                      <a:pt x="1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3647000" y="4848375"/>
                <a:ext cx="174800" cy="47150"/>
              </a:xfrm>
              <a:custGeom>
                <a:avLst/>
                <a:gdLst/>
                <a:ahLst/>
                <a:cxnLst/>
                <a:rect l="l" t="t" r="r" b="b"/>
                <a:pathLst>
                  <a:path w="6992" h="1886" fill="none" extrusionOk="0">
                    <a:moveTo>
                      <a:pt x="122" y="274"/>
                    </a:moveTo>
                    <a:cubicBezTo>
                      <a:pt x="122" y="274"/>
                      <a:pt x="0" y="1642"/>
                      <a:pt x="1793" y="1764"/>
                    </a:cubicBezTo>
                    <a:cubicBezTo>
                      <a:pt x="3587" y="1885"/>
                      <a:pt x="5775" y="1490"/>
                      <a:pt x="6353" y="1034"/>
                    </a:cubicBezTo>
                    <a:cubicBezTo>
                      <a:pt x="6930" y="548"/>
                      <a:pt x="6991" y="1"/>
                      <a:pt x="6991" y="1"/>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3658400" y="4798225"/>
                <a:ext cx="19000" cy="89700"/>
              </a:xfrm>
              <a:custGeom>
                <a:avLst/>
                <a:gdLst/>
                <a:ahLst/>
                <a:cxnLst/>
                <a:rect l="l" t="t" r="r" b="b"/>
                <a:pathLst>
                  <a:path w="760" h="3588" fill="none" extrusionOk="0">
                    <a:moveTo>
                      <a:pt x="426" y="3587"/>
                    </a:moveTo>
                    <a:cubicBezTo>
                      <a:pt x="426" y="3587"/>
                      <a:pt x="0" y="1156"/>
                      <a:pt x="760" y="1"/>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3808850" y="4798225"/>
                <a:ext cx="12950" cy="64625"/>
              </a:xfrm>
              <a:custGeom>
                <a:avLst/>
                <a:gdLst/>
                <a:ahLst/>
                <a:cxnLst/>
                <a:rect l="l" t="t" r="r" b="b"/>
                <a:pathLst>
                  <a:path w="518" h="2585" fill="none" extrusionOk="0">
                    <a:moveTo>
                      <a:pt x="0" y="1"/>
                    </a:moveTo>
                    <a:cubicBezTo>
                      <a:pt x="0" y="1"/>
                      <a:pt x="517" y="1642"/>
                      <a:pt x="304" y="2584"/>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3690300" y="4599150"/>
                <a:ext cx="141375" cy="34200"/>
              </a:xfrm>
              <a:custGeom>
                <a:avLst/>
                <a:gdLst/>
                <a:ahLst/>
                <a:cxnLst/>
                <a:rect l="l" t="t" r="r" b="b"/>
                <a:pathLst>
                  <a:path w="5655" h="1368" extrusionOk="0">
                    <a:moveTo>
                      <a:pt x="92" y="0"/>
                    </a:moveTo>
                    <a:lnTo>
                      <a:pt x="61" y="517"/>
                    </a:lnTo>
                    <a:cubicBezTo>
                      <a:pt x="61" y="517"/>
                      <a:pt x="1" y="638"/>
                      <a:pt x="1125" y="942"/>
                    </a:cubicBezTo>
                    <a:cubicBezTo>
                      <a:pt x="2280" y="1246"/>
                      <a:pt x="5229" y="1368"/>
                      <a:pt x="5229" y="1368"/>
                    </a:cubicBezTo>
                    <a:lnTo>
                      <a:pt x="5654" y="395"/>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3466900" y="4597625"/>
                <a:ext cx="145925" cy="258375"/>
              </a:xfrm>
              <a:custGeom>
                <a:avLst/>
                <a:gdLst/>
                <a:ahLst/>
                <a:cxnLst/>
                <a:rect l="l" t="t" r="r" b="b"/>
                <a:pathLst>
                  <a:path w="5837" h="10335" extrusionOk="0">
                    <a:moveTo>
                      <a:pt x="213" y="0"/>
                    </a:moveTo>
                    <a:cubicBezTo>
                      <a:pt x="213" y="0"/>
                      <a:pt x="578" y="3344"/>
                      <a:pt x="487" y="3921"/>
                    </a:cubicBezTo>
                    <a:cubicBezTo>
                      <a:pt x="426" y="4499"/>
                      <a:pt x="61" y="5532"/>
                      <a:pt x="152" y="6444"/>
                    </a:cubicBezTo>
                    <a:cubicBezTo>
                      <a:pt x="274" y="7295"/>
                      <a:pt x="0" y="10274"/>
                      <a:pt x="0" y="10274"/>
                    </a:cubicBezTo>
                    <a:lnTo>
                      <a:pt x="5016" y="10335"/>
                    </a:lnTo>
                    <a:cubicBezTo>
                      <a:pt x="5016" y="10335"/>
                      <a:pt x="5836" y="5684"/>
                      <a:pt x="5776" y="4651"/>
                    </a:cubicBezTo>
                    <a:cubicBezTo>
                      <a:pt x="5684" y="3617"/>
                      <a:pt x="5776" y="365"/>
                      <a:pt x="5776" y="365"/>
                    </a:cubicBezTo>
                    <a:lnTo>
                      <a:pt x="213" y="0"/>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3444850" y="4746550"/>
                <a:ext cx="184700" cy="159275"/>
              </a:xfrm>
              <a:custGeom>
                <a:avLst/>
                <a:gdLst/>
                <a:ahLst/>
                <a:cxnLst/>
                <a:rect l="l" t="t" r="r" b="b"/>
                <a:pathLst>
                  <a:path w="7388" h="6371" extrusionOk="0">
                    <a:moveTo>
                      <a:pt x="6658" y="1"/>
                    </a:moveTo>
                    <a:lnTo>
                      <a:pt x="6262" y="2372"/>
                    </a:lnTo>
                    <a:cubicBezTo>
                      <a:pt x="6262" y="2372"/>
                      <a:pt x="5153" y="1492"/>
                      <a:pt x="2996" y="1492"/>
                    </a:cubicBezTo>
                    <a:cubicBezTo>
                      <a:pt x="2434" y="1492"/>
                      <a:pt x="1799" y="1552"/>
                      <a:pt x="1095" y="1703"/>
                    </a:cubicBezTo>
                    <a:lnTo>
                      <a:pt x="1095" y="426"/>
                    </a:lnTo>
                    <a:cubicBezTo>
                      <a:pt x="1095" y="426"/>
                      <a:pt x="730" y="730"/>
                      <a:pt x="548" y="2098"/>
                    </a:cubicBezTo>
                    <a:cubicBezTo>
                      <a:pt x="335" y="3466"/>
                      <a:pt x="1" y="5016"/>
                      <a:pt x="1034" y="5533"/>
                    </a:cubicBezTo>
                    <a:cubicBezTo>
                      <a:pt x="1814" y="5900"/>
                      <a:pt x="3736" y="6371"/>
                      <a:pt x="5103" y="6371"/>
                    </a:cubicBezTo>
                    <a:cubicBezTo>
                      <a:pt x="5547" y="6371"/>
                      <a:pt x="5933" y="6321"/>
                      <a:pt x="6202" y="6202"/>
                    </a:cubicBezTo>
                    <a:cubicBezTo>
                      <a:pt x="7326" y="5715"/>
                      <a:pt x="7387" y="3162"/>
                      <a:pt x="7174" y="2341"/>
                    </a:cubicBezTo>
                    <a:cubicBezTo>
                      <a:pt x="6992" y="1490"/>
                      <a:pt x="6658" y="1"/>
                      <a:pt x="6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3451700" y="4855225"/>
                <a:ext cx="164150" cy="36500"/>
              </a:xfrm>
              <a:custGeom>
                <a:avLst/>
                <a:gdLst/>
                <a:ahLst/>
                <a:cxnLst/>
                <a:rect l="l" t="t" r="r" b="b"/>
                <a:pathLst>
                  <a:path w="6566" h="1460" fill="none" extrusionOk="0">
                    <a:moveTo>
                      <a:pt x="0" y="0"/>
                    </a:moveTo>
                    <a:cubicBezTo>
                      <a:pt x="0" y="0"/>
                      <a:pt x="912" y="1064"/>
                      <a:pt x="3192" y="1247"/>
                    </a:cubicBezTo>
                    <a:cubicBezTo>
                      <a:pt x="5502" y="1459"/>
                      <a:pt x="6566" y="943"/>
                      <a:pt x="6566" y="943"/>
                    </a:cubicBezTo>
                  </a:path>
                </a:pathLst>
              </a:custGeom>
              <a:solidFill>
                <a:schemeClr val="accent2"/>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3450950" y="4789125"/>
                <a:ext cx="20525" cy="73725"/>
              </a:xfrm>
              <a:custGeom>
                <a:avLst/>
                <a:gdLst/>
                <a:ahLst/>
                <a:cxnLst/>
                <a:rect l="l" t="t" r="r" b="b"/>
                <a:pathLst>
                  <a:path w="821" h="2949" fill="none" extrusionOk="0">
                    <a:moveTo>
                      <a:pt x="821" y="0"/>
                    </a:moveTo>
                    <a:cubicBezTo>
                      <a:pt x="821" y="0"/>
                      <a:pt x="0" y="2067"/>
                      <a:pt x="365" y="2948"/>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3601400" y="4805825"/>
                <a:ext cx="9900" cy="79050"/>
              </a:xfrm>
              <a:custGeom>
                <a:avLst/>
                <a:gdLst/>
                <a:ahLst/>
                <a:cxnLst/>
                <a:rect l="l" t="t" r="r" b="b"/>
                <a:pathLst>
                  <a:path w="396" h="3162" fill="none" extrusionOk="0">
                    <a:moveTo>
                      <a:pt x="0" y="1"/>
                    </a:moveTo>
                    <a:cubicBezTo>
                      <a:pt x="0" y="1"/>
                      <a:pt x="396" y="1824"/>
                      <a:pt x="0" y="3162"/>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3475250" y="4615100"/>
                <a:ext cx="136800" cy="53300"/>
              </a:xfrm>
              <a:custGeom>
                <a:avLst/>
                <a:gdLst/>
                <a:ahLst/>
                <a:cxnLst/>
                <a:rect l="l" t="t" r="r" b="b"/>
                <a:pathLst>
                  <a:path w="5472" h="2132" extrusionOk="0">
                    <a:moveTo>
                      <a:pt x="5472" y="0"/>
                    </a:moveTo>
                    <a:lnTo>
                      <a:pt x="1" y="517"/>
                    </a:lnTo>
                    <a:lnTo>
                      <a:pt x="122" y="1672"/>
                    </a:lnTo>
                    <a:cubicBezTo>
                      <a:pt x="122" y="1672"/>
                      <a:pt x="1568" y="2132"/>
                      <a:pt x="3144" y="2132"/>
                    </a:cubicBezTo>
                    <a:cubicBezTo>
                      <a:pt x="3932" y="2132"/>
                      <a:pt x="4753" y="2017"/>
                      <a:pt x="5442" y="1672"/>
                    </a:cubicBezTo>
                    <a:lnTo>
                      <a:pt x="54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3739700" y="1990450"/>
                <a:ext cx="22825" cy="37250"/>
              </a:xfrm>
              <a:custGeom>
                <a:avLst/>
                <a:gdLst/>
                <a:ahLst/>
                <a:cxnLst/>
                <a:rect l="l" t="t" r="r" b="b"/>
                <a:pathLst>
                  <a:path w="913" h="1490" extrusionOk="0">
                    <a:moveTo>
                      <a:pt x="0" y="0"/>
                    </a:moveTo>
                    <a:lnTo>
                      <a:pt x="0" y="1307"/>
                    </a:lnTo>
                    <a:lnTo>
                      <a:pt x="912" y="1490"/>
                    </a:lnTo>
                    <a:lnTo>
                      <a:pt x="0" y="0"/>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3270850" y="1419325"/>
                <a:ext cx="683925" cy="571400"/>
              </a:xfrm>
              <a:custGeom>
                <a:avLst/>
                <a:gdLst/>
                <a:ahLst/>
                <a:cxnLst/>
                <a:rect l="l" t="t" r="r" b="b"/>
                <a:pathLst>
                  <a:path w="27357" h="22856" extrusionOk="0">
                    <a:moveTo>
                      <a:pt x="14069" y="1"/>
                    </a:moveTo>
                    <a:cubicBezTo>
                      <a:pt x="12955" y="1"/>
                      <a:pt x="11856" y="409"/>
                      <a:pt x="11034" y="1143"/>
                    </a:cubicBezTo>
                    <a:cubicBezTo>
                      <a:pt x="11085" y="758"/>
                      <a:pt x="10661" y="439"/>
                      <a:pt x="10254" y="439"/>
                    </a:cubicBezTo>
                    <a:cubicBezTo>
                      <a:pt x="10178" y="439"/>
                      <a:pt x="10103" y="450"/>
                      <a:pt x="10031" y="474"/>
                    </a:cubicBezTo>
                    <a:cubicBezTo>
                      <a:pt x="9575" y="626"/>
                      <a:pt x="9362" y="1052"/>
                      <a:pt x="9210" y="1507"/>
                    </a:cubicBezTo>
                    <a:cubicBezTo>
                      <a:pt x="8785" y="1447"/>
                      <a:pt x="8336" y="1378"/>
                      <a:pt x="7899" y="1378"/>
                    </a:cubicBezTo>
                    <a:cubicBezTo>
                      <a:pt x="7462" y="1378"/>
                      <a:pt x="7037" y="1447"/>
                      <a:pt x="6657" y="1659"/>
                    </a:cubicBezTo>
                    <a:cubicBezTo>
                      <a:pt x="6475" y="1751"/>
                      <a:pt x="6262" y="1872"/>
                      <a:pt x="6201" y="2055"/>
                    </a:cubicBezTo>
                    <a:cubicBezTo>
                      <a:pt x="6079" y="2267"/>
                      <a:pt x="6231" y="2571"/>
                      <a:pt x="6383" y="2723"/>
                    </a:cubicBezTo>
                    <a:cubicBezTo>
                      <a:pt x="5168" y="2754"/>
                      <a:pt x="3952" y="3118"/>
                      <a:pt x="3070" y="3969"/>
                    </a:cubicBezTo>
                    <a:cubicBezTo>
                      <a:pt x="2918" y="4121"/>
                      <a:pt x="2766" y="4304"/>
                      <a:pt x="2705" y="4486"/>
                    </a:cubicBezTo>
                    <a:cubicBezTo>
                      <a:pt x="2614" y="4729"/>
                      <a:pt x="2827" y="5003"/>
                      <a:pt x="2979" y="5155"/>
                    </a:cubicBezTo>
                    <a:cubicBezTo>
                      <a:pt x="2006" y="5611"/>
                      <a:pt x="1338" y="6462"/>
                      <a:pt x="851" y="7435"/>
                    </a:cubicBezTo>
                    <a:cubicBezTo>
                      <a:pt x="578" y="7951"/>
                      <a:pt x="304" y="8529"/>
                      <a:pt x="395" y="9137"/>
                    </a:cubicBezTo>
                    <a:cubicBezTo>
                      <a:pt x="454" y="9719"/>
                      <a:pt x="985" y="10356"/>
                      <a:pt x="1564" y="10356"/>
                    </a:cubicBezTo>
                    <a:cubicBezTo>
                      <a:pt x="1590" y="10356"/>
                      <a:pt x="1616" y="10355"/>
                      <a:pt x="1642" y="10353"/>
                    </a:cubicBezTo>
                    <a:lnTo>
                      <a:pt x="1642" y="10353"/>
                    </a:lnTo>
                    <a:cubicBezTo>
                      <a:pt x="1155" y="10778"/>
                      <a:pt x="1064" y="11416"/>
                      <a:pt x="1398" y="11933"/>
                    </a:cubicBezTo>
                    <a:cubicBezTo>
                      <a:pt x="547" y="12632"/>
                      <a:pt x="0" y="13726"/>
                      <a:pt x="0" y="14821"/>
                    </a:cubicBezTo>
                    <a:cubicBezTo>
                      <a:pt x="0" y="15125"/>
                      <a:pt x="31" y="15429"/>
                      <a:pt x="183" y="15702"/>
                    </a:cubicBezTo>
                    <a:cubicBezTo>
                      <a:pt x="335" y="15976"/>
                      <a:pt x="608" y="16189"/>
                      <a:pt x="912" y="16189"/>
                    </a:cubicBezTo>
                    <a:cubicBezTo>
                      <a:pt x="760" y="17222"/>
                      <a:pt x="1095" y="18438"/>
                      <a:pt x="2006" y="18985"/>
                    </a:cubicBezTo>
                    <a:cubicBezTo>
                      <a:pt x="2067" y="19623"/>
                      <a:pt x="2128" y="20292"/>
                      <a:pt x="2462" y="20869"/>
                    </a:cubicBezTo>
                    <a:cubicBezTo>
                      <a:pt x="2705" y="21265"/>
                      <a:pt x="3009" y="21599"/>
                      <a:pt x="3435" y="21721"/>
                    </a:cubicBezTo>
                    <a:cubicBezTo>
                      <a:pt x="3509" y="21738"/>
                      <a:pt x="3588" y="21746"/>
                      <a:pt x="3670" y="21746"/>
                    </a:cubicBezTo>
                    <a:cubicBezTo>
                      <a:pt x="4021" y="21746"/>
                      <a:pt x="4406" y="21586"/>
                      <a:pt x="4529" y="21265"/>
                    </a:cubicBezTo>
                    <a:cubicBezTo>
                      <a:pt x="4560" y="21721"/>
                      <a:pt x="4955" y="22085"/>
                      <a:pt x="5350" y="22116"/>
                    </a:cubicBezTo>
                    <a:cubicBezTo>
                      <a:pt x="5384" y="22120"/>
                      <a:pt x="5417" y="22122"/>
                      <a:pt x="5450" y="22122"/>
                    </a:cubicBezTo>
                    <a:cubicBezTo>
                      <a:pt x="5867" y="22122"/>
                      <a:pt x="6240" y="21782"/>
                      <a:pt x="6353" y="21417"/>
                    </a:cubicBezTo>
                    <a:cubicBezTo>
                      <a:pt x="6475" y="21721"/>
                      <a:pt x="6778" y="22024"/>
                      <a:pt x="7113" y="22055"/>
                    </a:cubicBezTo>
                    <a:cubicBezTo>
                      <a:pt x="7135" y="22057"/>
                      <a:pt x="7157" y="22058"/>
                      <a:pt x="7180" y="22058"/>
                    </a:cubicBezTo>
                    <a:cubicBezTo>
                      <a:pt x="7465" y="22058"/>
                      <a:pt x="7762" y="21883"/>
                      <a:pt x="7903" y="21629"/>
                    </a:cubicBezTo>
                    <a:cubicBezTo>
                      <a:pt x="8152" y="21975"/>
                      <a:pt x="8571" y="22162"/>
                      <a:pt x="8992" y="22162"/>
                    </a:cubicBezTo>
                    <a:cubicBezTo>
                      <a:pt x="9237" y="22162"/>
                      <a:pt x="9483" y="22098"/>
                      <a:pt x="9696" y="21964"/>
                    </a:cubicBezTo>
                    <a:cubicBezTo>
                      <a:pt x="9724" y="22384"/>
                      <a:pt x="10140" y="22856"/>
                      <a:pt x="10609" y="22856"/>
                    </a:cubicBezTo>
                    <a:cubicBezTo>
                      <a:pt x="10649" y="22856"/>
                      <a:pt x="10689" y="22852"/>
                      <a:pt x="10730" y="22845"/>
                    </a:cubicBezTo>
                    <a:cubicBezTo>
                      <a:pt x="12065" y="22605"/>
                      <a:pt x="13354" y="22505"/>
                      <a:pt x="14719" y="22505"/>
                    </a:cubicBezTo>
                    <a:cubicBezTo>
                      <a:pt x="14908" y="22505"/>
                      <a:pt x="15098" y="22507"/>
                      <a:pt x="15289" y="22511"/>
                    </a:cubicBezTo>
                    <a:cubicBezTo>
                      <a:pt x="15745" y="22511"/>
                      <a:pt x="16384" y="22511"/>
                      <a:pt x="16657" y="22663"/>
                    </a:cubicBezTo>
                    <a:cubicBezTo>
                      <a:pt x="16758" y="22713"/>
                      <a:pt x="16866" y="22737"/>
                      <a:pt x="16973" y="22737"/>
                    </a:cubicBezTo>
                    <a:cubicBezTo>
                      <a:pt x="17187" y="22737"/>
                      <a:pt x="17397" y="22643"/>
                      <a:pt x="17539" y="22480"/>
                    </a:cubicBezTo>
                    <a:cubicBezTo>
                      <a:pt x="17721" y="22207"/>
                      <a:pt x="17873" y="21751"/>
                      <a:pt x="17721" y="21447"/>
                    </a:cubicBezTo>
                    <a:lnTo>
                      <a:pt x="17721" y="21447"/>
                    </a:lnTo>
                    <a:cubicBezTo>
                      <a:pt x="17907" y="21459"/>
                      <a:pt x="18088" y="21472"/>
                      <a:pt x="18264" y="21472"/>
                    </a:cubicBezTo>
                    <a:cubicBezTo>
                      <a:pt x="18519" y="21472"/>
                      <a:pt x="18764" y="21446"/>
                      <a:pt x="18998" y="21356"/>
                    </a:cubicBezTo>
                    <a:cubicBezTo>
                      <a:pt x="19423" y="21204"/>
                      <a:pt x="19909" y="20657"/>
                      <a:pt x="19970" y="20231"/>
                    </a:cubicBezTo>
                    <a:cubicBezTo>
                      <a:pt x="20153" y="20287"/>
                      <a:pt x="20362" y="20331"/>
                      <a:pt x="20565" y="20331"/>
                    </a:cubicBezTo>
                    <a:cubicBezTo>
                      <a:pt x="20799" y="20331"/>
                      <a:pt x="21023" y="20273"/>
                      <a:pt x="21186" y="20110"/>
                    </a:cubicBezTo>
                    <a:cubicBezTo>
                      <a:pt x="21368" y="19927"/>
                      <a:pt x="21429" y="19654"/>
                      <a:pt x="21490" y="19380"/>
                    </a:cubicBezTo>
                    <a:cubicBezTo>
                      <a:pt x="21551" y="19015"/>
                      <a:pt x="21733" y="18620"/>
                      <a:pt x="21824" y="18255"/>
                    </a:cubicBezTo>
                    <a:cubicBezTo>
                      <a:pt x="21935" y="18422"/>
                      <a:pt x="22137" y="18498"/>
                      <a:pt x="22339" y="18498"/>
                    </a:cubicBezTo>
                    <a:cubicBezTo>
                      <a:pt x="22469" y="18498"/>
                      <a:pt x="22599" y="18467"/>
                      <a:pt x="22706" y="18407"/>
                    </a:cubicBezTo>
                    <a:cubicBezTo>
                      <a:pt x="23010" y="18255"/>
                      <a:pt x="23192" y="17951"/>
                      <a:pt x="23344" y="17678"/>
                    </a:cubicBezTo>
                    <a:cubicBezTo>
                      <a:pt x="23648" y="17222"/>
                      <a:pt x="24134" y="16736"/>
                      <a:pt x="24438" y="16249"/>
                    </a:cubicBezTo>
                    <a:cubicBezTo>
                      <a:pt x="24551" y="16387"/>
                      <a:pt x="24725" y="16452"/>
                      <a:pt x="24901" y="16452"/>
                    </a:cubicBezTo>
                    <a:cubicBezTo>
                      <a:pt x="25154" y="16452"/>
                      <a:pt x="25413" y="16318"/>
                      <a:pt x="25502" y="16067"/>
                    </a:cubicBezTo>
                    <a:cubicBezTo>
                      <a:pt x="25593" y="15915"/>
                      <a:pt x="25533" y="15733"/>
                      <a:pt x="25533" y="15581"/>
                    </a:cubicBezTo>
                    <a:cubicBezTo>
                      <a:pt x="25502" y="15094"/>
                      <a:pt x="25533" y="14547"/>
                      <a:pt x="25502" y="14061"/>
                    </a:cubicBezTo>
                    <a:lnTo>
                      <a:pt x="25502" y="14061"/>
                    </a:lnTo>
                    <a:cubicBezTo>
                      <a:pt x="25615" y="14174"/>
                      <a:pt x="25761" y="14221"/>
                      <a:pt x="25912" y="14221"/>
                    </a:cubicBezTo>
                    <a:cubicBezTo>
                      <a:pt x="26086" y="14221"/>
                      <a:pt x="26268" y="14158"/>
                      <a:pt x="26414" y="14061"/>
                    </a:cubicBezTo>
                    <a:cubicBezTo>
                      <a:pt x="27052" y="13696"/>
                      <a:pt x="27356" y="12875"/>
                      <a:pt x="27326" y="12116"/>
                    </a:cubicBezTo>
                    <a:cubicBezTo>
                      <a:pt x="27296" y="11356"/>
                      <a:pt x="26992" y="10657"/>
                      <a:pt x="26718" y="9957"/>
                    </a:cubicBezTo>
                    <a:cubicBezTo>
                      <a:pt x="26627" y="9745"/>
                      <a:pt x="26688" y="9653"/>
                      <a:pt x="26596" y="9471"/>
                    </a:cubicBezTo>
                    <a:lnTo>
                      <a:pt x="26596" y="9471"/>
                    </a:lnTo>
                    <a:cubicBezTo>
                      <a:pt x="26651" y="9540"/>
                      <a:pt x="26725" y="9571"/>
                      <a:pt x="26800" y="9571"/>
                    </a:cubicBezTo>
                    <a:cubicBezTo>
                      <a:pt x="26891" y="9571"/>
                      <a:pt x="26986" y="9524"/>
                      <a:pt x="27052" y="9441"/>
                    </a:cubicBezTo>
                    <a:cubicBezTo>
                      <a:pt x="27174" y="9289"/>
                      <a:pt x="27174" y="9076"/>
                      <a:pt x="27144" y="8954"/>
                    </a:cubicBezTo>
                    <a:cubicBezTo>
                      <a:pt x="27022" y="7799"/>
                      <a:pt x="26566" y="6462"/>
                      <a:pt x="25563" y="5854"/>
                    </a:cubicBezTo>
                    <a:cubicBezTo>
                      <a:pt x="25715" y="5854"/>
                      <a:pt x="25837" y="5672"/>
                      <a:pt x="25806" y="5520"/>
                    </a:cubicBezTo>
                    <a:cubicBezTo>
                      <a:pt x="25776" y="5368"/>
                      <a:pt x="25654" y="5246"/>
                      <a:pt x="25502" y="5155"/>
                    </a:cubicBezTo>
                    <a:cubicBezTo>
                      <a:pt x="25077" y="4851"/>
                      <a:pt x="24773" y="4638"/>
                      <a:pt x="24317" y="4456"/>
                    </a:cubicBezTo>
                    <a:cubicBezTo>
                      <a:pt x="24590" y="4152"/>
                      <a:pt x="24317" y="3666"/>
                      <a:pt x="24013" y="3392"/>
                    </a:cubicBezTo>
                    <a:cubicBezTo>
                      <a:pt x="23040" y="2419"/>
                      <a:pt x="21764" y="1720"/>
                      <a:pt x="20396" y="1386"/>
                    </a:cubicBezTo>
                    <a:cubicBezTo>
                      <a:pt x="19537" y="1166"/>
                      <a:pt x="18665" y="1091"/>
                      <a:pt x="17772" y="1091"/>
                    </a:cubicBezTo>
                    <a:cubicBezTo>
                      <a:pt x="17305" y="1091"/>
                      <a:pt x="16833" y="1111"/>
                      <a:pt x="16353" y="1143"/>
                    </a:cubicBezTo>
                    <a:cubicBezTo>
                      <a:pt x="16292" y="626"/>
                      <a:pt x="15776" y="322"/>
                      <a:pt x="15289" y="170"/>
                    </a:cubicBezTo>
                    <a:cubicBezTo>
                      <a:pt x="14889" y="56"/>
                      <a:pt x="14478" y="1"/>
                      <a:pt x="140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4191825" y="1535200"/>
                <a:ext cx="195325" cy="263025"/>
              </a:xfrm>
              <a:custGeom>
                <a:avLst/>
                <a:gdLst/>
                <a:ahLst/>
                <a:cxnLst/>
                <a:rect l="l" t="t" r="r" b="b"/>
                <a:pathLst>
                  <a:path w="7813" h="10521" extrusionOk="0">
                    <a:moveTo>
                      <a:pt x="7198" y="0"/>
                    </a:moveTo>
                    <a:cubicBezTo>
                      <a:pt x="7181" y="0"/>
                      <a:pt x="7163" y="1"/>
                      <a:pt x="7144" y="3"/>
                    </a:cubicBezTo>
                    <a:cubicBezTo>
                      <a:pt x="6536" y="94"/>
                      <a:pt x="2645" y="3894"/>
                      <a:pt x="2645" y="3894"/>
                    </a:cubicBezTo>
                    <a:cubicBezTo>
                      <a:pt x="2645" y="3894"/>
                      <a:pt x="2525" y="3843"/>
                      <a:pt x="2312" y="3843"/>
                    </a:cubicBezTo>
                    <a:cubicBezTo>
                      <a:pt x="2060" y="3843"/>
                      <a:pt x="1679" y="3915"/>
                      <a:pt x="1217" y="4228"/>
                    </a:cubicBezTo>
                    <a:cubicBezTo>
                      <a:pt x="335" y="4806"/>
                      <a:pt x="1" y="6781"/>
                      <a:pt x="1" y="6781"/>
                    </a:cubicBezTo>
                    <a:lnTo>
                      <a:pt x="1217" y="9487"/>
                    </a:lnTo>
                    <a:lnTo>
                      <a:pt x="4955" y="10520"/>
                    </a:lnTo>
                    <a:lnTo>
                      <a:pt x="6475" y="9517"/>
                    </a:lnTo>
                    <a:cubicBezTo>
                      <a:pt x="7205" y="9517"/>
                      <a:pt x="7509" y="8149"/>
                      <a:pt x="7661" y="7632"/>
                    </a:cubicBezTo>
                    <a:cubicBezTo>
                      <a:pt x="7813" y="7116"/>
                      <a:pt x="6262" y="6295"/>
                      <a:pt x="5898" y="6052"/>
                    </a:cubicBezTo>
                    <a:cubicBezTo>
                      <a:pt x="5533" y="5839"/>
                      <a:pt x="4955" y="4775"/>
                      <a:pt x="4955" y="4775"/>
                    </a:cubicBezTo>
                    <a:cubicBezTo>
                      <a:pt x="4955" y="4775"/>
                      <a:pt x="7174" y="1797"/>
                      <a:pt x="7478" y="1310"/>
                    </a:cubicBezTo>
                    <a:cubicBezTo>
                      <a:pt x="7772" y="811"/>
                      <a:pt x="7697" y="0"/>
                      <a:pt x="7198" y="0"/>
                    </a:cubicBez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4216150" y="1631025"/>
                <a:ext cx="41825" cy="47875"/>
              </a:xfrm>
              <a:custGeom>
                <a:avLst/>
                <a:gdLst/>
                <a:ahLst/>
                <a:cxnLst/>
                <a:rect l="l" t="t" r="r" b="b"/>
                <a:pathLst>
                  <a:path w="1673" h="1915" fill="none" extrusionOk="0">
                    <a:moveTo>
                      <a:pt x="1672" y="0"/>
                    </a:moveTo>
                    <a:lnTo>
                      <a:pt x="1" y="1915"/>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3215375" y="3281500"/>
                <a:ext cx="132250" cy="270675"/>
              </a:xfrm>
              <a:custGeom>
                <a:avLst/>
                <a:gdLst/>
                <a:ahLst/>
                <a:cxnLst/>
                <a:rect l="l" t="t" r="r" b="b"/>
                <a:pathLst>
                  <a:path w="5290" h="10827" extrusionOk="0">
                    <a:moveTo>
                      <a:pt x="61" y="0"/>
                    </a:moveTo>
                    <a:lnTo>
                      <a:pt x="152" y="1368"/>
                    </a:lnTo>
                    <a:cubicBezTo>
                      <a:pt x="61" y="1581"/>
                      <a:pt x="0" y="8572"/>
                      <a:pt x="487" y="9089"/>
                    </a:cubicBezTo>
                    <a:cubicBezTo>
                      <a:pt x="973" y="9575"/>
                      <a:pt x="1855" y="9879"/>
                      <a:pt x="1855" y="9879"/>
                    </a:cubicBezTo>
                    <a:cubicBezTo>
                      <a:pt x="1855" y="9879"/>
                      <a:pt x="2579" y="10827"/>
                      <a:pt x="3415" y="10827"/>
                    </a:cubicBezTo>
                    <a:cubicBezTo>
                      <a:pt x="3452" y="10827"/>
                      <a:pt x="3489" y="10825"/>
                      <a:pt x="3526" y="10821"/>
                    </a:cubicBezTo>
                    <a:cubicBezTo>
                      <a:pt x="4408" y="10760"/>
                      <a:pt x="5289" y="10031"/>
                      <a:pt x="5289" y="9392"/>
                    </a:cubicBezTo>
                    <a:cubicBezTo>
                      <a:pt x="5289" y="8724"/>
                      <a:pt x="4013" y="8085"/>
                      <a:pt x="4013" y="8085"/>
                    </a:cubicBezTo>
                    <a:lnTo>
                      <a:pt x="4742" y="3617"/>
                    </a:lnTo>
                    <a:lnTo>
                      <a:pt x="4590" y="0"/>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3261725" y="3315700"/>
                <a:ext cx="47150" cy="216575"/>
              </a:xfrm>
              <a:custGeom>
                <a:avLst/>
                <a:gdLst/>
                <a:ahLst/>
                <a:cxnLst/>
                <a:rect l="l" t="t" r="r" b="b"/>
                <a:pathLst>
                  <a:path w="1886" h="8663" fill="none" extrusionOk="0">
                    <a:moveTo>
                      <a:pt x="821" y="0"/>
                    </a:moveTo>
                    <a:cubicBezTo>
                      <a:pt x="821" y="0"/>
                      <a:pt x="1520" y="2097"/>
                      <a:pt x="304" y="3739"/>
                    </a:cubicBezTo>
                    <a:lnTo>
                      <a:pt x="304" y="6565"/>
                    </a:lnTo>
                    <a:cubicBezTo>
                      <a:pt x="304" y="6565"/>
                      <a:pt x="1885" y="7508"/>
                      <a:pt x="1824" y="7781"/>
                    </a:cubicBezTo>
                    <a:cubicBezTo>
                      <a:pt x="1733" y="8085"/>
                      <a:pt x="1064" y="8663"/>
                      <a:pt x="1064" y="8663"/>
                    </a:cubicBezTo>
                    <a:lnTo>
                      <a:pt x="1" y="8511"/>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284525" y="3489700"/>
                <a:ext cx="47125" cy="53225"/>
              </a:xfrm>
              <a:custGeom>
                <a:avLst/>
                <a:gdLst/>
                <a:ahLst/>
                <a:cxnLst/>
                <a:rect l="l" t="t" r="r" b="b"/>
                <a:pathLst>
                  <a:path w="1885" h="2129" fill="none" extrusionOk="0">
                    <a:moveTo>
                      <a:pt x="0" y="1"/>
                    </a:moveTo>
                    <a:cubicBezTo>
                      <a:pt x="0" y="1"/>
                      <a:pt x="1642" y="487"/>
                      <a:pt x="1733" y="761"/>
                    </a:cubicBezTo>
                    <a:cubicBezTo>
                      <a:pt x="1885" y="1064"/>
                      <a:pt x="1733" y="2128"/>
                      <a:pt x="1733" y="212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3308075" y="3009450"/>
                <a:ext cx="728775" cy="1633225"/>
              </a:xfrm>
              <a:custGeom>
                <a:avLst/>
                <a:gdLst/>
                <a:ahLst/>
                <a:cxnLst/>
                <a:rect l="l" t="t" r="r" b="b"/>
                <a:pathLst>
                  <a:path w="29151" h="65329" extrusionOk="0">
                    <a:moveTo>
                      <a:pt x="1" y="1"/>
                    </a:moveTo>
                    <a:lnTo>
                      <a:pt x="1" y="1"/>
                    </a:lnTo>
                    <a:cubicBezTo>
                      <a:pt x="244" y="2736"/>
                      <a:pt x="730" y="9028"/>
                      <a:pt x="1034" y="14530"/>
                    </a:cubicBezTo>
                    <a:cubicBezTo>
                      <a:pt x="1460" y="21825"/>
                      <a:pt x="5350" y="36931"/>
                      <a:pt x="5350" y="36931"/>
                    </a:cubicBezTo>
                    <a:cubicBezTo>
                      <a:pt x="5350" y="36931"/>
                      <a:pt x="4712" y="39758"/>
                      <a:pt x="4408" y="42007"/>
                    </a:cubicBezTo>
                    <a:cubicBezTo>
                      <a:pt x="4104" y="44226"/>
                      <a:pt x="4560" y="57995"/>
                      <a:pt x="4560" y="57995"/>
                    </a:cubicBezTo>
                    <a:cubicBezTo>
                      <a:pt x="4560" y="57995"/>
                      <a:pt x="4347" y="58421"/>
                      <a:pt x="3922" y="58877"/>
                    </a:cubicBezTo>
                    <a:cubicBezTo>
                      <a:pt x="3496" y="59272"/>
                      <a:pt x="3770" y="60883"/>
                      <a:pt x="3922" y="62160"/>
                    </a:cubicBezTo>
                    <a:cubicBezTo>
                      <a:pt x="4074" y="63467"/>
                      <a:pt x="4074" y="63831"/>
                      <a:pt x="7144" y="64986"/>
                    </a:cubicBezTo>
                    <a:cubicBezTo>
                      <a:pt x="7829" y="65233"/>
                      <a:pt x="8542" y="65329"/>
                      <a:pt x="9238" y="65329"/>
                    </a:cubicBezTo>
                    <a:cubicBezTo>
                      <a:pt x="11720" y="65329"/>
                      <a:pt x="13983" y="64105"/>
                      <a:pt x="13983" y="64105"/>
                    </a:cubicBezTo>
                    <a:cubicBezTo>
                      <a:pt x="13983" y="64105"/>
                      <a:pt x="13983" y="60944"/>
                      <a:pt x="13922" y="60245"/>
                    </a:cubicBezTo>
                    <a:cubicBezTo>
                      <a:pt x="13844" y="59619"/>
                      <a:pt x="13297" y="59575"/>
                      <a:pt x="13142" y="59575"/>
                    </a:cubicBezTo>
                    <a:cubicBezTo>
                      <a:pt x="13116" y="59575"/>
                      <a:pt x="13101" y="59576"/>
                      <a:pt x="13101" y="59576"/>
                    </a:cubicBezTo>
                    <a:cubicBezTo>
                      <a:pt x="13101" y="59576"/>
                      <a:pt x="13922" y="46627"/>
                      <a:pt x="13679" y="44621"/>
                    </a:cubicBezTo>
                    <a:cubicBezTo>
                      <a:pt x="13466" y="42615"/>
                      <a:pt x="14408" y="38755"/>
                      <a:pt x="14408" y="38755"/>
                    </a:cubicBezTo>
                    <a:lnTo>
                      <a:pt x="15624" y="44469"/>
                    </a:lnTo>
                    <a:cubicBezTo>
                      <a:pt x="15624" y="44469"/>
                      <a:pt x="15047" y="46141"/>
                      <a:pt x="14986" y="47114"/>
                    </a:cubicBezTo>
                    <a:cubicBezTo>
                      <a:pt x="14895" y="48147"/>
                      <a:pt x="14834" y="58147"/>
                      <a:pt x="14834" y="58147"/>
                    </a:cubicBezTo>
                    <a:lnTo>
                      <a:pt x="14408" y="58786"/>
                    </a:lnTo>
                    <a:lnTo>
                      <a:pt x="14408" y="62828"/>
                    </a:lnTo>
                    <a:cubicBezTo>
                      <a:pt x="14408" y="62828"/>
                      <a:pt x="15198" y="63679"/>
                      <a:pt x="16262" y="63953"/>
                    </a:cubicBezTo>
                    <a:cubicBezTo>
                      <a:pt x="16673" y="64070"/>
                      <a:pt x="17433" y="64111"/>
                      <a:pt x="18298" y="64111"/>
                    </a:cubicBezTo>
                    <a:cubicBezTo>
                      <a:pt x="19670" y="64111"/>
                      <a:pt x="21306" y="64009"/>
                      <a:pt x="22220" y="63953"/>
                    </a:cubicBezTo>
                    <a:cubicBezTo>
                      <a:pt x="23740" y="63892"/>
                      <a:pt x="23892" y="62919"/>
                      <a:pt x="23831" y="61065"/>
                    </a:cubicBezTo>
                    <a:cubicBezTo>
                      <a:pt x="23764" y="59703"/>
                      <a:pt x="23401" y="59522"/>
                      <a:pt x="23214" y="59522"/>
                    </a:cubicBezTo>
                    <a:cubicBezTo>
                      <a:pt x="23146" y="59522"/>
                      <a:pt x="23101" y="59546"/>
                      <a:pt x="23101" y="59546"/>
                    </a:cubicBezTo>
                    <a:cubicBezTo>
                      <a:pt x="23101" y="59546"/>
                      <a:pt x="24013" y="52372"/>
                      <a:pt x="23952" y="50153"/>
                    </a:cubicBezTo>
                    <a:cubicBezTo>
                      <a:pt x="23861" y="47934"/>
                      <a:pt x="23709" y="44530"/>
                      <a:pt x="23952" y="40518"/>
                    </a:cubicBezTo>
                    <a:cubicBezTo>
                      <a:pt x="24165" y="36475"/>
                      <a:pt x="29150" y="22493"/>
                      <a:pt x="28907" y="12098"/>
                    </a:cubicBezTo>
                    <a:cubicBezTo>
                      <a:pt x="28816" y="6323"/>
                      <a:pt x="27995" y="2402"/>
                      <a:pt x="27326" y="61"/>
                    </a:cubicBezTo>
                    <a:cubicBezTo>
                      <a:pt x="21221" y="1105"/>
                      <a:pt x="16173" y="1461"/>
                      <a:pt x="12132" y="1461"/>
                    </a:cubicBezTo>
                    <a:cubicBezTo>
                      <a:pt x="5228" y="1461"/>
                      <a:pt x="1266" y="422"/>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3422075" y="2939550"/>
                <a:ext cx="32700" cy="112475"/>
              </a:xfrm>
              <a:custGeom>
                <a:avLst/>
                <a:gdLst/>
                <a:ahLst/>
                <a:cxnLst/>
                <a:rect l="l" t="t" r="r" b="b"/>
                <a:pathLst>
                  <a:path w="1308" h="4499" extrusionOk="0">
                    <a:moveTo>
                      <a:pt x="0" y="0"/>
                    </a:moveTo>
                    <a:lnTo>
                      <a:pt x="0" y="4499"/>
                    </a:lnTo>
                    <a:lnTo>
                      <a:pt x="1307" y="4499"/>
                    </a:lnTo>
                    <a:lnTo>
                      <a:pt x="1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866600" y="2939550"/>
                <a:ext cx="32700" cy="112475"/>
              </a:xfrm>
              <a:custGeom>
                <a:avLst/>
                <a:gdLst/>
                <a:ahLst/>
                <a:cxnLst/>
                <a:rect l="l" t="t" r="r" b="b"/>
                <a:pathLst>
                  <a:path w="1308" h="4499" extrusionOk="0">
                    <a:moveTo>
                      <a:pt x="0" y="0"/>
                    </a:moveTo>
                    <a:lnTo>
                      <a:pt x="0" y="4499"/>
                    </a:lnTo>
                    <a:lnTo>
                      <a:pt x="1308" y="4499"/>
                    </a:lnTo>
                    <a:lnTo>
                      <a:pt x="1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3181925" y="1769150"/>
                <a:ext cx="1152025" cy="1542525"/>
              </a:xfrm>
              <a:custGeom>
                <a:avLst/>
                <a:gdLst/>
                <a:ahLst/>
                <a:cxnLst/>
                <a:rect l="l" t="t" r="r" b="b"/>
                <a:pathLst>
                  <a:path w="46081" h="61701" extrusionOk="0">
                    <a:moveTo>
                      <a:pt x="42261" y="1"/>
                    </a:moveTo>
                    <a:cubicBezTo>
                      <a:pt x="41424" y="1"/>
                      <a:pt x="40883" y="159"/>
                      <a:pt x="40883" y="159"/>
                    </a:cubicBezTo>
                    <a:lnTo>
                      <a:pt x="39941" y="15661"/>
                    </a:lnTo>
                    <a:cubicBezTo>
                      <a:pt x="39941" y="15661"/>
                      <a:pt x="35676" y="15969"/>
                      <a:pt x="32854" y="15969"/>
                    </a:cubicBezTo>
                    <a:cubicBezTo>
                      <a:pt x="32023" y="15969"/>
                      <a:pt x="31318" y="15943"/>
                      <a:pt x="30883" y="15874"/>
                    </a:cubicBezTo>
                    <a:cubicBezTo>
                      <a:pt x="28998" y="15570"/>
                      <a:pt x="25077" y="14141"/>
                      <a:pt x="25077" y="14141"/>
                    </a:cubicBezTo>
                    <a:cubicBezTo>
                      <a:pt x="25077" y="14141"/>
                      <a:pt x="24652" y="12925"/>
                      <a:pt x="23922" y="12348"/>
                    </a:cubicBezTo>
                    <a:cubicBezTo>
                      <a:pt x="23249" y="11791"/>
                      <a:pt x="21955" y="11037"/>
                      <a:pt x="18381" y="11037"/>
                    </a:cubicBezTo>
                    <a:cubicBezTo>
                      <a:pt x="18246" y="11037"/>
                      <a:pt x="18107" y="11038"/>
                      <a:pt x="17965" y="11041"/>
                    </a:cubicBezTo>
                    <a:cubicBezTo>
                      <a:pt x="14105" y="11132"/>
                      <a:pt x="11369" y="12165"/>
                      <a:pt x="10487" y="12652"/>
                    </a:cubicBezTo>
                    <a:cubicBezTo>
                      <a:pt x="9636" y="13138"/>
                      <a:pt x="10153" y="14506"/>
                      <a:pt x="10153" y="14506"/>
                    </a:cubicBezTo>
                    <a:cubicBezTo>
                      <a:pt x="10153" y="14506"/>
                      <a:pt x="9150" y="15205"/>
                      <a:pt x="6262" y="16269"/>
                    </a:cubicBezTo>
                    <a:cubicBezTo>
                      <a:pt x="3405" y="17363"/>
                      <a:pt x="2554" y="17849"/>
                      <a:pt x="1399" y="21314"/>
                    </a:cubicBezTo>
                    <a:cubicBezTo>
                      <a:pt x="275" y="24779"/>
                      <a:pt x="578" y="38214"/>
                      <a:pt x="639" y="42470"/>
                    </a:cubicBezTo>
                    <a:cubicBezTo>
                      <a:pt x="730" y="46695"/>
                      <a:pt x="1" y="56816"/>
                      <a:pt x="62" y="58093"/>
                    </a:cubicBezTo>
                    <a:cubicBezTo>
                      <a:pt x="153" y="59430"/>
                      <a:pt x="882" y="59856"/>
                      <a:pt x="882" y="59856"/>
                    </a:cubicBezTo>
                    <a:lnTo>
                      <a:pt x="882" y="61224"/>
                    </a:lnTo>
                    <a:cubicBezTo>
                      <a:pt x="1707" y="61596"/>
                      <a:pt x="2782" y="61701"/>
                      <a:pt x="3730" y="61701"/>
                    </a:cubicBezTo>
                    <a:cubicBezTo>
                      <a:pt x="4949" y="61701"/>
                      <a:pt x="5959" y="61528"/>
                      <a:pt x="5959" y="61528"/>
                    </a:cubicBezTo>
                    <a:cubicBezTo>
                      <a:pt x="5928" y="60069"/>
                      <a:pt x="6627" y="48822"/>
                      <a:pt x="6627" y="48822"/>
                    </a:cubicBezTo>
                    <a:lnTo>
                      <a:pt x="9606" y="47880"/>
                    </a:lnTo>
                    <a:cubicBezTo>
                      <a:pt x="9606" y="47880"/>
                      <a:pt x="16779" y="47880"/>
                      <a:pt x="19181" y="47789"/>
                    </a:cubicBezTo>
                    <a:cubicBezTo>
                      <a:pt x="21552" y="47728"/>
                      <a:pt x="31339" y="46847"/>
                      <a:pt x="31339" y="46847"/>
                    </a:cubicBezTo>
                    <a:cubicBezTo>
                      <a:pt x="31339" y="46847"/>
                      <a:pt x="32555" y="46360"/>
                      <a:pt x="32403" y="45327"/>
                    </a:cubicBezTo>
                    <a:cubicBezTo>
                      <a:pt x="32251" y="44324"/>
                      <a:pt x="30305" y="32226"/>
                      <a:pt x="30305" y="32226"/>
                    </a:cubicBezTo>
                    <a:lnTo>
                      <a:pt x="30913" y="29491"/>
                    </a:lnTo>
                    <a:lnTo>
                      <a:pt x="30245" y="24962"/>
                    </a:lnTo>
                    <a:cubicBezTo>
                      <a:pt x="30245" y="24962"/>
                      <a:pt x="39971" y="22713"/>
                      <a:pt x="41765" y="22074"/>
                    </a:cubicBezTo>
                    <a:cubicBezTo>
                      <a:pt x="43528" y="21436"/>
                      <a:pt x="45777" y="20615"/>
                      <a:pt x="45929" y="18761"/>
                    </a:cubicBezTo>
                    <a:cubicBezTo>
                      <a:pt x="46081" y="16877"/>
                      <a:pt x="45929" y="1101"/>
                      <a:pt x="45929" y="1101"/>
                    </a:cubicBezTo>
                    <a:cubicBezTo>
                      <a:pt x="44565" y="209"/>
                      <a:pt x="43219" y="1"/>
                      <a:pt x="42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3261725" y="2233600"/>
                <a:ext cx="85900" cy="756125"/>
              </a:xfrm>
              <a:custGeom>
                <a:avLst/>
                <a:gdLst/>
                <a:ahLst/>
                <a:cxnLst/>
                <a:rect l="l" t="t" r="r" b="b"/>
                <a:pathLst>
                  <a:path w="3436" h="30245" fill="none" extrusionOk="0">
                    <a:moveTo>
                      <a:pt x="3435" y="30244"/>
                    </a:moveTo>
                    <a:cubicBezTo>
                      <a:pt x="3435" y="30244"/>
                      <a:pt x="1490" y="26779"/>
                      <a:pt x="1824" y="25563"/>
                    </a:cubicBezTo>
                    <a:cubicBezTo>
                      <a:pt x="2159" y="24348"/>
                      <a:pt x="3435" y="15624"/>
                      <a:pt x="3435" y="15624"/>
                    </a:cubicBezTo>
                    <a:lnTo>
                      <a:pt x="1" y="1"/>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3866600" y="2393175"/>
                <a:ext cx="79050" cy="45625"/>
              </a:xfrm>
              <a:custGeom>
                <a:avLst/>
                <a:gdLst/>
                <a:ahLst/>
                <a:cxnLst/>
                <a:rect l="l" t="t" r="r" b="b"/>
                <a:pathLst>
                  <a:path w="3162" h="1825" extrusionOk="0">
                    <a:moveTo>
                      <a:pt x="2888" y="1"/>
                    </a:moveTo>
                    <a:lnTo>
                      <a:pt x="0" y="882"/>
                    </a:lnTo>
                    <a:lnTo>
                      <a:pt x="3162" y="1825"/>
                    </a:lnTo>
                    <a:lnTo>
                      <a:pt x="3162" y="1825"/>
                    </a:lnTo>
                    <a:lnTo>
                      <a:pt x="2888" y="1"/>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4181950" y="2129500"/>
                <a:ext cx="34225" cy="31950"/>
              </a:xfrm>
              <a:custGeom>
                <a:avLst/>
                <a:gdLst/>
                <a:ahLst/>
                <a:cxnLst/>
                <a:rect l="l" t="t" r="r" b="b"/>
                <a:pathLst>
                  <a:path w="1369" h="1278" extrusionOk="0">
                    <a:moveTo>
                      <a:pt x="92" y="1"/>
                    </a:moveTo>
                    <a:lnTo>
                      <a:pt x="1" y="1277"/>
                    </a:lnTo>
                    <a:lnTo>
                      <a:pt x="1369" y="1277"/>
                    </a:lnTo>
                    <a:lnTo>
                      <a:pt x="92" y="1"/>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4201700" y="1808075"/>
                <a:ext cx="130750" cy="48650"/>
              </a:xfrm>
              <a:custGeom>
                <a:avLst/>
                <a:gdLst/>
                <a:ahLst/>
                <a:cxnLst/>
                <a:rect l="l" t="t" r="r" b="b"/>
                <a:pathLst>
                  <a:path w="5230" h="1946" fill="none" extrusionOk="0">
                    <a:moveTo>
                      <a:pt x="1" y="1064"/>
                    </a:moveTo>
                    <a:cubicBezTo>
                      <a:pt x="1" y="1064"/>
                      <a:pt x="2068" y="0"/>
                      <a:pt x="5229" y="1946"/>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3436500" y="2077825"/>
                <a:ext cx="373900" cy="53975"/>
              </a:xfrm>
              <a:custGeom>
                <a:avLst/>
                <a:gdLst/>
                <a:ahLst/>
                <a:cxnLst/>
                <a:rect l="l" t="t" r="r" b="b"/>
                <a:pathLst>
                  <a:path w="14956" h="2159" fill="none" extrusionOk="0">
                    <a:moveTo>
                      <a:pt x="1" y="2159"/>
                    </a:moveTo>
                    <a:cubicBezTo>
                      <a:pt x="1" y="2159"/>
                      <a:pt x="6840" y="1"/>
                      <a:pt x="14955" y="1824"/>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3520850" y="3393200"/>
                <a:ext cx="293350" cy="25"/>
              </a:xfrm>
              <a:custGeom>
                <a:avLst/>
                <a:gdLst/>
                <a:ahLst/>
                <a:cxnLst/>
                <a:rect l="l" t="t" r="r" b="b"/>
                <a:pathLst>
                  <a:path w="11734" h="1" fill="none" extrusionOk="0">
                    <a:moveTo>
                      <a:pt x="0" y="0"/>
                    </a:moveTo>
                    <a:lnTo>
                      <a:pt x="11733" y="0"/>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3669025" y="3393200"/>
                <a:ext cx="8375" cy="583625"/>
              </a:xfrm>
              <a:custGeom>
                <a:avLst/>
                <a:gdLst/>
                <a:ahLst/>
                <a:cxnLst/>
                <a:rect l="l" t="t" r="r" b="b"/>
                <a:pathLst>
                  <a:path w="335" h="23345" fill="none" extrusionOk="0">
                    <a:moveTo>
                      <a:pt x="335" y="0"/>
                    </a:moveTo>
                    <a:lnTo>
                      <a:pt x="1" y="23344"/>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3679675" y="4460850"/>
                <a:ext cx="206700" cy="69925"/>
              </a:xfrm>
              <a:custGeom>
                <a:avLst/>
                <a:gdLst/>
                <a:ahLst/>
                <a:cxnLst/>
                <a:rect l="l" t="t" r="r" b="b"/>
                <a:pathLst>
                  <a:path w="8268" h="2797" fill="none" extrusionOk="0">
                    <a:moveTo>
                      <a:pt x="0" y="0"/>
                    </a:moveTo>
                    <a:lnTo>
                      <a:pt x="0" y="1034"/>
                    </a:lnTo>
                    <a:cubicBezTo>
                      <a:pt x="0" y="1034"/>
                      <a:pt x="1733" y="2797"/>
                      <a:pt x="8268" y="1459"/>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422075" y="4457050"/>
                <a:ext cx="0" cy="45600"/>
              </a:xfrm>
              <a:custGeom>
                <a:avLst/>
                <a:gdLst/>
                <a:ahLst/>
                <a:cxnLst/>
                <a:rect l="l" t="t" r="r" b="b"/>
                <a:pathLst>
                  <a:path h="1824" fill="none" extrusionOk="0">
                    <a:moveTo>
                      <a:pt x="0" y="0"/>
                    </a:moveTo>
                    <a:lnTo>
                      <a:pt x="0" y="1824"/>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403825" y="4485150"/>
                <a:ext cx="231800" cy="101100"/>
              </a:xfrm>
              <a:custGeom>
                <a:avLst/>
                <a:gdLst/>
                <a:ahLst/>
                <a:cxnLst/>
                <a:rect l="l" t="t" r="r" b="b"/>
                <a:pathLst>
                  <a:path w="9272" h="4044" fill="none" extrusionOk="0">
                    <a:moveTo>
                      <a:pt x="730" y="1"/>
                    </a:moveTo>
                    <a:cubicBezTo>
                      <a:pt x="730" y="1"/>
                      <a:pt x="1" y="670"/>
                      <a:pt x="1308" y="1308"/>
                    </a:cubicBezTo>
                    <a:cubicBezTo>
                      <a:pt x="2584" y="1977"/>
                      <a:pt x="4529" y="4043"/>
                      <a:pt x="9271" y="1733"/>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625725" y="4497325"/>
                <a:ext cx="10650" cy="38000"/>
              </a:xfrm>
              <a:custGeom>
                <a:avLst/>
                <a:gdLst/>
                <a:ahLst/>
                <a:cxnLst/>
                <a:rect l="l" t="t" r="r" b="b"/>
                <a:pathLst>
                  <a:path w="426" h="1520" fill="none" extrusionOk="0">
                    <a:moveTo>
                      <a:pt x="426" y="0"/>
                    </a:moveTo>
                    <a:lnTo>
                      <a:pt x="0" y="1520"/>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351400" y="1533750"/>
                <a:ext cx="44100" cy="133000"/>
              </a:xfrm>
              <a:custGeom>
                <a:avLst/>
                <a:gdLst/>
                <a:ahLst/>
                <a:cxnLst/>
                <a:rect l="l" t="t" r="r" b="b"/>
                <a:pathLst>
                  <a:path w="1764" h="5320" fill="none" extrusionOk="0">
                    <a:moveTo>
                      <a:pt x="1581" y="0"/>
                    </a:moveTo>
                    <a:cubicBezTo>
                      <a:pt x="1155" y="152"/>
                      <a:pt x="760" y="426"/>
                      <a:pt x="639" y="791"/>
                    </a:cubicBezTo>
                    <a:cubicBezTo>
                      <a:pt x="487" y="1186"/>
                      <a:pt x="578" y="1703"/>
                      <a:pt x="973" y="1885"/>
                    </a:cubicBezTo>
                    <a:cubicBezTo>
                      <a:pt x="578" y="2250"/>
                      <a:pt x="274" y="2706"/>
                      <a:pt x="122" y="3192"/>
                    </a:cubicBezTo>
                    <a:cubicBezTo>
                      <a:pt x="0" y="3678"/>
                      <a:pt x="61" y="4256"/>
                      <a:pt x="395" y="4681"/>
                    </a:cubicBezTo>
                    <a:cubicBezTo>
                      <a:pt x="699" y="5076"/>
                      <a:pt x="1277" y="5320"/>
                      <a:pt x="1763" y="516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796700" y="1530700"/>
                <a:ext cx="45600" cy="90450"/>
              </a:xfrm>
              <a:custGeom>
                <a:avLst/>
                <a:gdLst/>
                <a:ahLst/>
                <a:cxnLst/>
                <a:rect l="l" t="t" r="r" b="b"/>
                <a:pathLst>
                  <a:path w="1824" h="3618" fill="none" extrusionOk="0">
                    <a:moveTo>
                      <a:pt x="0" y="1"/>
                    </a:moveTo>
                    <a:cubicBezTo>
                      <a:pt x="486" y="31"/>
                      <a:pt x="760" y="578"/>
                      <a:pt x="942" y="1034"/>
                    </a:cubicBezTo>
                    <a:cubicBezTo>
                      <a:pt x="973" y="1156"/>
                      <a:pt x="1003" y="1247"/>
                      <a:pt x="1003" y="1369"/>
                    </a:cubicBezTo>
                    <a:cubicBezTo>
                      <a:pt x="973" y="1490"/>
                      <a:pt x="851" y="1612"/>
                      <a:pt x="790" y="1551"/>
                    </a:cubicBezTo>
                    <a:cubicBezTo>
                      <a:pt x="1277" y="1794"/>
                      <a:pt x="1611" y="2250"/>
                      <a:pt x="1733" y="2767"/>
                    </a:cubicBezTo>
                    <a:cubicBezTo>
                      <a:pt x="1824" y="3132"/>
                      <a:pt x="1733" y="3588"/>
                      <a:pt x="1398" y="361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97000" y="1677375"/>
                <a:ext cx="19025" cy="50175"/>
              </a:xfrm>
              <a:custGeom>
                <a:avLst/>
                <a:gdLst/>
                <a:ahLst/>
                <a:cxnLst/>
                <a:rect l="l" t="t" r="r" b="b"/>
                <a:pathLst>
                  <a:path w="761" h="2007" fill="none" extrusionOk="0">
                    <a:moveTo>
                      <a:pt x="0" y="0"/>
                    </a:moveTo>
                    <a:cubicBezTo>
                      <a:pt x="608" y="426"/>
                      <a:pt x="760" y="1368"/>
                      <a:pt x="395" y="2006"/>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409150" y="1823275"/>
                <a:ext cx="91200" cy="76000"/>
              </a:xfrm>
              <a:custGeom>
                <a:avLst/>
                <a:gdLst/>
                <a:ahLst/>
                <a:cxnLst/>
                <a:rect l="l" t="t" r="r" b="b"/>
                <a:pathLst>
                  <a:path w="3648" h="3040" fill="none" extrusionOk="0">
                    <a:moveTo>
                      <a:pt x="335" y="0"/>
                    </a:moveTo>
                    <a:cubicBezTo>
                      <a:pt x="31" y="334"/>
                      <a:pt x="0" y="882"/>
                      <a:pt x="243" y="1246"/>
                    </a:cubicBezTo>
                    <a:cubicBezTo>
                      <a:pt x="517" y="1641"/>
                      <a:pt x="1064" y="1793"/>
                      <a:pt x="1459" y="1641"/>
                    </a:cubicBezTo>
                    <a:cubicBezTo>
                      <a:pt x="1581" y="2158"/>
                      <a:pt x="1885" y="2675"/>
                      <a:pt x="2341" y="2857"/>
                    </a:cubicBezTo>
                    <a:cubicBezTo>
                      <a:pt x="2827" y="3040"/>
                      <a:pt x="3496" y="2857"/>
                      <a:pt x="3648" y="2371"/>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656100" y="1884050"/>
                <a:ext cx="115550" cy="50175"/>
              </a:xfrm>
              <a:custGeom>
                <a:avLst/>
                <a:gdLst/>
                <a:ahLst/>
                <a:cxnLst/>
                <a:rect l="l" t="t" r="r" b="b"/>
                <a:pathLst>
                  <a:path w="4622" h="2007" fill="none" extrusionOk="0">
                    <a:moveTo>
                      <a:pt x="1" y="1764"/>
                    </a:moveTo>
                    <a:cubicBezTo>
                      <a:pt x="396" y="1976"/>
                      <a:pt x="913" y="2007"/>
                      <a:pt x="1369" y="1855"/>
                    </a:cubicBezTo>
                    <a:cubicBezTo>
                      <a:pt x="1764" y="1673"/>
                      <a:pt x="2129" y="1308"/>
                      <a:pt x="2281" y="852"/>
                    </a:cubicBezTo>
                    <a:cubicBezTo>
                      <a:pt x="2645" y="1217"/>
                      <a:pt x="3223" y="1338"/>
                      <a:pt x="3709" y="1186"/>
                    </a:cubicBezTo>
                    <a:cubicBezTo>
                      <a:pt x="4195" y="1004"/>
                      <a:pt x="4591" y="548"/>
                      <a:pt x="4621" y="1"/>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745775" y="1685725"/>
                <a:ext cx="85900" cy="72225"/>
              </a:xfrm>
              <a:custGeom>
                <a:avLst/>
                <a:gdLst/>
                <a:ahLst/>
                <a:cxnLst/>
                <a:rect l="l" t="t" r="r" b="b"/>
                <a:pathLst>
                  <a:path w="3436" h="2889" fill="none" extrusionOk="0">
                    <a:moveTo>
                      <a:pt x="2858" y="1"/>
                    </a:moveTo>
                    <a:cubicBezTo>
                      <a:pt x="3283" y="304"/>
                      <a:pt x="3435" y="882"/>
                      <a:pt x="3192" y="1338"/>
                    </a:cubicBezTo>
                    <a:cubicBezTo>
                      <a:pt x="2979" y="1794"/>
                      <a:pt x="2432" y="2007"/>
                      <a:pt x="1946" y="1885"/>
                    </a:cubicBezTo>
                    <a:cubicBezTo>
                      <a:pt x="2128" y="2311"/>
                      <a:pt x="1703" y="2797"/>
                      <a:pt x="1277" y="2858"/>
                    </a:cubicBezTo>
                    <a:cubicBezTo>
                      <a:pt x="821" y="2888"/>
                      <a:pt x="396" y="2615"/>
                      <a:pt x="1" y="2402"/>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472225" y="1697875"/>
                <a:ext cx="54725" cy="43350"/>
              </a:xfrm>
              <a:custGeom>
                <a:avLst/>
                <a:gdLst/>
                <a:ahLst/>
                <a:cxnLst/>
                <a:rect l="l" t="t" r="r" b="b"/>
                <a:pathLst>
                  <a:path w="2189" h="1734" fill="none" extrusionOk="0">
                    <a:moveTo>
                      <a:pt x="0" y="1"/>
                    </a:moveTo>
                    <a:cubicBezTo>
                      <a:pt x="61" y="548"/>
                      <a:pt x="243" y="1095"/>
                      <a:pt x="699" y="1399"/>
                    </a:cubicBezTo>
                    <a:cubicBezTo>
                      <a:pt x="1125" y="1733"/>
                      <a:pt x="1793" y="1733"/>
                      <a:pt x="2189" y="133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9D7F-8E1E-4245-034D-7B7B62EB32A8}"/>
              </a:ext>
            </a:extLst>
          </p:cNvPr>
          <p:cNvSpPr>
            <a:spLocks noGrp="1"/>
          </p:cNvSpPr>
          <p:nvPr>
            <p:ph type="title"/>
          </p:nvPr>
        </p:nvSpPr>
        <p:spPr/>
        <p:txBody>
          <a:bodyPr/>
          <a:lstStyle/>
          <a:p>
            <a:r>
              <a:rPr lang="en-US" dirty="0"/>
              <a:t>Data Source and Extraction</a:t>
            </a:r>
          </a:p>
        </p:txBody>
      </p:sp>
      <p:sp>
        <p:nvSpPr>
          <p:cNvPr id="3" name="Text Placeholder 2">
            <a:extLst>
              <a:ext uri="{FF2B5EF4-FFF2-40B4-BE49-F238E27FC236}">
                <a16:creationId xmlns:a16="http://schemas.microsoft.com/office/drawing/2014/main" id="{2BFD99A3-EB95-EAC1-CF06-283F51380542}"/>
              </a:ext>
            </a:extLst>
          </p:cNvPr>
          <p:cNvSpPr>
            <a:spLocks noGrp="1"/>
          </p:cNvSpPr>
          <p:nvPr>
            <p:ph type="body" idx="1"/>
          </p:nvPr>
        </p:nvSpPr>
        <p:spPr>
          <a:xfrm>
            <a:off x="719999" y="1435980"/>
            <a:ext cx="3530453" cy="2570400"/>
          </a:xfrm>
        </p:spPr>
        <p:txBody>
          <a:bodyPr/>
          <a:lstStyle/>
          <a:p>
            <a:r>
              <a:rPr lang="en-US" sz="1600" dirty="0"/>
              <a:t>Sources:</a:t>
            </a:r>
          </a:p>
          <a:p>
            <a:pPr lvl="1"/>
            <a:r>
              <a:rPr lang="en-US" sz="1600" dirty="0"/>
              <a:t>2 CSV files of Category and Ingredient</a:t>
            </a:r>
          </a:p>
          <a:p>
            <a:pPr lvl="1"/>
            <a:r>
              <a:rPr lang="en-US" sz="1600" dirty="0"/>
              <a:t>2 API files of Glass and drinks</a:t>
            </a:r>
          </a:p>
          <a:p>
            <a:pPr marL="412750" indent="-285750"/>
            <a:endParaRPr lang="en-US" sz="1600" dirty="0"/>
          </a:p>
          <a:p>
            <a:pPr marL="412750" indent="-285750"/>
            <a:r>
              <a:rPr lang="en-US" sz="1600" dirty="0"/>
              <a:t>Establish Connection to cocktaildb.com API</a:t>
            </a:r>
          </a:p>
          <a:p>
            <a:pPr marL="412750" indent="-285750"/>
            <a:endParaRPr lang="en-US" sz="1600" dirty="0"/>
          </a:p>
          <a:p>
            <a:pPr marL="412750" indent="-285750"/>
            <a:r>
              <a:rPr lang="en-US" sz="1600" dirty="0"/>
              <a:t>Extract data</a:t>
            </a:r>
          </a:p>
          <a:p>
            <a:pPr marL="127000" indent="0">
              <a:buNone/>
            </a:pPr>
            <a:endParaRPr lang="en-US" dirty="0"/>
          </a:p>
          <a:p>
            <a:pPr marL="127000" indent="0">
              <a:buNone/>
            </a:pPr>
            <a:endParaRPr lang="en-US" dirty="0"/>
          </a:p>
          <a:p>
            <a:pPr marL="139700" indent="0">
              <a:buNone/>
            </a:pPr>
            <a:endParaRPr lang="en-US" dirty="0"/>
          </a:p>
        </p:txBody>
      </p:sp>
      <p:pic>
        <p:nvPicPr>
          <p:cNvPr id="14" name="Picture 13">
            <a:extLst>
              <a:ext uri="{FF2B5EF4-FFF2-40B4-BE49-F238E27FC236}">
                <a16:creationId xmlns:a16="http://schemas.microsoft.com/office/drawing/2014/main" id="{30A61AA2-2079-A5B8-1348-BDBF4E4FF683}"/>
              </a:ext>
            </a:extLst>
          </p:cNvPr>
          <p:cNvPicPr>
            <a:picLocks noChangeAspect="1"/>
          </p:cNvPicPr>
          <p:nvPr/>
        </p:nvPicPr>
        <p:blipFill>
          <a:blip r:embed="rId3"/>
          <a:stretch>
            <a:fillRect/>
          </a:stretch>
        </p:blipFill>
        <p:spPr>
          <a:xfrm>
            <a:off x="4397403" y="1263184"/>
            <a:ext cx="4143953" cy="3362794"/>
          </a:xfrm>
          <a:prstGeom prst="rect">
            <a:avLst/>
          </a:prstGeom>
        </p:spPr>
      </p:pic>
      <p:sp>
        <p:nvSpPr>
          <p:cNvPr id="15" name="TextBox 14">
            <a:extLst>
              <a:ext uri="{FF2B5EF4-FFF2-40B4-BE49-F238E27FC236}">
                <a16:creationId xmlns:a16="http://schemas.microsoft.com/office/drawing/2014/main" id="{C3A7AE5B-6628-0321-F3FD-0786F37B9E4B}"/>
              </a:ext>
            </a:extLst>
          </p:cNvPr>
          <p:cNvSpPr txBox="1"/>
          <p:nvPr/>
        </p:nvSpPr>
        <p:spPr>
          <a:xfrm>
            <a:off x="4483099" y="4625978"/>
            <a:ext cx="3972562" cy="307777"/>
          </a:xfrm>
          <a:prstGeom prst="rect">
            <a:avLst/>
          </a:prstGeom>
          <a:noFill/>
        </p:spPr>
        <p:txBody>
          <a:bodyPr wrap="none" rtlCol="0">
            <a:spAutoFit/>
          </a:bodyPr>
          <a:lstStyle/>
          <a:p>
            <a:r>
              <a:rPr lang="en-US" dirty="0"/>
              <a:t>Extract Transform Load (ETL) architect diagram</a:t>
            </a:r>
          </a:p>
        </p:txBody>
      </p:sp>
      <p:sp>
        <p:nvSpPr>
          <p:cNvPr id="16" name="Rectangle 15">
            <a:extLst>
              <a:ext uri="{FF2B5EF4-FFF2-40B4-BE49-F238E27FC236}">
                <a16:creationId xmlns:a16="http://schemas.microsoft.com/office/drawing/2014/main" id="{8E9D32E5-D30D-5883-953B-7827531EAC04}"/>
              </a:ext>
            </a:extLst>
          </p:cNvPr>
          <p:cNvSpPr/>
          <p:nvPr/>
        </p:nvSpPr>
        <p:spPr>
          <a:xfrm>
            <a:off x="4397403" y="1263184"/>
            <a:ext cx="4143953" cy="3670571"/>
          </a:xfrm>
          <a:prstGeom prst="rect">
            <a:avLst/>
          </a:prstGeom>
          <a:noFill/>
          <a:ln>
            <a:solidFill>
              <a:schemeClr val="accent5"/>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65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92699161-0B93-7D4A-14B4-9E2736FF6E34}"/>
              </a:ext>
            </a:extLst>
          </p:cNvPr>
          <p:cNvSpPr/>
          <p:nvPr/>
        </p:nvSpPr>
        <p:spPr>
          <a:xfrm>
            <a:off x="452176" y="904352"/>
            <a:ext cx="2347763" cy="4079630"/>
          </a:xfrm>
          <a:prstGeom prst="roundRect">
            <a:avLst/>
          </a:prstGeom>
          <a:solidFill>
            <a:schemeClr val="accent1">
              <a:alpha val="22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1E122-4839-BFD1-6BF7-8941FCF8E65D}"/>
              </a:ext>
            </a:extLst>
          </p:cNvPr>
          <p:cNvSpPr>
            <a:spLocks noGrp="1"/>
          </p:cNvSpPr>
          <p:nvPr>
            <p:ph type="title"/>
          </p:nvPr>
        </p:nvSpPr>
        <p:spPr/>
        <p:txBody>
          <a:bodyPr/>
          <a:lstStyle/>
          <a:p>
            <a:r>
              <a:rPr lang="en-US" dirty="0"/>
              <a:t>Data Clean up and Transformation</a:t>
            </a:r>
          </a:p>
        </p:txBody>
      </p:sp>
      <p:pic>
        <p:nvPicPr>
          <p:cNvPr id="4" name="Picture 3">
            <a:extLst>
              <a:ext uri="{FF2B5EF4-FFF2-40B4-BE49-F238E27FC236}">
                <a16:creationId xmlns:a16="http://schemas.microsoft.com/office/drawing/2014/main" id="{95F6D376-99EB-53CC-4C20-C5C089DCA399}"/>
              </a:ext>
            </a:extLst>
          </p:cNvPr>
          <p:cNvPicPr>
            <a:picLocks noChangeAspect="1"/>
          </p:cNvPicPr>
          <p:nvPr/>
        </p:nvPicPr>
        <p:blipFill>
          <a:blip r:embed="rId3"/>
          <a:stretch>
            <a:fillRect/>
          </a:stretch>
        </p:blipFill>
        <p:spPr>
          <a:xfrm>
            <a:off x="606972" y="1115365"/>
            <a:ext cx="2046902" cy="3691735"/>
          </a:xfrm>
          <a:prstGeom prst="rect">
            <a:avLst/>
          </a:prstGeom>
        </p:spPr>
      </p:pic>
      <p:sp>
        <p:nvSpPr>
          <p:cNvPr id="7" name="Text Placeholder 2">
            <a:extLst>
              <a:ext uri="{FF2B5EF4-FFF2-40B4-BE49-F238E27FC236}">
                <a16:creationId xmlns:a16="http://schemas.microsoft.com/office/drawing/2014/main" id="{B46322C0-5594-6081-A8D1-18E62D3155D5}"/>
              </a:ext>
            </a:extLst>
          </p:cNvPr>
          <p:cNvSpPr txBox="1">
            <a:spLocks/>
          </p:cNvSpPr>
          <p:nvPr/>
        </p:nvSpPr>
        <p:spPr>
          <a:xfrm>
            <a:off x="2799939" y="1115365"/>
            <a:ext cx="3379798" cy="13201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Data Clean up </a:t>
            </a:r>
          </a:p>
          <a:p>
            <a:endParaRPr lang="en-US" dirty="0"/>
          </a:p>
          <a:p>
            <a:pPr marL="285750" indent="-285750">
              <a:buFont typeface="Wingdings" panose="05000000000000000000" pitchFamily="2" charset="2"/>
              <a:buChar char="ß"/>
            </a:pPr>
            <a:r>
              <a:rPr lang="en-US" dirty="0"/>
              <a:t>Columns with Null Values</a:t>
            </a:r>
          </a:p>
          <a:p>
            <a:pPr marL="285750" lvl="2" indent="-285750">
              <a:buFont typeface="Wingdings" panose="05000000000000000000" pitchFamily="2" charset="2"/>
              <a:buChar char="ß"/>
            </a:pPr>
            <a:endParaRPr lang="en-US" dirty="0"/>
          </a:p>
          <a:p>
            <a:pPr marL="285750" lvl="2" indent="-285750">
              <a:buFont typeface="Arial" panose="020B0604020202020204" pitchFamily="34" charset="0"/>
              <a:buChar char="•"/>
            </a:pPr>
            <a:r>
              <a:rPr lang="en-US" dirty="0"/>
              <a:t>Drop columns with null values </a:t>
            </a:r>
          </a:p>
          <a:p>
            <a:pPr marL="285750" lvl="2" indent="-285750">
              <a:buFont typeface="Arial" panose="020B0604020202020204" pitchFamily="34" charset="0"/>
              <a:buChar char="•"/>
            </a:pPr>
            <a:endParaRPr lang="en-US" dirty="0"/>
          </a:p>
          <a:p>
            <a:pPr marL="285750" lvl="2" indent="-285750">
              <a:buFont typeface="Arial" panose="020B0604020202020204" pitchFamily="34" charset="0"/>
              <a:buChar char="•"/>
            </a:pPr>
            <a:endParaRPr lang="en-US" dirty="0"/>
          </a:p>
          <a:p>
            <a:pPr lvl="2" algn="r"/>
            <a:endParaRPr lang="en-US" dirty="0"/>
          </a:p>
          <a:p>
            <a:pPr lvl="2" algn="r"/>
            <a:r>
              <a:rPr lang="en-US" dirty="0"/>
              <a:t>Drink table attributes to be loaded to SQL DB </a:t>
            </a:r>
            <a:r>
              <a:rPr lang="en-US" dirty="0">
                <a:sym typeface="Wingdings" panose="05000000000000000000" pitchFamily="2" charset="2"/>
              </a:rPr>
              <a:t></a:t>
            </a:r>
            <a:endParaRPr lang="en-US" dirty="0"/>
          </a:p>
          <a:p>
            <a:pPr marL="285750" indent="-285750">
              <a:buFont typeface="Wingdings" panose="05000000000000000000" pitchFamily="2" charset="2"/>
              <a:buChar char="ß"/>
            </a:pPr>
            <a:endParaRPr lang="en-US" dirty="0"/>
          </a:p>
          <a:p>
            <a:pPr marL="285750" indent="-285750">
              <a:buFont typeface="Wingdings" panose="05000000000000000000" pitchFamily="2" charset="2"/>
              <a:buChar char="ß"/>
            </a:pPr>
            <a:endParaRPr lang="en-US" dirty="0"/>
          </a:p>
          <a:p>
            <a:pPr marL="285750" indent="-285750">
              <a:buFont typeface="Wingdings" panose="05000000000000000000" pitchFamily="2" charset="2"/>
              <a:buChar char="ß"/>
            </a:pPr>
            <a:endParaRPr lang="en-US" dirty="0"/>
          </a:p>
          <a:p>
            <a:pPr marL="285750" indent="-285750">
              <a:buFont typeface="Wingdings" panose="05000000000000000000" pitchFamily="2" charset="2"/>
              <a:buChar char="ß"/>
            </a:pPr>
            <a:endParaRPr lang="en-US" dirty="0"/>
          </a:p>
          <a:p>
            <a:pPr marL="285750" indent="-285750">
              <a:buFont typeface="Wingdings" panose="05000000000000000000" pitchFamily="2" charset="2"/>
              <a:buChar char="ß"/>
            </a:pPr>
            <a:endParaRPr lang="en-US" dirty="0"/>
          </a:p>
          <a:p>
            <a:endParaRPr lang="en-US" dirty="0"/>
          </a:p>
          <a:p>
            <a:pPr marL="139700"/>
            <a:endParaRPr lang="en-US" dirty="0"/>
          </a:p>
        </p:txBody>
      </p:sp>
      <p:pic>
        <p:nvPicPr>
          <p:cNvPr id="8" name="Picture 7">
            <a:extLst>
              <a:ext uri="{FF2B5EF4-FFF2-40B4-BE49-F238E27FC236}">
                <a16:creationId xmlns:a16="http://schemas.microsoft.com/office/drawing/2014/main" id="{6B16D55D-DB65-6C71-2DBA-EEF271F92DF8}"/>
              </a:ext>
            </a:extLst>
          </p:cNvPr>
          <p:cNvPicPr>
            <a:picLocks noChangeAspect="1"/>
          </p:cNvPicPr>
          <p:nvPr/>
        </p:nvPicPr>
        <p:blipFill>
          <a:blip r:embed="rId4"/>
          <a:stretch>
            <a:fillRect/>
          </a:stretch>
        </p:blipFill>
        <p:spPr>
          <a:xfrm>
            <a:off x="6471867" y="1115365"/>
            <a:ext cx="2280575" cy="2140359"/>
          </a:xfrm>
          <a:prstGeom prst="rect">
            <a:avLst/>
          </a:prstGeom>
        </p:spPr>
      </p:pic>
      <p:sp>
        <p:nvSpPr>
          <p:cNvPr id="9" name="Text Placeholder 2">
            <a:extLst>
              <a:ext uri="{FF2B5EF4-FFF2-40B4-BE49-F238E27FC236}">
                <a16:creationId xmlns:a16="http://schemas.microsoft.com/office/drawing/2014/main" id="{7F4E6C48-40C6-EC10-D355-FA70E2C3F92F}"/>
              </a:ext>
            </a:extLst>
          </p:cNvPr>
          <p:cNvSpPr txBox="1">
            <a:spLocks/>
          </p:cNvSpPr>
          <p:nvPr/>
        </p:nvSpPr>
        <p:spPr>
          <a:xfrm>
            <a:off x="2992633" y="4028135"/>
            <a:ext cx="1991350" cy="80798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Perform data transformation in SQL </a:t>
            </a:r>
          </a:p>
          <a:p>
            <a:pPr marL="285750" indent="-285750">
              <a:buFont typeface="Wingdings" panose="05000000000000000000" pitchFamily="2" charset="2"/>
              <a:buChar char="ß"/>
            </a:pPr>
            <a:endParaRPr lang="en-US" dirty="0"/>
          </a:p>
          <a:p>
            <a:pPr marL="285750" indent="-285750">
              <a:buFont typeface="Wingdings" panose="05000000000000000000" pitchFamily="2" charset="2"/>
              <a:buChar char="ß"/>
            </a:pPr>
            <a:endParaRPr lang="en-US" dirty="0"/>
          </a:p>
          <a:p>
            <a:pPr marL="285750" indent="-285750">
              <a:buFont typeface="Wingdings" panose="05000000000000000000" pitchFamily="2" charset="2"/>
              <a:buChar char="ß"/>
            </a:pPr>
            <a:endParaRPr lang="en-US" dirty="0"/>
          </a:p>
          <a:p>
            <a:pPr marL="285750" indent="-285750">
              <a:buFont typeface="Wingdings" panose="05000000000000000000" pitchFamily="2" charset="2"/>
              <a:buChar char="ß"/>
            </a:pPr>
            <a:endParaRPr lang="en-US" dirty="0"/>
          </a:p>
          <a:p>
            <a:pPr marL="285750" indent="-285750">
              <a:buFont typeface="Wingdings" panose="05000000000000000000" pitchFamily="2" charset="2"/>
              <a:buChar char="ß"/>
            </a:pPr>
            <a:endParaRPr lang="en-US" dirty="0"/>
          </a:p>
          <a:p>
            <a:endParaRPr lang="en-US" dirty="0"/>
          </a:p>
          <a:p>
            <a:pPr marL="139700"/>
            <a:endParaRPr lang="en-US" dirty="0"/>
          </a:p>
        </p:txBody>
      </p:sp>
      <p:pic>
        <p:nvPicPr>
          <p:cNvPr id="11" name="Picture 10">
            <a:extLst>
              <a:ext uri="{FF2B5EF4-FFF2-40B4-BE49-F238E27FC236}">
                <a16:creationId xmlns:a16="http://schemas.microsoft.com/office/drawing/2014/main" id="{164A26D3-EAE6-33DC-E599-BFBECD69D4BE}"/>
              </a:ext>
            </a:extLst>
          </p:cNvPr>
          <p:cNvPicPr>
            <a:picLocks noChangeAspect="1"/>
          </p:cNvPicPr>
          <p:nvPr/>
        </p:nvPicPr>
        <p:blipFill>
          <a:blip r:embed="rId5"/>
          <a:stretch>
            <a:fillRect/>
          </a:stretch>
        </p:blipFill>
        <p:spPr>
          <a:xfrm>
            <a:off x="4953839" y="3668762"/>
            <a:ext cx="3928905" cy="1315220"/>
          </a:xfrm>
          <a:prstGeom prst="rect">
            <a:avLst/>
          </a:prstGeom>
        </p:spPr>
      </p:pic>
      <p:sp>
        <p:nvSpPr>
          <p:cNvPr id="13" name="Rectangle: Rounded Corners 12">
            <a:extLst>
              <a:ext uri="{FF2B5EF4-FFF2-40B4-BE49-F238E27FC236}">
                <a16:creationId xmlns:a16="http://schemas.microsoft.com/office/drawing/2014/main" id="{9AB0BD82-FAA7-AEAC-8486-33F240F9BDD6}"/>
              </a:ext>
            </a:extLst>
          </p:cNvPr>
          <p:cNvSpPr/>
          <p:nvPr/>
        </p:nvSpPr>
        <p:spPr>
          <a:xfrm>
            <a:off x="2812847" y="900270"/>
            <a:ext cx="3145825" cy="1649470"/>
          </a:xfrm>
          <a:prstGeom prst="roundRect">
            <a:avLst/>
          </a:prstGeom>
          <a:solidFill>
            <a:schemeClr val="accent1">
              <a:alpha val="22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114AC52-4541-4F9D-D0B4-62C153B3408B}"/>
              </a:ext>
            </a:extLst>
          </p:cNvPr>
          <p:cNvSpPr/>
          <p:nvPr/>
        </p:nvSpPr>
        <p:spPr>
          <a:xfrm>
            <a:off x="6325802" y="1019825"/>
            <a:ext cx="2587086" cy="2346374"/>
          </a:xfrm>
          <a:prstGeom prst="roundRect">
            <a:avLst/>
          </a:prstGeom>
          <a:noFill/>
          <a:ln w="19050"/>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AAF7665-D9A7-90DD-1E76-2EAEF1DA975F}"/>
              </a:ext>
            </a:extLst>
          </p:cNvPr>
          <p:cNvSpPr/>
          <p:nvPr/>
        </p:nvSpPr>
        <p:spPr>
          <a:xfrm>
            <a:off x="3142456" y="2610029"/>
            <a:ext cx="3183346" cy="876015"/>
          </a:xfrm>
          <a:prstGeom prst="roundRect">
            <a:avLst/>
          </a:prstGeom>
          <a:noFill/>
          <a:ln w="19050"/>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5742158-81F9-9025-A2D3-48B954902E2C}"/>
              </a:ext>
            </a:extLst>
          </p:cNvPr>
          <p:cNvSpPr/>
          <p:nvPr/>
        </p:nvSpPr>
        <p:spPr>
          <a:xfrm>
            <a:off x="2965247" y="3630693"/>
            <a:ext cx="6028028" cy="1353289"/>
          </a:xfrm>
          <a:prstGeom prst="round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88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title"/>
          </p:nvPr>
        </p:nvSpPr>
        <p:spPr>
          <a:xfrm>
            <a:off x="720000" y="445025"/>
            <a:ext cx="7704000"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Load and Schema</a:t>
            </a:r>
            <a:endParaRPr dirty="0"/>
          </a:p>
        </p:txBody>
      </p:sp>
      <p:pic>
        <p:nvPicPr>
          <p:cNvPr id="2" name="Picture 1" descr="Table&#10;&#10;Description automatically generated with low confidence">
            <a:extLst>
              <a:ext uri="{FF2B5EF4-FFF2-40B4-BE49-F238E27FC236}">
                <a16:creationId xmlns:a16="http://schemas.microsoft.com/office/drawing/2014/main" id="{C9C7074E-D862-8AE0-54C7-47D408782379}"/>
              </a:ext>
            </a:extLst>
          </p:cNvPr>
          <p:cNvPicPr>
            <a:picLocks noChangeAspect="1"/>
          </p:cNvPicPr>
          <p:nvPr/>
        </p:nvPicPr>
        <p:blipFill rotWithShape="1">
          <a:blip r:embed="rId3"/>
          <a:srcRect r="44163"/>
          <a:stretch/>
        </p:blipFill>
        <p:spPr>
          <a:xfrm>
            <a:off x="155520" y="1186618"/>
            <a:ext cx="1723522" cy="3184416"/>
          </a:xfrm>
          <a:prstGeom prst="rect">
            <a:avLst/>
          </a:prstGeom>
        </p:spPr>
      </p:pic>
      <p:sp>
        <p:nvSpPr>
          <p:cNvPr id="6" name="TextBox 5">
            <a:extLst>
              <a:ext uri="{FF2B5EF4-FFF2-40B4-BE49-F238E27FC236}">
                <a16:creationId xmlns:a16="http://schemas.microsoft.com/office/drawing/2014/main" id="{DFFE7C27-0748-FC1D-A631-C8F6057AF8AC}"/>
              </a:ext>
            </a:extLst>
          </p:cNvPr>
          <p:cNvSpPr txBox="1"/>
          <p:nvPr/>
        </p:nvSpPr>
        <p:spPr>
          <a:xfrm>
            <a:off x="248179" y="4625980"/>
            <a:ext cx="1608133" cy="307777"/>
          </a:xfrm>
          <a:prstGeom prst="rect">
            <a:avLst/>
          </a:prstGeom>
          <a:noFill/>
        </p:spPr>
        <p:txBody>
          <a:bodyPr wrap="none" rtlCol="0">
            <a:spAutoFit/>
          </a:bodyPr>
          <a:lstStyle/>
          <a:p>
            <a:r>
              <a:rPr lang="en-US" dirty="0"/>
              <a:t>Extracted Dataset</a:t>
            </a:r>
          </a:p>
        </p:txBody>
      </p:sp>
      <p:sp>
        <p:nvSpPr>
          <p:cNvPr id="7" name="TextBox 6">
            <a:extLst>
              <a:ext uri="{FF2B5EF4-FFF2-40B4-BE49-F238E27FC236}">
                <a16:creationId xmlns:a16="http://schemas.microsoft.com/office/drawing/2014/main" id="{23053610-BEFB-BC26-3356-2A47B31D76E0}"/>
              </a:ext>
            </a:extLst>
          </p:cNvPr>
          <p:cNvSpPr txBox="1"/>
          <p:nvPr/>
        </p:nvSpPr>
        <p:spPr>
          <a:xfrm>
            <a:off x="2395781" y="4625979"/>
            <a:ext cx="1864613" cy="307777"/>
          </a:xfrm>
          <a:prstGeom prst="rect">
            <a:avLst/>
          </a:prstGeom>
          <a:noFill/>
        </p:spPr>
        <p:txBody>
          <a:bodyPr wrap="none" rtlCol="0">
            <a:spAutoFit/>
          </a:bodyPr>
          <a:lstStyle/>
          <a:p>
            <a:r>
              <a:rPr lang="en-US" dirty="0"/>
              <a:t>Transformed Dataset</a:t>
            </a:r>
          </a:p>
        </p:txBody>
      </p:sp>
      <p:sp>
        <p:nvSpPr>
          <p:cNvPr id="8" name="TextBox 7">
            <a:extLst>
              <a:ext uri="{FF2B5EF4-FFF2-40B4-BE49-F238E27FC236}">
                <a16:creationId xmlns:a16="http://schemas.microsoft.com/office/drawing/2014/main" id="{19E1A6C7-B836-2D46-4623-2157D197BAA6}"/>
              </a:ext>
            </a:extLst>
          </p:cNvPr>
          <p:cNvSpPr txBox="1"/>
          <p:nvPr/>
        </p:nvSpPr>
        <p:spPr>
          <a:xfrm>
            <a:off x="5508029" y="4625978"/>
            <a:ext cx="3209533" cy="307777"/>
          </a:xfrm>
          <a:prstGeom prst="rect">
            <a:avLst/>
          </a:prstGeom>
          <a:noFill/>
        </p:spPr>
        <p:txBody>
          <a:bodyPr wrap="none" rtlCol="0">
            <a:spAutoFit/>
          </a:bodyPr>
          <a:lstStyle/>
          <a:p>
            <a:r>
              <a:rPr lang="en-US" dirty="0"/>
              <a:t>Loaded Datasets – Database Schema</a:t>
            </a:r>
          </a:p>
        </p:txBody>
      </p:sp>
      <p:pic>
        <p:nvPicPr>
          <p:cNvPr id="9" name="Picture 8">
            <a:extLst>
              <a:ext uri="{FF2B5EF4-FFF2-40B4-BE49-F238E27FC236}">
                <a16:creationId xmlns:a16="http://schemas.microsoft.com/office/drawing/2014/main" id="{1C44F15B-EE90-3B29-6BCA-DB492DD1F1E9}"/>
              </a:ext>
            </a:extLst>
          </p:cNvPr>
          <p:cNvPicPr>
            <a:picLocks noChangeAspect="1"/>
          </p:cNvPicPr>
          <p:nvPr/>
        </p:nvPicPr>
        <p:blipFill>
          <a:blip r:embed="rId4"/>
          <a:stretch>
            <a:fillRect/>
          </a:stretch>
        </p:blipFill>
        <p:spPr>
          <a:xfrm>
            <a:off x="5089867" y="1587640"/>
            <a:ext cx="3867407" cy="2471895"/>
          </a:xfrm>
          <a:prstGeom prst="rect">
            <a:avLst/>
          </a:prstGeom>
        </p:spPr>
      </p:pic>
      <p:pic>
        <p:nvPicPr>
          <p:cNvPr id="11" name="Picture 10">
            <a:extLst>
              <a:ext uri="{FF2B5EF4-FFF2-40B4-BE49-F238E27FC236}">
                <a16:creationId xmlns:a16="http://schemas.microsoft.com/office/drawing/2014/main" id="{31C84A59-B7BE-3621-3339-C90F62CDD5DD}"/>
              </a:ext>
            </a:extLst>
          </p:cNvPr>
          <p:cNvPicPr>
            <a:picLocks noChangeAspect="1"/>
          </p:cNvPicPr>
          <p:nvPr/>
        </p:nvPicPr>
        <p:blipFill>
          <a:blip r:embed="rId5"/>
          <a:stretch>
            <a:fillRect/>
          </a:stretch>
        </p:blipFill>
        <p:spPr>
          <a:xfrm>
            <a:off x="2118420" y="1526722"/>
            <a:ext cx="2600688" cy="2676899"/>
          </a:xfrm>
          <a:prstGeom prst="rect">
            <a:avLst/>
          </a:prstGeom>
        </p:spPr>
      </p:pic>
    </p:spTree>
  </p:cSld>
  <p:clrMapOvr>
    <a:masterClrMapping/>
  </p:clrMapOvr>
</p:sld>
</file>

<file path=ppt/theme/theme1.xml><?xml version="1.0" encoding="utf-8"?>
<a:theme xmlns:a="http://schemas.openxmlformats.org/drawingml/2006/main" name="Data Strategy Project Proposal by Slidesgo">
  <a:themeElements>
    <a:clrScheme name="Simple Light">
      <a:dk1>
        <a:srgbClr val="1D1D1B"/>
      </a:dk1>
      <a:lt1>
        <a:srgbClr val="68C5C3"/>
      </a:lt1>
      <a:dk2>
        <a:srgbClr val="FFBDCD"/>
      </a:dk2>
      <a:lt2>
        <a:srgbClr val="B3D8F9"/>
      </a:lt2>
      <a:accent1>
        <a:srgbClr val="FFC577"/>
      </a:accent1>
      <a:accent2>
        <a:srgbClr val="F7937F"/>
      </a:accent2>
      <a:accent3>
        <a:srgbClr val="FFFFFF"/>
      </a:accent3>
      <a:accent4>
        <a:srgbClr val="EFEFEF"/>
      </a:accent4>
      <a:accent5>
        <a:srgbClr val="6EABE9"/>
      </a:accent5>
      <a:accent6>
        <a:srgbClr val="FFFFFF"/>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TotalTime>
  <Words>374</Words>
  <Application>Microsoft Office PowerPoint</Application>
  <PresentationFormat>On-screen Show (16:9)</PresentationFormat>
  <Paragraphs>48</Paragraphs>
  <Slides>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Wingdings</vt:lpstr>
      <vt:lpstr>Open Sans</vt:lpstr>
      <vt:lpstr>Consolas</vt:lpstr>
      <vt:lpstr>Krub Medium</vt:lpstr>
      <vt:lpstr>Anek Devanagari</vt:lpstr>
      <vt:lpstr>Google Sans</vt:lpstr>
      <vt:lpstr>Bebas Neue</vt:lpstr>
      <vt:lpstr>Lato Extended</vt:lpstr>
      <vt:lpstr>Arial</vt:lpstr>
      <vt:lpstr>Roboto</vt:lpstr>
      <vt:lpstr>Poppins</vt:lpstr>
      <vt:lpstr>Data Strategy Project Proposal by Slidesgo</vt:lpstr>
      <vt:lpstr>Drinking Ingredient Catalog</vt:lpstr>
      <vt:lpstr>Data Source and Extraction</vt:lpstr>
      <vt:lpstr>Data Clean up and Transformation</vt:lpstr>
      <vt:lpstr>Data Load and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Drinking Ingredient Catalog</dc:title>
  <dc:creator>Kartawinata, Ravita (US 357K)</dc:creator>
  <cp:lastModifiedBy>Kartawinata, Ravita (US 357K)</cp:lastModifiedBy>
  <cp:revision>17</cp:revision>
  <dcterms:modified xsi:type="dcterms:W3CDTF">2024-02-18T02:22:01Z</dcterms:modified>
</cp:coreProperties>
</file>