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7" r:id="rId4"/>
    <p:sldId id="268" r:id="rId5"/>
    <p:sldId id="269" r:id="rId6"/>
    <p:sldId id="259" r:id="rId7"/>
    <p:sldId id="257" r:id="rId8"/>
    <p:sldId id="265" r:id="rId9"/>
    <p:sldId id="258" r:id="rId10"/>
    <p:sldId id="260" r:id="rId11"/>
    <p:sldId id="262" r:id="rId12"/>
    <p:sldId id="263" r:id="rId13"/>
    <p:sldId id="264" r:id="rId14"/>
    <p:sldId id="293" r:id="rId15"/>
    <p:sldId id="291" r:id="rId16"/>
    <p:sldId id="292" r:id="rId17"/>
    <p:sldId id="294" r:id="rId18"/>
    <p:sldId id="295" r:id="rId19"/>
    <p:sldId id="296" r:id="rId20"/>
    <p:sldId id="286" r:id="rId21"/>
    <p:sldId id="300" r:id="rId22"/>
    <p:sldId id="270" r:id="rId23"/>
    <p:sldId id="271" r:id="rId24"/>
    <p:sldId id="272" r:id="rId25"/>
    <p:sldId id="273" r:id="rId26"/>
    <p:sldId id="275" r:id="rId27"/>
    <p:sldId id="274" r:id="rId28"/>
    <p:sldId id="276" r:id="rId29"/>
    <p:sldId id="277" r:id="rId30"/>
    <p:sldId id="290" r:id="rId31"/>
    <p:sldId id="266" r:id="rId32"/>
    <p:sldId id="281" r:id="rId33"/>
    <p:sldId id="282" r:id="rId34"/>
    <p:sldId id="283" r:id="rId35"/>
    <p:sldId id="284" r:id="rId36"/>
    <p:sldId id="285" r:id="rId37"/>
    <p:sldId id="287" r:id="rId38"/>
    <p:sldId id="297" r:id="rId39"/>
    <p:sldId id="29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932C1-0AC0-4C14-9F9F-FB45AB276C62}" v="5" dt="2018-12-10T12:51:38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 TANKULRAT" userId="6bd37fca-5885-41cb-9b61-c7eaaf303223" providerId="ADAL" clId="{325298F6-2C46-42F9-B313-434D3F73A647}"/>
    <pc:docChg chg="undo custSel addSld delSld modSld sldOrd addSection delSection modSection">
      <pc:chgData name="PEE TANKULRAT" userId="6bd37fca-5885-41cb-9b61-c7eaaf303223" providerId="ADAL" clId="{325298F6-2C46-42F9-B313-434D3F73A647}" dt="2018-12-09T15:38:25.246" v="2692"/>
      <pc:docMkLst>
        <pc:docMk/>
      </pc:docMkLst>
      <pc:sldChg chg="add del">
        <pc:chgData name="PEE TANKULRAT" userId="6bd37fca-5885-41cb-9b61-c7eaaf303223" providerId="ADAL" clId="{325298F6-2C46-42F9-B313-434D3F73A647}" dt="2018-11-09T13:44:52.653" v="94" actId="2696"/>
        <pc:sldMkLst>
          <pc:docMk/>
          <pc:sldMk cId="3570778361" sldId="257"/>
        </pc:sldMkLst>
      </pc:sldChg>
      <pc:sldChg chg="add del">
        <pc:chgData name="PEE TANKULRAT" userId="6bd37fca-5885-41cb-9b61-c7eaaf303223" providerId="ADAL" clId="{325298F6-2C46-42F9-B313-434D3F73A647}" dt="2018-11-09T13:44:52.638" v="92" actId="2696"/>
        <pc:sldMkLst>
          <pc:docMk/>
          <pc:sldMk cId="2514716632" sldId="258"/>
        </pc:sldMkLst>
      </pc:sldChg>
      <pc:sldChg chg="add del">
        <pc:chgData name="PEE TANKULRAT" userId="6bd37fca-5885-41cb-9b61-c7eaaf303223" providerId="ADAL" clId="{325298F6-2C46-42F9-B313-434D3F73A647}" dt="2018-11-09T13:44:52.656" v="95" actId="2696"/>
        <pc:sldMkLst>
          <pc:docMk/>
          <pc:sldMk cId="1050371221" sldId="259"/>
        </pc:sldMkLst>
      </pc:sldChg>
      <pc:sldChg chg="add del">
        <pc:chgData name="PEE TANKULRAT" userId="6bd37fca-5885-41cb-9b61-c7eaaf303223" providerId="ADAL" clId="{325298F6-2C46-42F9-B313-434D3F73A647}" dt="2018-11-09T13:44:52.635" v="91" actId="2696"/>
        <pc:sldMkLst>
          <pc:docMk/>
          <pc:sldMk cId="4288551163" sldId="260"/>
        </pc:sldMkLst>
      </pc:sldChg>
      <pc:sldChg chg="modSp">
        <pc:chgData name="PEE TANKULRAT" userId="6bd37fca-5885-41cb-9b61-c7eaaf303223" providerId="ADAL" clId="{325298F6-2C46-42F9-B313-434D3F73A647}" dt="2018-11-09T13:44:42.130" v="75" actId="20577"/>
        <pc:sldMkLst>
          <pc:docMk/>
          <pc:sldMk cId="1227237446" sldId="261"/>
        </pc:sldMkLst>
        <pc:spChg chg="mod">
          <ac:chgData name="PEE TANKULRAT" userId="6bd37fca-5885-41cb-9b61-c7eaaf303223" providerId="ADAL" clId="{325298F6-2C46-42F9-B313-434D3F73A647}" dt="2018-11-09T13:44:42.130" v="75" actId="20577"/>
          <ac:spMkLst>
            <pc:docMk/>
            <pc:sldMk cId="1227237446" sldId="261"/>
            <ac:spMk id="3" creationId="{689CB078-746D-48D0-8AF5-183D9F46C5D8}"/>
          </ac:spMkLst>
        </pc:spChg>
      </pc:sldChg>
      <pc:sldChg chg="add del">
        <pc:chgData name="PEE TANKULRAT" userId="6bd37fca-5885-41cb-9b61-c7eaaf303223" providerId="ADAL" clId="{325298F6-2C46-42F9-B313-434D3F73A647}" dt="2018-11-09T13:44:52.622" v="90" actId="2696"/>
        <pc:sldMkLst>
          <pc:docMk/>
          <pc:sldMk cId="4142155301" sldId="262"/>
        </pc:sldMkLst>
      </pc:sldChg>
      <pc:sldChg chg="add del">
        <pc:chgData name="PEE TANKULRAT" userId="6bd37fca-5885-41cb-9b61-c7eaaf303223" providerId="ADAL" clId="{325298F6-2C46-42F9-B313-434D3F73A647}" dt="2018-11-09T13:44:52.621" v="89" actId="2696"/>
        <pc:sldMkLst>
          <pc:docMk/>
          <pc:sldMk cId="2951517892" sldId="263"/>
        </pc:sldMkLst>
      </pc:sldChg>
      <pc:sldChg chg="add del">
        <pc:chgData name="PEE TANKULRAT" userId="6bd37fca-5885-41cb-9b61-c7eaaf303223" providerId="ADAL" clId="{325298F6-2C46-42F9-B313-434D3F73A647}" dt="2018-11-09T13:44:52.620" v="88" actId="2696"/>
        <pc:sldMkLst>
          <pc:docMk/>
          <pc:sldMk cId="2485223806" sldId="264"/>
        </pc:sldMkLst>
      </pc:sldChg>
      <pc:sldChg chg="add del">
        <pc:chgData name="PEE TANKULRAT" userId="6bd37fca-5885-41cb-9b61-c7eaaf303223" providerId="ADAL" clId="{325298F6-2C46-42F9-B313-434D3F73A647}" dt="2018-11-09T13:44:52.639" v="93" actId="2696"/>
        <pc:sldMkLst>
          <pc:docMk/>
          <pc:sldMk cId="3359728309" sldId="265"/>
        </pc:sldMkLst>
      </pc:sldChg>
      <pc:sldChg chg="add">
        <pc:chgData name="PEE TANKULRAT" userId="6bd37fca-5885-41cb-9b61-c7eaaf303223" providerId="ADAL" clId="{325298F6-2C46-42F9-B313-434D3F73A647}" dt="2018-12-09T15:09:19.062" v="2515"/>
        <pc:sldMkLst>
          <pc:docMk/>
          <pc:sldMk cId="1763171924" sldId="266"/>
        </pc:sldMkLst>
      </pc:sldChg>
      <pc:sldChg chg="addSp delSp modSp add">
        <pc:chgData name="PEE TANKULRAT" userId="6bd37fca-5885-41cb-9b61-c7eaaf303223" providerId="ADAL" clId="{325298F6-2C46-42F9-B313-434D3F73A647}" dt="2018-11-09T13:46:50.426" v="169" actId="1076"/>
        <pc:sldMkLst>
          <pc:docMk/>
          <pc:sldMk cId="2652587175" sldId="267"/>
        </pc:sldMkLst>
        <pc:spChg chg="del">
          <ac:chgData name="PEE TANKULRAT" userId="6bd37fca-5885-41cb-9b61-c7eaaf303223" providerId="ADAL" clId="{325298F6-2C46-42F9-B313-434D3F73A647}" dt="2018-11-09T13:44:58.893" v="97"/>
          <ac:spMkLst>
            <pc:docMk/>
            <pc:sldMk cId="2652587175" sldId="267"/>
            <ac:spMk id="2" creationId="{84821EEC-66AC-4D41-BCA5-4D5D3C1BA925}"/>
          </ac:spMkLst>
        </pc:spChg>
        <pc:spChg chg="del">
          <ac:chgData name="PEE TANKULRAT" userId="6bd37fca-5885-41cb-9b61-c7eaaf303223" providerId="ADAL" clId="{325298F6-2C46-42F9-B313-434D3F73A647}" dt="2018-11-09T13:44:58.893" v="97"/>
          <ac:spMkLst>
            <pc:docMk/>
            <pc:sldMk cId="2652587175" sldId="267"/>
            <ac:spMk id="3" creationId="{C66AD79B-4A96-4CF7-99B8-B3FB8A184A2E}"/>
          </ac:spMkLst>
        </pc:spChg>
        <pc:spChg chg="add mod">
          <ac:chgData name="PEE TANKULRAT" userId="6bd37fca-5885-41cb-9b61-c7eaaf303223" providerId="ADAL" clId="{325298F6-2C46-42F9-B313-434D3F73A647}" dt="2018-11-09T13:45:10.409" v="140" actId="20577"/>
          <ac:spMkLst>
            <pc:docMk/>
            <pc:sldMk cId="2652587175" sldId="267"/>
            <ac:spMk id="4" creationId="{DC979B13-5E7C-413F-ACAA-484B86E71B0A}"/>
          </ac:spMkLst>
        </pc:spChg>
        <pc:spChg chg="add mod">
          <ac:chgData name="PEE TANKULRAT" userId="6bd37fca-5885-41cb-9b61-c7eaaf303223" providerId="ADAL" clId="{325298F6-2C46-42F9-B313-434D3F73A647}" dt="2018-11-09T13:44:58.893" v="97"/>
          <ac:spMkLst>
            <pc:docMk/>
            <pc:sldMk cId="2652587175" sldId="267"/>
            <ac:spMk id="5" creationId="{73E9A232-61BF-426C-BA5B-2370B83D23D7}"/>
          </ac:spMkLst>
        </pc:spChg>
        <pc:picChg chg="add mod">
          <ac:chgData name="PEE TANKULRAT" userId="6bd37fca-5885-41cb-9b61-c7eaaf303223" providerId="ADAL" clId="{325298F6-2C46-42F9-B313-434D3F73A647}" dt="2018-11-09T13:46:50.426" v="169" actId="1076"/>
          <ac:picMkLst>
            <pc:docMk/>
            <pc:sldMk cId="2652587175" sldId="267"/>
            <ac:picMk id="1026" creationId="{B954126F-04E4-44F5-8EB3-E5CA10A088F1}"/>
          </ac:picMkLst>
        </pc:picChg>
      </pc:sldChg>
      <pc:sldChg chg="addSp delSp modSp add">
        <pc:chgData name="PEE TANKULRAT" userId="6bd37fca-5885-41cb-9b61-c7eaaf303223" providerId="ADAL" clId="{325298F6-2C46-42F9-B313-434D3F73A647}" dt="2018-11-09T13:47:28.146" v="189" actId="1076"/>
        <pc:sldMkLst>
          <pc:docMk/>
          <pc:sldMk cId="4028846415" sldId="268"/>
        </pc:sldMkLst>
        <pc:spChg chg="del">
          <ac:chgData name="PEE TANKULRAT" userId="6bd37fca-5885-41cb-9b61-c7eaaf303223" providerId="ADAL" clId="{325298F6-2C46-42F9-B313-434D3F73A647}" dt="2018-11-09T13:45:17.057" v="142"/>
          <ac:spMkLst>
            <pc:docMk/>
            <pc:sldMk cId="4028846415" sldId="268"/>
            <ac:spMk id="2" creationId="{8356192B-F981-4BD8-AB4D-97D2F2406647}"/>
          </ac:spMkLst>
        </pc:spChg>
        <pc:spChg chg="del">
          <ac:chgData name="PEE TANKULRAT" userId="6bd37fca-5885-41cb-9b61-c7eaaf303223" providerId="ADAL" clId="{325298F6-2C46-42F9-B313-434D3F73A647}" dt="2018-11-09T13:45:17.057" v="142"/>
          <ac:spMkLst>
            <pc:docMk/>
            <pc:sldMk cId="4028846415" sldId="268"/>
            <ac:spMk id="3" creationId="{CE88F868-B43E-4650-990F-0ED892F7EC29}"/>
          </ac:spMkLst>
        </pc:spChg>
        <pc:spChg chg="add mod">
          <ac:chgData name="PEE TANKULRAT" userId="6bd37fca-5885-41cb-9b61-c7eaaf303223" providerId="ADAL" clId="{325298F6-2C46-42F9-B313-434D3F73A647}" dt="2018-11-09T13:47:00.128" v="185" actId="313"/>
          <ac:spMkLst>
            <pc:docMk/>
            <pc:sldMk cId="4028846415" sldId="268"/>
            <ac:spMk id="4" creationId="{BDC122E0-6347-4EA4-BAF9-5816D30E8696}"/>
          </ac:spMkLst>
        </pc:spChg>
        <pc:spChg chg="add del mod">
          <ac:chgData name="PEE TANKULRAT" userId="6bd37fca-5885-41cb-9b61-c7eaaf303223" providerId="ADAL" clId="{325298F6-2C46-42F9-B313-434D3F73A647}" dt="2018-11-09T13:47:15.202" v="186"/>
          <ac:spMkLst>
            <pc:docMk/>
            <pc:sldMk cId="4028846415" sldId="268"/>
            <ac:spMk id="5" creationId="{023C2BA6-9EEF-4085-B0E1-5B88EACD6AA3}"/>
          </ac:spMkLst>
        </pc:spChg>
        <pc:picChg chg="add mod">
          <ac:chgData name="PEE TANKULRAT" userId="6bd37fca-5885-41cb-9b61-c7eaaf303223" providerId="ADAL" clId="{325298F6-2C46-42F9-B313-434D3F73A647}" dt="2018-11-09T13:47:28.146" v="189" actId="1076"/>
          <ac:picMkLst>
            <pc:docMk/>
            <pc:sldMk cId="4028846415" sldId="268"/>
            <ac:picMk id="2050" creationId="{19C10752-8D76-463B-93C3-C5FC0F456E25}"/>
          </ac:picMkLst>
        </pc:picChg>
      </pc:sldChg>
      <pc:sldChg chg="addSp delSp modSp add modAnim">
        <pc:chgData name="PEE TANKULRAT" userId="6bd37fca-5885-41cb-9b61-c7eaaf303223" providerId="ADAL" clId="{325298F6-2C46-42F9-B313-434D3F73A647}" dt="2018-11-09T14:02:25.834" v="358" actId="1076"/>
        <pc:sldMkLst>
          <pc:docMk/>
          <pc:sldMk cId="1314213170" sldId="269"/>
        </pc:sldMkLst>
        <pc:spChg chg="mod">
          <ac:chgData name="PEE TANKULRAT" userId="6bd37fca-5885-41cb-9b61-c7eaaf303223" providerId="ADAL" clId="{325298F6-2C46-42F9-B313-434D3F73A647}" dt="2018-11-09T13:48:06.723" v="226" actId="5793"/>
          <ac:spMkLst>
            <pc:docMk/>
            <pc:sldMk cId="1314213170" sldId="269"/>
            <ac:spMk id="2" creationId="{19E8D987-3E55-4E80-9913-C2DF0BD9F6E8}"/>
          </ac:spMkLst>
        </pc:spChg>
        <pc:spChg chg="del">
          <ac:chgData name="PEE TANKULRAT" userId="6bd37fca-5885-41cb-9b61-c7eaaf303223" providerId="ADAL" clId="{325298F6-2C46-42F9-B313-434D3F73A647}" dt="2018-11-09T13:47:57.605" v="191"/>
          <ac:spMkLst>
            <pc:docMk/>
            <pc:sldMk cId="1314213170" sldId="269"/>
            <ac:spMk id="3" creationId="{54463E9D-9F28-4251-994B-96046E9A98A4}"/>
          </ac:spMkLst>
        </pc:spChg>
        <pc:spChg chg="add del mod">
          <ac:chgData name="PEE TANKULRAT" userId="6bd37fca-5885-41cb-9b61-c7eaaf303223" providerId="ADAL" clId="{325298F6-2C46-42F9-B313-434D3F73A647}" dt="2018-11-09T13:48:51.587" v="230"/>
          <ac:spMkLst>
            <pc:docMk/>
            <pc:sldMk cId="1314213170" sldId="269"/>
            <ac:spMk id="5" creationId="{BCBCB3F3-2AB1-443F-A964-96081D1E8A79}"/>
          </ac:spMkLst>
        </pc:spChg>
        <pc:spChg chg="add del mod">
          <ac:chgData name="PEE TANKULRAT" userId="6bd37fca-5885-41cb-9b61-c7eaaf303223" providerId="ADAL" clId="{325298F6-2C46-42F9-B313-434D3F73A647}" dt="2018-11-09T13:49:36.943" v="300" actId="478"/>
          <ac:spMkLst>
            <pc:docMk/>
            <pc:sldMk cId="1314213170" sldId="269"/>
            <ac:spMk id="6" creationId="{88040706-35F7-414F-BA6F-B383CBA41347}"/>
          </ac:spMkLst>
        </pc:spChg>
        <pc:spChg chg="add mod">
          <ac:chgData name="PEE TANKULRAT" userId="6bd37fca-5885-41cb-9b61-c7eaaf303223" providerId="ADAL" clId="{325298F6-2C46-42F9-B313-434D3F73A647}" dt="2018-11-09T13:51:03.106" v="322" actId="1076"/>
          <ac:spMkLst>
            <pc:docMk/>
            <pc:sldMk cId="1314213170" sldId="269"/>
            <ac:spMk id="7" creationId="{8064FA07-2380-483A-B8F0-1D198861FC1E}"/>
          </ac:spMkLst>
        </pc:spChg>
        <pc:spChg chg="add mod">
          <ac:chgData name="PEE TANKULRAT" userId="6bd37fca-5885-41cb-9b61-c7eaaf303223" providerId="ADAL" clId="{325298F6-2C46-42F9-B313-434D3F73A647}" dt="2018-11-09T13:59:31.354" v="348" actId="14100"/>
          <ac:spMkLst>
            <pc:docMk/>
            <pc:sldMk cId="1314213170" sldId="269"/>
            <ac:spMk id="8" creationId="{441FD6BA-EC2D-4295-89B3-D3E6719A82E1}"/>
          </ac:spMkLst>
        </pc:spChg>
        <pc:spChg chg="add del mod">
          <ac:chgData name="PEE TANKULRAT" userId="6bd37fca-5885-41cb-9b61-c7eaaf303223" providerId="ADAL" clId="{325298F6-2C46-42F9-B313-434D3F73A647}" dt="2018-11-09T13:59:23.405" v="347" actId="478"/>
          <ac:spMkLst>
            <pc:docMk/>
            <pc:sldMk cId="1314213170" sldId="269"/>
            <ac:spMk id="15" creationId="{20C2B461-5981-4CFB-BFC6-D63E528DC38D}"/>
          </ac:spMkLst>
        </pc:spChg>
        <pc:picChg chg="add mod modCrop">
          <ac:chgData name="PEE TANKULRAT" userId="6bd37fca-5885-41cb-9b61-c7eaaf303223" providerId="ADAL" clId="{325298F6-2C46-42F9-B313-434D3F73A647}" dt="2018-11-09T14:02:25.834" v="358" actId="1076"/>
          <ac:picMkLst>
            <pc:docMk/>
            <pc:sldMk cId="1314213170" sldId="269"/>
            <ac:picMk id="16" creationId="{1EFE7D45-3C04-41F7-9BE0-41D9A93CBDCC}"/>
          </ac:picMkLst>
        </pc:picChg>
        <pc:picChg chg="add del">
          <ac:chgData name="PEE TANKULRAT" userId="6bd37fca-5885-41cb-9b61-c7eaaf303223" providerId="ADAL" clId="{325298F6-2C46-42F9-B313-434D3F73A647}" dt="2018-11-09T13:48:49.074" v="227" actId="478"/>
          <ac:picMkLst>
            <pc:docMk/>
            <pc:sldMk cId="1314213170" sldId="269"/>
            <ac:picMk id="3074" creationId="{35AD2EDB-BD41-4CEA-9095-994A34B6057C}"/>
          </ac:picMkLst>
        </pc:picChg>
        <pc:picChg chg="add del">
          <ac:chgData name="PEE TANKULRAT" userId="6bd37fca-5885-41cb-9b61-c7eaaf303223" providerId="ADAL" clId="{325298F6-2C46-42F9-B313-434D3F73A647}" dt="2018-11-09T13:48:50.987" v="229"/>
          <ac:picMkLst>
            <pc:docMk/>
            <pc:sldMk cId="1314213170" sldId="269"/>
            <ac:picMk id="3076" creationId="{A854067F-015F-4EFD-9574-015B3B6B3921}"/>
          </ac:picMkLst>
        </pc:picChg>
        <pc:picChg chg="add mod">
          <ac:chgData name="PEE TANKULRAT" userId="6bd37fca-5885-41cb-9b61-c7eaaf303223" providerId="ADAL" clId="{325298F6-2C46-42F9-B313-434D3F73A647}" dt="2018-11-09T13:57:12.163" v="344" actId="1076"/>
          <ac:picMkLst>
            <pc:docMk/>
            <pc:sldMk cId="1314213170" sldId="269"/>
            <ac:picMk id="3078" creationId="{585E7B6B-0104-466F-B5BC-FCB5BCD2A709}"/>
          </ac:picMkLst>
        </pc:picChg>
        <pc:picChg chg="add mod">
          <ac:chgData name="PEE TANKULRAT" userId="6bd37fca-5885-41cb-9b61-c7eaaf303223" providerId="ADAL" clId="{325298F6-2C46-42F9-B313-434D3F73A647}" dt="2018-11-09T13:51:34.938" v="325" actId="1076"/>
          <ac:picMkLst>
            <pc:docMk/>
            <pc:sldMk cId="1314213170" sldId="269"/>
            <ac:picMk id="3080" creationId="{580D6D19-AFE4-4C37-AF36-8148E00F6FAF}"/>
          </ac:picMkLst>
        </pc:picChg>
        <pc:picChg chg="add mod">
          <ac:chgData name="PEE TANKULRAT" userId="6bd37fca-5885-41cb-9b61-c7eaaf303223" providerId="ADAL" clId="{325298F6-2C46-42F9-B313-434D3F73A647}" dt="2018-11-09T13:52:38.626" v="335" actId="1076"/>
          <ac:picMkLst>
            <pc:docMk/>
            <pc:sldMk cId="1314213170" sldId="269"/>
            <ac:picMk id="3082" creationId="{04407F45-CF30-423E-AB54-B63E84235818}"/>
          </ac:picMkLst>
        </pc:picChg>
        <pc:picChg chg="add mod modCrop">
          <ac:chgData name="PEE TANKULRAT" userId="6bd37fca-5885-41cb-9b61-c7eaaf303223" providerId="ADAL" clId="{325298F6-2C46-42F9-B313-434D3F73A647}" dt="2018-11-09T13:52:37.658" v="334" actId="1076"/>
          <ac:picMkLst>
            <pc:docMk/>
            <pc:sldMk cId="1314213170" sldId="269"/>
            <ac:picMk id="3084" creationId="{79634298-C731-424F-B70C-1DF36A695D63}"/>
          </ac:picMkLst>
        </pc:picChg>
      </pc:sldChg>
      <pc:sldChg chg="addSp delSp modSp add">
        <pc:chgData name="PEE TANKULRAT" userId="6bd37fca-5885-41cb-9b61-c7eaaf303223" providerId="ADAL" clId="{325298F6-2C46-42F9-B313-434D3F73A647}" dt="2018-11-09T14:58:51.475" v="396" actId="20577"/>
        <pc:sldMkLst>
          <pc:docMk/>
          <pc:sldMk cId="197827251" sldId="270"/>
        </pc:sldMkLst>
        <pc:spChg chg="del">
          <ac:chgData name="PEE TANKULRAT" userId="6bd37fca-5885-41cb-9b61-c7eaaf303223" providerId="ADAL" clId="{325298F6-2C46-42F9-B313-434D3F73A647}" dt="2018-11-09T14:04:29.665" v="360"/>
          <ac:spMkLst>
            <pc:docMk/>
            <pc:sldMk cId="197827251" sldId="270"/>
            <ac:spMk id="2" creationId="{825A1A67-B27F-4086-AA01-BE9101D14321}"/>
          </ac:spMkLst>
        </pc:spChg>
        <pc:spChg chg="del">
          <ac:chgData name="PEE TANKULRAT" userId="6bd37fca-5885-41cb-9b61-c7eaaf303223" providerId="ADAL" clId="{325298F6-2C46-42F9-B313-434D3F73A647}" dt="2018-11-09T14:04:29.665" v="360"/>
          <ac:spMkLst>
            <pc:docMk/>
            <pc:sldMk cId="197827251" sldId="270"/>
            <ac:spMk id="3" creationId="{1AABB555-980E-4599-9002-CDE852FD014C}"/>
          </ac:spMkLst>
        </pc:spChg>
        <pc:spChg chg="add mod">
          <ac:chgData name="PEE TANKULRAT" userId="6bd37fca-5885-41cb-9b61-c7eaaf303223" providerId="ADAL" clId="{325298F6-2C46-42F9-B313-434D3F73A647}" dt="2018-11-09T14:58:51.475" v="396" actId="20577"/>
          <ac:spMkLst>
            <pc:docMk/>
            <pc:sldMk cId="197827251" sldId="270"/>
            <ac:spMk id="4" creationId="{DC1E0FD0-AF6C-4183-8CF4-4297CA40436A}"/>
          </ac:spMkLst>
        </pc:spChg>
        <pc:spChg chg="add mod">
          <ac:chgData name="PEE TANKULRAT" userId="6bd37fca-5885-41cb-9b61-c7eaaf303223" providerId="ADAL" clId="{325298F6-2C46-42F9-B313-434D3F73A647}" dt="2018-11-09T14:04:29.665" v="360"/>
          <ac:spMkLst>
            <pc:docMk/>
            <pc:sldMk cId="197827251" sldId="270"/>
            <ac:spMk id="5" creationId="{0FF545AC-4B8E-4805-8496-E8AD52627E84}"/>
          </ac:spMkLst>
        </pc:spChg>
      </pc:sldChg>
      <pc:sldChg chg="addSp delSp modSp add">
        <pc:chgData name="PEE TANKULRAT" userId="6bd37fca-5885-41cb-9b61-c7eaaf303223" providerId="ADAL" clId="{325298F6-2C46-42F9-B313-434D3F73A647}" dt="2018-11-09T15:01:03.801" v="579" actId="5793"/>
        <pc:sldMkLst>
          <pc:docMk/>
          <pc:sldMk cId="2555713155" sldId="271"/>
        </pc:sldMkLst>
        <pc:spChg chg="del">
          <ac:chgData name="PEE TANKULRAT" userId="6bd37fca-5885-41cb-9b61-c7eaaf303223" providerId="ADAL" clId="{325298F6-2C46-42F9-B313-434D3F73A647}" dt="2018-11-09T14:57:25.183" v="382"/>
          <ac:spMkLst>
            <pc:docMk/>
            <pc:sldMk cId="2555713155" sldId="271"/>
            <ac:spMk id="2" creationId="{E4141D26-558E-4EDD-BF4A-CC748380F813}"/>
          </ac:spMkLst>
        </pc:spChg>
        <pc:spChg chg="del">
          <ac:chgData name="PEE TANKULRAT" userId="6bd37fca-5885-41cb-9b61-c7eaaf303223" providerId="ADAL" clId="{325298F6-2C46-42F9-B313-434D3F73A647}" dt="2018-11-09T14:57:25.183" v="382"/>
          <ac:spMkLst>
            <pc:docMk/>
            <pc:sldMk cId="2555713155" sldId="271"/>
            <ac:spMk id="3" creationId="{731EAA93-D497-46A1-8252-506EBA514876}"/>
          </ac:spMkLst>
        </pc:spChg>
        <pc:spChg chg="add mod">
          <ac:chgData name="PEE TANKULRAT" userId="6bd37fca-5885-41cb-9b61-c7eaaf303223" providerId="ADAL" clId="{325298F6-2C46-42F9-B313-434D3F73A647}" dt="2018-11-09T14:59:02.354" v="409" actId="20577"/>
          <ac:spMkLst>
            <pc:docMk/>
            <pc:sldMk cId="2555713155" sldId="271"/>
            <ac:spMk id="4" creationId="{77EF38FD-FBF6-4688-A8CD-8B76476A9CA4}"/>
          </ac:spMkLst>
        </pc:spChg>
        <pc:spChg chg="add mod">
          <ac:chgData name="PEE TANKULRAT" userId="6bd37fca-5885-41cb-9b61-c7eaaf303223" providerId="ADAL" clId="{325298F6-2C46-42F9-B313-434D3F73A647}" dt="2018-11-09T15:01:03.801" v="579" actId="5793"/>
          <ac:spMkLst>
            <pc:docMk/>
            <pc:sldMk cId="2555713155" sldId="271"/>
            <ac:spMk id="5" creationId="{8D20E2C2-145E-43C7-9182-CEAB707B4592}"/>
          </ac:spMkLst>
        </pc:spChg>
      </pc:sldChg>
      <pc:sldChg chg="modSp add ord">
        <pc:chgData name="PEE TANKULRAT" userId="6bd37fca-5885-41cb-9b61-c7eaaf303223" providerId="ADAL" clId="{325298F6-2C46-42F9-B313-434D3F73A647}" dt="2018-11-10T03:11:39.295" v="2506" actId="20577"/>
        <pc:sldMkLst>
          <pc:docMk/>
          <pc:sldMk cId="1881566612" sldId="274"/>
        </pc:sldMkLst>
        <pc:spChg chg="mod">
          <ac:chgData name="PEE TANKULRAT" userId="6bd37fca-5885-41cb-9b61-c7eaaf303223" providerId="ADAL" clId="{325298F6-2C46-42F9-B313-434D3F73A647}" dt="2018-11-09T15:05:42.233" v="610" actId="20577"/>
          <ac:spMkLst>
            <pc:docMk/>
            <pc:sldMk cId="1881566612" sldId="274"/>
            <ac:spMk id="2" creationId="{8D64FFD7-B119-4E9C-859E-9463CCE52EFF}"/>
          </ac:spMkLst>
        </pc:spChg>
        <pc:spChg chg="mod">
          <ac:chgData name="PEE TANKULRAT" userId="6bd37fca-5885-41cb-9b61-c7eaaf303223" providerId="ADAL" clId="{325298F6-2C46-42F9-B313-434D3F73A647}" dt="2018-11-10T03:11:39.295" v="2506" actId="20577"/>
          <ac:spMkLst>
            <pc:docMk/>
            <pc:sldMk cId="1881566612" sldId="274"/>
            <ac:spMk id="3" creationId="{61CCF371-DFCF-406D-B9F9-01312BDE02ED}"/>
          </ac:spMkLst>
        </pc:spChg>
      </pc:sldChg>
      <pc:sldChg chg="addSp delSp modSp add ord">
        <pc:chgData name="PEE TANKULRAT" userId="6bd37fca-5885-41cb-9b61-c7eaaf303223" providerId="ADAL" clId="{325298F6-2C46-42F9-B313-434D3F73A647}" dt="2018-11-09T15:22:33.514" v="877"/>
        <pc:sldMkLst>
          <pc:docMk/>
          <pc:sldMk cId="165867278" sldId="275"/>
        </pc:sldMkLst>
        <pc:spChg chg="del">
          <ac:chgData name="PEE TANKULRAT" userId="6bd37fca-5885-41cb-9b61-c7eaaf303223" providerId="ADAL" clId="{325298F6-2C46-42F9-B313-434D3F73A647}" dt="2018-11-09T15:09:48.834" v="730"/>
          <ac:spMkLst>
            <pc:docMk/>
            <pc:sldMk cId="165867278" sldId="275"/>
            <ac:spMk id="2" creationId="{0AE1C618-AB57-4716-A4E6-A2AFCFFA2F41}"/>
          </ac:spMkLst>
        </pc:spChg>
        <pc:spChg chg="del">
          <ac:chgData name="PEE TANKULRAT" userId="6bd37fca-5885-41cb-9b61-c7eaaf303223" providerId="ADAL" clId="{325298F6-2C46-42F9-B313-434D3F73A647}" dt="2018-11-09T15:09:48.834" v="730"/>
          <ac:spMkLst>
            <pc:docMk/>
            <pc:sldMk cId="165867278" sldId="275"/>
            <ac:spMk id="3" creationId="{C11F8220-92B7-4E50-991A-C5B01D78E7C4}"/>
          </ac:spMkLst>
        </pc:spChg>
        <pc:spChg chg="add del mod">
          <ac:chgData name="PEE TANKULRAT" userId="6bd37fca-5885-41cb-9b61-c7eaaf303223" providerId="ADAL" clId="{325298F6-2C46-42F9-B313-434D3F73A647}" dt="2018-11-09T15:09:51.623" v="731"/>
          <ac:spMkLst>
            <pc:docMk/>
            <pc:sldMk cId="165867278" sldId="275"/>
            <ac:spMk id="4" creationId="{36AEF080-6AB1-45CB-856B-67C5BBDD7013}"/>
          </ac:spMkLst>
        </pc:spChg>
        <pc:spChg chg="add del mod">
          <ac:chgData name="PEE TANKULRAT" userId="6bd37fca-5885-41cb-9b61-c7eaaf303223" providerId="ADAL" clId="{325298F6-2C46-42F9-B313-434D3F73A647}" dt="2018-11-09T15:09:51.623" v="731"/>
          <ac:spMkLst>
            <pc:docMk/>
            <pc:sldMk cId="165867278" sldId="275"/>
            <ac:spMk id="5" creationId="{2B234B21-3570-4DF4-9C4B-40B04743DE5D}"/>
          </ac:spMkLst>
        </pc:spChg>
        <pc:spChg chg="add mod">
          <ac:chgData name="PEE TANKULRAT" userId="6bd37fca-5885-41cb-9b61-c7eaaf303223" providerId="ADAL" clId="{325298F6-2C46-42F9-B313-434D3F73A647}" dt="2018-11-09T15:09:54.624" v="746" actId="20577"/>
          <ac:spMkLst>
            <pc:docMk/>
            <pc:sldMk cId="165867278" sldId="275"/>
            <ac:spMk id="6" creationId="{169E30EA-64BD-4648-9994-0CF0211D22A2}"/>
          </ac:spMkLst>
        </pc:spChg>
        <pc:spChg chg="add mod">
          <ac:chgData name="PEE TANKULRAT" userId="6bd37fca-5885-41cb-9b61-c7eaaf303223" providerId="ADAL" clId="{325298F6-2C46-42F9-B313-434D3F73A647}" dt="2018-11-09T15:09:51.623" v="731"/>
          <ac:spMkLst>
            <pc:docMk/>
            <pc:sldMk cId="165867278" sldId="275"/>
            <ac:spMk id="7" creationId="{93F3EB78-CF57-47A1-BF8E-E21864791A82}"/>
          </ac:spMkLst>
        </pc:spChg>
      </pc:sldChg>
      <pc:sldChg chg="addSp delSp modSp add">
        <pc:chgData name="PEE TANKULRAT" userId="6bd37fca-5885-41cb-9b61-c7eaaf303223" providerId="ADAL" clId="{325298F6-2C46-42F9-B313-434D3F73A647}" dt="2018-11-09T15:10:06.347" v="763" actId="20577"/>
        <pc:sldMkLst>
          <pc:docMk/>
          <pc:sldMk cId="1675862375" sldId="276"/>
        </pc:sldMkLst>
        <pc:spChg chg="del">
          <ac:chgData name="PEE TANKULRAT" userId="6bd37fca-5885-41cb-9b61-c7eaaf303223" providerId="ADAL" clId="{325298F6-2C46-42F9-B313-434D3F73A647}" dt="2018-11-09T15:10:03.133" v="748"/>
          <ac:spMkLst>
            <pc:docMk/>
            <pc:sldMk cId="1675862375" sldId="276"/>
            <ac:spMk id="2" creationId="{119CCFEE-9623-45D7-A19E-8A73ED44AC50}"/>
          </ac:spMkLst>
        </pc:spChg>
        <pc:spChg chg="del">
          <ac:chgData name="PEE TANKULRAT" userId="6bd37fca-5885-41cb-9b61-c7eaaf303223" providerId="ADAL" clId="{325298F6-2C46-42F9-B313-434D3F73A647}" dt="2018-11-09T15:10:03.133" v="748"/>
          <ac:spMkLst>
            <pc:docMk/>
            <pc:sldMk cId="1675862375" sldId="276"/>
            <ac:spMk id="3" creationId="{B5C567CB-7280-499A-B548-7EF8E8475E34}"/>
          </ac:spMkLst>
        </pc:spChg>
        <pc:spChg chg="add mod">
          <ac:chgData name="PEE TANKULRAT" userId="6bd37fca-5885-41cb-9b61-c7eaaf303223" providerId="ADAL" clId="{325298F6-2C46-42F9-B313-434D3F73A647}" dt="2018-11-09T15:10:06.347" v="763" actId="20577"/>
          <ac:spMkLst>
            <pc:docMk/>
            <pc:sldMk cId="1675862375" sldId="276"/>
            <ac:spMk id="4" creationId="{92C3CE64-2439-4795-8F7C-F32F70892FE3}"/>
          </ac:spMkLst>
        </pc:spChg>
        <pc:spChg chg="add mod">
          <ac:chgData name="PEE TANKULRAT" userId="6bd37fca-5885-41cb-9b61-c7eaaf303223" providerId="ADAL" clId="{325298F6-2C46-42F9-B313-434D3F73A647}" dt="2018-11-09T15:10:03.133" v="748"/>
          <ac:spMkLst>
            <pc:docMk/>
            <pc:sldMk cId="1675862375" sldId="276"/>
            <ac:spMk id="5" creationId="{911DA461-AC5B-4F28-8C9C-0758C5DF9571}"/>
          </ac:spMkLst>
        </pc:spChg>
      </pc:sldChg>
      <pc:sldChg chg="addSp delSp modSp add">
        <pc:chgData name="PEE TANKULRAT" userId="6bd37fca-5885-41cb-9b61-c7eaaf303223" providerId="ADAL" clId="{325298F6-2C46-42F9-B313-434D3F73A647}" dt="2018-11-09T15:10:18.612" v="786" actId="20577"/>
        <pc:sldMkLst>
          <pc:docMk/>
          <pc:sldMk cId="2423791245" sldId="277"/>
        </pc:sldMkLst>
        <pc:spChg chg="del">
          <ac:chgData name="PEE TANKULRAT" userId="6bd37fca-5885-41cb-9b61-c7eaaf303223" providerId="ADAL" clId="{325298F6-2C46-42F9-B313-434D3F73A647}" dt="2018-11-09T15:10:13.486" v="765"/>
          <ac:spMkLst>
            <pc:docMk/>
            <pc:sldMk cId="2423791245" sldId="277"/>
            <ac:spMk id="2" creationId="{6654E1DB-AFC0-4A44-9A17-FED683D816F6}"/>
          </ac:spMkLst>
        </pc:spChg>
        <pc:spChg chg="del">
          <ac:chgData name="PEE TANKULRAT" userId="6bd37fca-5885-41cb-9b61-c7eaaf303223" providerId="ADAL" clId="{325298F6-2C46-42F9-B313-434D3F73A647}" dt="2018-11-09T15:10:13.486" v="765"/>
          <ac:spMkLst>
            <pc:docMk/>
            <pc:sldMk cId="2423791245" sldId="277"/>
            <ac:spMk id="3" creationId="{E708C86E-4A4D-46B5-8E05-1C1A4E9928B2}"/>
          </ac:spMkLst>
        </pc:spChg>
        <pc:spChg chg="add mod">
          <ac:chgData name="PEE TANKULRAT" userId="6bd37fca-5885-41cb-9b61-c7eaaf303223" providerId="ADAL" clId="{325298F6-2C46-42F9-B313-434D3F73A647}" dt="2018-11-09T15:10:18.612" v="786" actId="20577"/>
          <ac:spMkLst>
            <pc:docMk/>
            <pc:sldMk cId="2423791245" sldId="277"/>
            <ac:spMk id="4" creationId="{EB36FE48-E879-4722-B576-9E5D1023D97F}"/>
          </ac:spMkLst>
        </pc:spChg>
        <pc:spChg chg="add mod">
          <ac:chgData name="PEE TANKULRAT" userId="6bd37fca-5885-41cb-9b61-c7eaaf303223" providerId="ADAL" clId="{325298F6-2C46-42F9-B313-434D3F73A647}" dt="2018-11-09T15:10:13.486" v="765"/>
          <ac:spMkLst>
            <pc:docMk/>
            <pc:sldMk cId="2423791245" sldId="277"/>
            <ac:spMk id="5" creationId="{490A0D8F-9652-40E0-AABB-2D9D3BBE3C2B}"/>
          </ac:spMkLst>
        </pc:spChg>
      </pc:sldChg>
      <pc:sldChg chg="add">
        <pc:chgData name="PEE TANKULRAT" userId="6bd37fca-5885-41cb-9b61-c7eaaf303223" providerId="ADAL" clId="{325298F6-2C46-42F9-B313-434D3F73A647}" dt="2018-12-09T15:09:19.062" v="2515"/>
        <pc:sldMkLst>
          <pc:docMk/>
          <pc:sldMk cId="27845737" sldId="281"/>
        </pc:sldMkLst>
      </pc:sldChg>
      <pc:sldChg chg="add">
        <pc:chgData name="PEE TANKULRAT" userId="6bd37fca-5885-41cb-9b61-c7eaaf303223" providerId="ADAL" clId="{325298F6-2C46-42F9-B313-434D3F73A647}" dt="2018-12-09T15:09:19.062" v="2515"/>
        <pc:sldMkLst>
          <pc:docMk/>
          <pc:sldMk cId="3541205360" sldId="282"/>
        </pc:sldMkLst>
      </pc:sldChg>
      <pc:sldChg chg="add">
        <pc:chgData name="PEE TANKULRAT" userId="6bd37fca-5885-41cb-9b61-c7eaaf303223" providerId="ADAL" clId="{325298F6-2C46-42F9-B313-434D3F73A647}" dt="2018-12-09T15:09:19.062" v="2515"/>
        <pc:sldMkLst>
          <pc:docMk/>
          <pc:sldMk cId="409883973" sldId="283"/>
        </pc:sldMkLst>
      </pc:sldChg>
      <pc:sldChg chg="add">
        <pc:chgData name="PEE TANKULRAT" userId="6bd37fca-5885-41cb-9b61-c7eaaf303223" providerId="ADAL" clId="{325298F6-2C46-42F9-B313-434D3F73A647}" dt="2018-12-09T15:09:19.062" v="2515"/>
        <pc:sldMkLst>
          <pc:docMk/>
          <pc:sldMk cId="2827411150" sldId="284"/>
        </pc:sldMkLst>
      </pc:sldChg>
      <pc:sldChg chg="add">
        <pc:chgData name="PEE TANKULRAT" userId="6bd37fca-5885-41cb-9b61-c7eaaf303223" providerId="ADAL" clId="{325298F6-2C46-42F9-B313-434D3F73A647}" dt="2018-12-09T15:09:19.062" v="2515"/>
        <pc:sldMkLst>
          <pc:docMk/>
          <pc:sldMk cId="882657184" sldId="285"/>
        </pc:sldMkLst>
      </pc:sldChg>
      <pc:sldChg chg="modSp add">
        <pc:chgData name="PEE TANKULRAT" userId="6bd37fca-5885-41cb-9b61-c7eaaf303223" providerId="ADAL" clId="{325298F6-2C46-42F9-B313-434D3F73A647}" dt="2018-11-10T02:28:16.961" v="1970" actId="20577"/>
        <pc:sldMkLst>
          <pc:docMk/>
          <pc:sldMk cId="3411662290" sldId="286"/>
        </pc:sldMkLst>
        <pc:spChg chg="mod">
          <ac:chgData name="PEE TANKULRAT" userId="6bd37fca-5885-41cb-9b61-c7eaaf303223" providerId="ADAL" clId="{325298F6-2C46-42F9-B313-434D3F73A647}" dt="2018-11-10T02:20:25.806" v="1285" actId="20577"/>
          <ac:spMkLst>
            <pc:docMk/>
            <pc:sldMk cId="3411662290" sldId="286"/>
            <ac:spMk id="2" creationId="{249671F4-5882-4774-8FFD-CAAFCF2E79F5}"/>
          </ac:spMkLst>
        </pc:spChg>
        <pc:spChg chg="mod">
          <ac:chgData name="PEE TANKULRAT" userId="6bd37fca-5885-41cb-9b61-c7eaaf303223" providerId="ADAL" clId="{325298F6-2C46-42F9-B313-434D3F73A647}" dt="2018-11-10T02:28:16.961" v="1970" actId="20577"/>
          <ac:spMkLst>
            <pc:docMk/>
            <pc:sldMk cId="3411662290" sldId="286"/>
            <ac:spMk id="3" creationId="{ED23AE19-EA4F-4F5D-B6E8-AA0255FE02CB}"/>
          </ac:spMkLst>
        </pc:spChg>
      </pc:sldChg>
      <pc:sldChg chg="add">
        <pc:chgData name="PEE TANKULRAT" userId="6bd37fca-5885-41cb-9b61-c7eaaf303223" providerId="ADAL" clId="{325298F6-2C46-42F9-B313-434D3F73A647}" dt="2018-12-09T15:09:19.062" v="2515"/>
        <pc:sldMkLst>
          <pc:docMk/>
          <pc:sldMk cId="1348159222" sldId="287"/>
        </pc:sldMkLst>
      </pc:sldChg>
      <pc:sldChg chg="addSp delSp modSp add">
        <pc:chgData name="PEE TANKULRAT" userId="6bd37fca-5885-41cb-9b61-c7eaaf303223" providerId="ADAL" clId="{325298F6-2C46-42F9-B313-434D3F73A647}" dt="2018-12-09T15:09:31.700" v="2526" actId="20577"/>
        <pc:sldMkLst>
          <pc:docMk/>
          <pc:sldMk cId="2524991672" sldId="290"/>
        </pc:sldMkLst>
        <pc:spChg chg="del">
          <ac:chgData name="PEE TANKULRAT" userId="6bd37fca-5885-41cb-9b61-c7eaaf303223" providerId="ADAL" clId="{325298F6-2C46-42F9-B313-434D3F73A647}" dt="2018-12-09T15:09:28.096" v="2516"/>
          <ac:spMkLst>
            <pc:docMk/>
            <pc:sldMk cId="2524991672" sldId="290"/>
            <ac:spMk id="2" creationId="{099CA198-26D6-42CE-979D-E12393392887}"/>
          </ac:spMkLst>
        </pc:spChg>
        <pc:spChg chg="del">
          <ac:chgData name="PEE TANKULRAT" userId="6bd37fca-5885-41cb-9b61-c7eaaf303223" providerId="ADAL" clId="{325298F6-2C46-42F9-B313-434D3F73A647}" dt="2018-12-09T15:09:28.096" v="2516"/>
          <ac:spMkLst>
            <pc:docMk/>
            <pc:sldMk cId="2524991672" sldId="290"/>
            <ac:spMk id="3" creationId="{2F4FA5F4-1758-43F0-B187-18F55A8E39DD}"/>
          </ac:spMkLst>
        </pc:spChg>
        <pc:spChg chg="add mod">
          <ac:chgData name="PEE TANKULRAT" userId="6bd37fca-5885-41cb-9b61-c7eaaf303223" providerId="ADAL" clId="{325298F6-2C46-42F9-B313-434D3F73A647}" dt="2018-12-09T15:09:31.700" v="2526" actId="20577"/>
          <ac:spMkLst>
            <pc:docMk/>
            <pc:sldMk cId="2524991672" sldId="290"/>
            <ac:spMk id="4" creationId="{2784277C-85A5-43AC-9A3D-C7FCCFED1CBB}"/>
          </ac:spMkLst>
        </pc:spChg>
        <pc:spChg chg="add mod">
          <ac:chgData name="PEE TANKULRAT" userId="6bd37fca-5885-41cb-9b61-c7eaaf303223" providerId="ADAL" clId="{325298F6-2C46-42F9-B313-434D3F73A647}" dt="2018-12-09T15:09:28.096" v="2516"/>
          <ac:spMkLst>
            <pc:docMk/>
            <pc:sldMk cId="2524991672" sldId="290"/>
            <ac:spMk id="5" creationId="{689730C2-61DC-42DD-A3E2-E6FBB426BDCB}"/>
          </ac:spMkLst>
        </pc:spChg>
      </pc:sldChg>
      <pc:sldChg chg="addSp delSp modSp add ord">
        <pc:chgData name="PEE TANKULRAT" userId="6bd37fca-5885-41cb-9b61-c7eaaf303223" providerId="ADAL" clId="{325298F6-2C46-42F9-B313-434D3F73A647}" dt="2018-12-09T15:21:06.543" v="2544"/>
        <pc:sldMkLst>
          <pc:docMk/>
          <pc:sldMk cId="4033690839" sldId="291"/>
        </pc:sldMkLst>
        <pc:spChg chg="del">
          <ac:chgData name="PEE TANKULRAT" userId="6bd37fca-5885-41cb-9b61-c7eaaf303223" providerId="ADAL" clId="{325298F6-2C46-42F9-B313-434D3F73A647}" dt="2018-12-09T15:09:55.036" v="2528"/>
          <ac:spMkLst>
            <pc:docMk/>
            <pc:sldMk cId="4033690839" sldId="291"/>
            <ac:spMk id="2" creationId="{A951AE7D-39FE-4089-A23F-AA429E68292D}"/>
          </ac:spMkLst>
        </pc:spChg>
        <pc:spChg chg="del">
          <ac:chgData name="PEE TANKULRAT" userId="6bd37fca-5885-41cb-9b61-c7eaaf303223" providerId="ADAL" clId="{325298F6-2C46-42F9-B313-434D3F73A647}" dt="2018-12-09T15:09:55.036" v="2528"/>
          <ac:spMkLst>
            <pc:docMk/>
            <pc:sldMk cId="4033690839" sldId="291"/>
            <ac:spMk id="3" creationId="{ED6A9B40-0515-4ED3-A2D0-EC4930F77ABB}"/>
          </ac:spMkLst>
        </pc:spChg>
        <pc:spChg chg="add mod">
          <ac:chgData name="PEE TANKULRAT" userId="6bd37fca-5885-41cb-9b61-c7eaaf303223" providerId="ADAL" clId="{325298F6-2C46-42F9-B313-434D3F73A647}" dt="2018-12-09T15:09:57.797" v="2538" actId="20577"/>
          <ac:spMkLst>
            <pc:docMk/>
            <pc:sldMk cId="4033690839" sldId="291"/>
            <ac:spMk id="4" creationId="{26B300D6-45B8-4C3C-AF5A-AB7879E23475}"/>
          </ac:spMkLst>
        </pc:spChg>
        <pc:spChg chg="add del mod">
          <ac:chgData name="PEE TANKULRAT" userId="6bd37fca-5885-41cb-9b61-c7eaaf303223" providerId="ADAL" clId="{325298F6-2C46-42F9-B313-434D3F73A647}" dt="2018-12-09T15:11:02.546" v="2539"/>
          <ac:spMkLst>
            <pc:docMk/>
            <pc:sldMk cId="4033690839" sldId="291"/>
            <ac:spMk id="5" creationId="{4A2CE851-8AA1-4A48-B961-777F28F6AA90}"/>
          </ac:spMkLst>
        </pc:spChg>
        <pc:picChg chg="add mod">
          <ac:chgData name="PEE TANKULRAT" userId="6bd37fca-5885-41cb-9b61-c7eaaf303223" providerId="ADAL" clId="{325298F6-2C46-42F9-B313-434D3F73A647}" dt="2018-12-09T15:11:02.546" v="2539"/>
          <ac:picMkLst>
            <pc:docMk/>
            <pc:sldMk cId="4033690839" sldId="291"/>
            <ac:picMk id="6" creationId="{640B1520-E1D7-4362-B6CC-F01F3EB457AF}"/>
          </ac:picMkLst>
        </pc:picChg>
      </pc:sldChg>
      <pc:sldChg chg="addSp delSp modSp add ord">
        <pc:chgData name="PEE TANKULRAT" userId="6bd37fca-5885-41cb-9b61-c7eaaf303223" providerId="ADAL" clId="{325298F6-2C46-42F9-B313-434D3F73A647}" dt="2018-12-09T15:22:37.452" v="2550" actId="1076"/>
        <pc:sldMkLst>
          <pc:docMk/>
          <pc:sldMk cId="27703740" sldId="292"/>
        </pc:sldMkLst>
        <pc:spChg chg="add del">
          <ac:chgData name="PEE TANKULRAT" userId="6bd37fca-5885-41cb-9b61-c7eaaf303223" providerId="ADAL" clId="{325298F6-2C46-42F9-B313-434D3F73A647}" dt="2018-12-09T15:22:22.332" v="2547"/>
          <ac:spMkLst>
            <pc:docMk/>
            <pc:sldMk cId="27703740" sldId="292"/>
            <ac:spMk id="3" creationId="{4FC74034-E1C9-45D2-9BC3-4C9382F60226}"/>
          </ac:spMkLst>
        </pc:spChg>
        <pc:picChg chg="add del mod">
          <ac:chgData name="PEE TANKULRAT" userId="6bd37fca-5885-41cb-9b61-c7eaaf303223" providerId="ADAL" clId="{325298F6-2C46-42F9-B313-434D3F73A647}" dt="2018-12-09T15:21:15.260" v="2546"/>
          <ac:picMkLst>
            <pc:docMk/>
            <pc:sldMk cId="27703740" sldId="292"/>
            <ac:picMk id="4" creationId="{DC6E2CAA-834C-4E37-B7A3-DF8F9E5B23C6}"/>
          </ac:picMkLst>
        </pc:picChg>
        <pc:picChg chg="add mod">
          <ac:chgData name="PEE TANKULRAT" userId="6bd37fca-5885-41cb-9b61-c7eaaf303223" providerId="ADAL" clId="{325298F6-2C46-42F9-B313-434D3F73A647}" dt="2018-12-09T15:22:37.452" v="2550" actId="1076"/>
          <ac:picMkLst>
            <pc:docMk/>
            <pc:sldMk cId="27703740" sldId="292"/>
            <ac:picMk id="5" creationId="{4349DCB8-D16D-4F97-996B-9ED736D8D08C}"/>
          </ac:picMkLst>
        </pc:picChg>
      </pc:sldChg>
      <pc:sldChg chg="addSp modSp add">
        <pc:chgData name="PEE TANKULRAT" userId="6bd37fca-5885-41cb-9b61-c7eaaf303223" providerId="ADAL" clId="{325298F6-2C46-42F9-B313-434D3F73A647}" dt="2018-12-09T15:24:27.952" v="2684" actId="1076"/>
        <pc:sldMkLst>
          <pc:docMk/>
          <pc:sldMk cId="3310986269" sldId="293"/>
        </pc:sldMkLst>
        <pc:spChg chg="add mod">
          <ac:chgData name="PEE TANKULRAT" userId="6bd37fca-5885-41cb-9b61-c7eaaf303223" providerId="ADAL" clId="{325298F6-2C46-42F9-B313-434D3F73A647}" dt="2018-12-09T15:24:27.952" v="2684" actId="1076"/>
          <ac:spMkLst>
            <pc:docMk/>
            <pc:sldMk cId="3310986269" sldId="293"/>
            <ac:spMk id="2" creationId="{95A9AB40-E56E-41BF-AE45-B0A258CE4D27}"/>
          </ac:spMkLst>
        </pc:spChg>
        <pc:spChg chg="mod">
          <ac:chgData name="PEE TANKULRAT" userId="6bd37fca-5885-41cb-9b61-c7eaaf303223" providerId="ADAL" clId="{325298F6-2C46-42F9-B313-434D3F73A647}" dt="2018-12-09T15:22:54.957" v="2571" actId="20577"/>
          <ac:spMkLst>
            <pc:docMk/>
            <pc:sldMk cId="3310986269" sldId="293"/>
            <ac:spMk id="4" creationId="{B2F2FCA0-35B8-43B7-9370-A39263EF235C}"/>
          </ac:spMkLst>
        </pc:spChg>
        <pc:spChg chg="mod">
          <ac:chgData name="PEE TANKULRAT" userId="6bd37fca-5885-41cb-9b61-c7eaaf303223" providerId="ADAL" clId="{325298F6-2C46-42F9-B313-434D3F73A647}" dt="2018-12-09T15:23:14.957" v="2614" actId="20577"/>
          <ac:spMkLst>
            <pc:docMk/>
            <pc:sldMk cId="3310986269" sldId="293"/>
            <ac:spMk id="5" creationId="{C167CA0A-54E0-495A-BFC3-5A030CEDA9AF}"/>
          </ac:spMkLst>
        </pc:spChg>
      </pc:sldChg>
      <pc:sldChg chg="addSp delSp modSp add">
        <pc:chgData name="PEE TANKULRAT" userId="6bd37fca-5885-41cb-9b61-c7eaaf303223" providerId="ADAL" clId="{325298F6-2C46-42F9-B313-434D3F73A647}" dt="2018-12-09T15:29:12.341" v="2686"/>
        <pc:sldMkLst>
          <pc:docMk/>
          <pc:sldMk cId="894755266" sldId="294"/>
        </pc:sldMkLst>
        <pc:spChg chg="del">
          <ac:chgData name="PEE TANKULRAT" userId="6bd37fca-5885-41cb-9b61-c7eaaf303223" providerId="ADAL" clId="{325298F6-2C46-42F9-B313-434D3F73A647}" dt="2018-12-09T15:29:12.341" v="2686"/>
          <ac:spMkLst>
            <pc:docMk/>
            <pc:sldMk cId="894755266" sldId="294"/>
            <ac:spMk id="3" creationId="{64789910-DF6D-4057-B2EF-94E45ABE9E56}"/>
          </ac:spMkLst>
        </pc:spChg>
        <pc:picChg chg="add mod">
          <ac:chgData name="PEE TANKULRAT" userId="6bd37fca-5885-41cb-9b61-c7eaaf303223" providerId="ADAL" clId="{325298F6-2C46-42F9-B313-434D3F73A647}" dt="2018-12-09T15:29:12.341" v="2686"/>
          <ac:picMkLst>
            <pc:docMk/>
            <pc:sldMk cId="894755266" sldId="294"/>
            <ac:picMk id="4" creationId="{33EAF6BA-63E2-4E7D-A9FA-7CCB6ACC6BFD}"/>
          </ac:picMkLst>
        </pc:picChg>
      </pc:sldChg>
      <pc:sldChg chg="addSp delSp modSp add">
        <pc:chgData name="PEE TANKULRAT" userId="6bd37fca-5885-41cb-9b61-c7eaaf303223" providerId="ADAL" clId="{325298F6-2C46-42F9-B313-434D3F73A647}" dt="2018-12-09T15:29:55.566" v="2688"/>
        <pc:sldMkLst>
          <pc:docMk/>
          <pc:sldMk cId="462264177" sldId="295"/>
        </pc:sldMkLst>
        <pc:spChg chg="del">
          <ac:chgData name="PEE TANKULRAT" userId="6bd37fca-5885-41cb-9b61-c7eaaf303223" providerId="ADAL" clId="{325298F6-2C46-42F9-B313-434D3F73A647}" dt="2018-12-09T15:29:55.566" v="2688"/>
          <ac:spMkLst>
            <pc:docMk/>
            <pc:sldMk cId="462264177" sldId="295"/>
            <ac:spMk id="3" creationId="{A70B6ACF-E454-4FF7-B876-EB9ECFF57193}"/>
          </ac:spMkLst>
        </pc:spChg>
        <pc:picChg chg="add mod">
          <ac:chgData name="PEE TANKULRAT" userId="6bd37fca-5885-41cb-9b61-c7eaaf303223" providerId="ADAL" clId="{325298F6-2C46-42F9-B313-434D3F73A647}" dt="2018-12-09T15:29:55.566" v="2688"/>
          <ac:picMkLst>
            <pc:docMk/>
            <pc:sldMk cId="462264177" sldId="295"/>
            <ac:picMk id="4" creationId="{500E287A-48AC-40F6-9E88-07B6865913EB}"/>
          </ac:picMkLst>
        </pc:picChg>
      </pc:sldChg>
      <pc:sldChg chg="addSp delSp modSp add">
        <pc:chgData name="PEE TANKULRAT" userId="6bd37fca-5885-41cb-9b61-c7eaaf303223" providerId="ADAL" clId="{325298F6-2C46-42F9-B313-434D3F73A647}" dt="2018-12-09T15:38:25.246" v="2692"/>
        <pc:sldMkLst>
          <pc:docMk/>
          <pc:sldMk cId="2057907427" sldId="296"/>
        </pc:sldMkLst>
        <pc:spChg chg="del">
          <ac:chgData name="PEE TANKULRAT" userId="6bd37fca-5885-41cb-9b61-c7eaaf303223" providerId="ADAL" clId="{325298F6-2C46-42F9-B313-434D3F73A647}" dt="2018-12-09T15:36:50.617" v="2690"/>
          <ac:spMkLst>
            <pc:docMk/>
            <pc:sldMk cId="2057907427" sldId="296"/>
            <ac:spMk id="3" creationId="{68BEA9CD-7D66-43EB-8B5B-BE97EA27EB4E}"/>
          </ac:spMkLst>
        </pc:spChg>
        <pc:spChg chg="add mod">
          <ac:chgData name="PEE TANKULRAT" userId="6bd37fca-5885-41cb-9b61-c7eaaf303223" providerId="ADAL" clId="{325298F6-2C46-42F9-B313-434D3F73A647}" dt="2018-12-09T15:38:25.013" v="2691" actId="478"/>
          <ac:spMkLst>
            <pc:docMk/>
            <pc:sldMk cId="2057907427" sldId="296"/>
            <ac:spMk id="6" creationId="{777067FA-5F6A-49AC-B0B2-4E53677B3554}"/>
          </ac:spMkLst>
        </pc:spChg>
        <pc:picChg chg="add del mod">
          <ac:chgData name="PEE TANKULRAT" userId="6bd37fca-5885-41cb-9b61-c7eaaf303223" providerId="ADAL" clId="{325298F6-2C46-42F9-B313-434D3F73A647}" dt="2018-12-09T15:38:25.013" v="2691" actId="478"/>
          <ac:picMkLst>
            <pc:docMk/>
            <pc:sldMk cId="2057907427" sldId="296"/>
            <ac:picMk id="4" creationId="{D73A3E48-8DCE-474B-A508-F3B7EA4BA58D}"/>
          </ac:picMkLst>
        </pc:picChg>
        <pc:picChg chg="add">
          <ac:chgData name="PEE TANKULRAT" userId="6bd37fca-5885-41cb-9b61-c7eaaf303223" providerId="ADAL" clId="{325298F6-2C46-42F9-B313-434D3F73A647}" dt="2018-12-09T15:38:25.246" v="2692"/>
          <ac:picMkLst>
            <pc:docMk/>
            <pc:sldMk cId="2057907427" sldId="296"/>
            <ac:picMk id="7" creationId="{C0FF0431-D169-4A69-ABB1-87EED06E8EB9}"/>
          </ac:picMkLst>
        </pc:picChg>
      </pc:sldChg>
    </pc:docChg>
  </pc:docChgLst>
  <pc:docChgLst>
    <pc:chgData name="PEE TANKULRAT" userId="6bd37fca-5885-41cb-9b61-c7eaaf303223" providerId="ADAL" clId="{08524DBC-79EE-4869-B911-8973C65591AD}"/>
    <pc:docChg chg="modSld">
      <pc:chgData name="PEE TANKULRAT" userId="6bd37fca-5885-41cb-9b61-c7eaaf303223" providerId="ADAL" clId="{08524DBC-79EE-4869-B911-8973C65591AD}" dt="2018-10-23T03:10:10.976" v="120" actId="20577"/>
      <pc:docMkLst>
        <pc:docMk/>
      </pc:docMkLst>
      <pc:sldChg chg="addSp delSp modSp modAnim">
        <pc:chgData name="PEE TANKULRAT" userId="6bd37fca-5885-41cb-9b61-c7eaaf303223" providerId="ADAL" clId="{08524DBC-79EE-4869-B911-8973C65591AD}" dt="2018-10-23T02:59:11.169" v="64"/>
        <pc:sldMkLst>
          <pc:docMk/>
          <pc:sldMk cId="3570778361" sldId="257"/>
        </pc:sldMkLst>
        <pc:spChg chg="del">
          <ac:chgData name="PEE TANKULRAT" userId="6bd37fca-5885-41cb-9b61-c7eaaf303223" providerId="ADAL" clId="{08524DBC-79EE-4869-B911-8973C65591AD}" dt="2018-10-23T02:55:09.490" v="0" actId="1032"/>
          <ac:spMkLst>
            <pc:docMk/>
            <pc:sldMk cId="3570778361" sldId="257"/>
            <ac:spMk id="3" creationId="{4D02B20A-C046-451A-B568-0FADF9098849}"/>
          </ac:spMkLst>
        </pc:spChg>
        <pc:graphicFrameChg chg="add mod">
          <ac:chgData name="PEE TANKULRAT" userId="6bd37fca-5885-41cb-9b61-c7eaaf303223" providerId="ADAL" clId="{08524DBC-79EE-4869-B911-8973C65591AD}" dt="2018-10-23T02:55:30.430" v="54" actId="12100"/>
          <ac:graphicFrameMkLst>
            <pc:docMk/>
            <pc:sldMk cId="3570778361" sldId="257"/>
            <ac:graphicFrameMk id="4" creationId="{1E2A1BA7-458D-4E64-8DF6-1823B975DCD8}"/>
          </ac:graphicFrameMkLst>
        </pc:graphicFrameChg>
        <pc:picChg chg="add">
          <ac:chgData name="PEE TANKULRAT" userId="6bd37fca-5885-41cb-9b61-c7eaaf303223" providerId="ADAL" clId="{08524DBC-79EE-4869-B911-8973C65591AD}" dt="2018-10-23T02:56:47.849" v="55"/>
          <ac:picMkLst>
            <pc:docMk/>
            <pc:sldMk cId="3570778361" sldId="257"/>
            <ac:picMk id="1026" creationId="{EDAF921F-952F-493B-B353-4F22690F4878}"/>
          </ac:picMkLst>
        </pc:picChg>
        <pc:picChg chg="add">
          <ac:chgData name="PEE TANKULRAT" userId="6bd37fca-5885-41cb-9b61-c7eaaf303223" providerId="ADAL" clId="{08524DBC-79EE-4869-B911-8973C65591AD}" dt="2018-10-23T02:57:01.353" v="56"/>
          <ac:picMkLst>
            <pc:docMk/>
            <pc:sldMk cId="3570778361" sldId="257"/>
            <ac:picMk id="1028" creationId="{47EA22B6-96FE-4231-A9B4-36CF0103B0B9}"/>
          </ac:picMkLst>
        </pc:picChg>
        <pc:picChg chg="add">
          <ac:chgData name="PEE TANKULRAT" userId="6bd37fca-5885-41cb-9b61-c7eaaf303223" providerId="ADAL" clId="{08524DBC-79EE-4869-B911-8973C65591AD}" dt="2018-10-23T02:57:25.491" v="57"/>
          <ac:picMkLst>
            <pc:docMk/>
            <pc:sldMk cId="3570778361" sldId="257"/>
            <ac:picMk id="1030" creationId="{5DD3AA20-A3E5-4E06-AEEF-6689F2E777C2}"/>
          </ac:picMkLst>
        </pc:picChg>
        <pc:picChg chg="add">
          <ac:chgData name="PEE TANKULRAT" userId="6bd37fca-5885-41cb-9b61-c7eaaf303223" providerId="ADAL" clId="{08524DBC-79EE-4869-B911-8973C65591AD}" dt="2018-10-23T02:57:57.395" v="58"/>
          <ac:picMkLst>
            <pc:docMk/>
            <pc:sldMk cId="3570778361" sldId="257"/>
            <ac:picMk id="1032" creationId="{CE7C7994-948E-4034-BB77-E051883476DA}"/>
          </ac:picMkLst>
        </pc:picChg>
        <pc:picChg chg="add">
          <ac:chgData name="PEE TANKULRAT" userId="6bd37fca-5885-41cb-9b61-c7eaaf303223" providerId="ADAL" clId="{08524DBC-79EE-4869-B911-8973C65591AD}" dt="2018-10-23T02:58:10.940" v="59"/>
          <ac:picMkLst>
            <pc:docMk/>
            <pc:sldMk cId="3570778361" sldId="257"/>
            <ac:picMk id="1034" creationId="{D87482F9-679C-4A30-81A9-2FB31C6CF9D8}"/>
          </ac:picMkLst>
        </pc:picChg>
        <pc:picChg chg="add">
          <ac:chgData name="PEE TANKULRAT" userId="6bd37fca-5885-41cb-9b61-c7eaaf303223" providerId="ADAL" clId="{08524DBC-79EE-4869-B911-8973C65591AD}" dt="2018-10-23T02:58:37.294" v="60"/>
          <ac:picMkLst>
            <pc:docMk/>
            <pc:sldMk cId="3570778361" sldId="257"/>
            <ac:picMk id="1036" creationId="{84DC3C87-0B7C-46BA-9BAB-6D84DBD17B73}"/>
          </ac:picMkLst>
        </pc:picChg>
      </pc:sldChg>
      <pc:sldChg chg="addSp delSp modSp modAnim">
        <pc:chgData name="PEE TANKULRAT" userId="6bd37fca-5885-41cb-9b61-c7eaaf303223" providerId="ADAL" clId="{08524DBC-79EE-4869-B911-8973C65591AD}" dt="2018-10-23T03:09:25.806" v="78"/>
        <pc:sldMkLst>
          <pc:docMk/>
          <pc:sldMk cId="2514716632" sldId="258"/>
        </pc:sldMkLst>
        <pc:spChg chg="del">
          <ac:chgData name="PEE TANKULRAT" userId="6bd37fca-5885-41cb-9b61-c7eaaf303223" providerId="ADAL" clId="{08524DBC-79EE-4869-B911-8973C65591AD}" dt="2018-10-23T03:00:23.256" v="65"/>
          <ac:spMkLst>
            <pc:docMk/>
            <pc:sldMk cId="2514716632" sldId="258"/>
            <ac:spMk id="3" creationId="{A6A607D1-D522-4CF2-AA52-8A85A7BAED62}"/>
          </ac:spMkLst>
        </pc:spChg>
        <pc:spChg chg="add mod">
          <ac:chgData name="PEE TANKULRAT" userId="6bd37fca-5885-41cb-9b61-c7eaaf303223" providerId="ADAL" clId="{08524DBC-79EE-4869-B911-8973C65591AD}" dt="2018-10-23T03:06:13.522" v="69" actId="11529"/>
          <ac:spMkLst>
            <pc:docMk/>
            <pc:sldMk cId="2514716632" sldId="258"/>
            <ac:spMk id="4" creationId="{438E4DA3-3A08-44F3-BD0A-558106AF48A7}"/>
          </ac:spMkLst>
        </pc:spChg>
        <pc:spChg chg="add mod">
          <ac:chgData name="PEE TANKULRAT" userId="6bd37fca-5885-41cb-9b61-c7eaaf303223" providerId="ADAL" clId="{08524DBC-79EE-4869-B911-8973C65591AD}" dt="2018-10-23T03:06:59.650" v="70" actId="11529"/>
          <ac:spMkLst>
            <pc:docMk/>
            <pc:sldMk cId="2514716632" sldId="258"/>
            <ac:spMk id="5" creationId="{7AB86677-57C7-4D58-8F02-869C899238F0}"/>
          </ac:spMkLst>
        </pc:spChg>
        <pc:spChg chg="add mod">
          <ac:chgData name="PEE TANKULRAT" userId="6bd37fca-5885-41cb-9b61-c7eaaf303223" providerId="ADAL" clId="{08524DBC-79EE-4869-B911-8973C65591AD}" dt="2018-10-23T03:07:26.526" v="71" actId="11529"/>
          <ac:spMkLst>
            <pc:docMk/>
            <pc:sldMk cId="2514716632" sldId="258"/>
            <ac:spMk id="6" creationId="{E440B1E5-63D7-4011-A62E-21F13406E522}"/>
          </ac:spMkLst>
        </pc:spChg>
        <pc:spChg chg="add mod">
          <ac:chgData name="PEE TANKULRAT" userId="6bd37fca-5885-41cb-9b61-c7eaaf303223" providerId="ADAL" clId="{08524DBC-79EE-4869-B911-8973C65591AD}" dt="2018-10-23T03:07:47.791" v="72" actId="571"/>
          <ac:spMkLst>
            <pc:docMk/>
            <pc:sldMk cId="2514716632" sldId="258"/>
            <ac:spMk id="11" creationId="{D5A45E12-CF88-4BB3-AA13-6C159E675E16}"/>
          </ac:spMkLst>
        </pc:spChg>
        <pc:spChg chg="add">
          <ac:chgData name="PEE TANKULRAT" userId="6bd37fca-5885-41cb-9b61-c7eaaf303223" providerId="ADAL" clId="{08524DBC-79EE-4869-B911-8973C65591AD}" dt="2018-10-23T03:08:44.046" v="73"/>
          <ac:spMkLst>
            <pc:docMk/>
            <pc:sldMk cId="2514716632" sldId="258"/>
            <ac:spMk id="12" creationId="{92230562-3843-4EDA-AE34-AFCA98145058}"/>
          </ac:spMkLst>
        </pc:spChg>
        <pc:picChg chg="add">
          <ac:chgData name="PEE TANKULRAT" userId="6bd37fca-5885-41cb-9b61-c7eaaf303223" providerId="ADAL" clId="{08524DBC-79EE-4869-B911-8973C65591AD}" dt="2018-10-23T03:00:23.256" v="65"/>
          <ac:picMkLst>
            <pc:docMk/>
            <pc:sldMk cId="2514716632" sldId="258"/>
            <ac:picMk id="2050" creationId="{7E2A883B-EFDA-47B9-B4EC-DECF79F31B9A}"/>
          </ac:picMkLst>
        </pc:picChg>
        <pc:picChg chg="add">
          <ac:chgData name="PEE TANKULRAT" userId="6bd37fca-5885-41cb-9b61-c7eaaf303223" providerId="ADAL" clId="{08524DBC-79EE-4869-B911-8973C65591AD}" dt="2018-10-23T03:04:03.340" v="66"/>
          <ac:picMkLst>
            <pc:docMk/>
            <pc:sldMk cId="2514716632" sldId="258"/>
            <ac:picMk id="2052" creationId="{72BA2BC6-0684-41FA-9ED6-1821A557AD4E}"/>
          </ac:picMkLst>
        </pc:picChg>
        <pc:picChg chg="add">
          <ac:chgData name="PEE TANKULRAT" userId="6bd37fca-5885-41cb-9b61-c7eaaf303223" providerId="ADAL" clId="{08524DBC-79EE-4869-B911-8973C65591AD}" dt="2018-10-23T03:04:12.649" v="67"/>
          <ac:picMkLst>
            <pc:docMk/>
            <pc:sldMk cId="2514716632" sldId="258"/>
            <ac:picMk id="2054" creationId="{8AC1B8A8-0136-4EC9-B675-D5C1DBCB3AC8}"/>
          </ac:picMkLst>
        </pc:picChg>
        <pc:picChg chg="add">
          <ac:chgData name="PEE TANKULRAT" userId="6bd37fca-5885-41cb-9b61-c7eaaf303223" providerId="ADAL" clId="{08524DBC-79EE-4869-B911-8973C65591AD}" dt="2018-10-23T03:05:56.130" v="68"/>
          <ac:picMkLst>
            <pc:docMk/>
            <pc:sldMk cId="2514716632" sldId="258"/>
            <ac:picMk id="2056" creationId="{12E4F344-9C46-4264-BC31-E3E1895C53C7}"/>
          </ac:picMkLst>
        </pc:picChg>
      </pc:sldChg>
      <pc:sldChg chg="modSp">
        <pc:chgData name="PEE TANKULRAT" userId="6bd37fca-5885-41cb-9b61-c7eaaf303223" providerId="ADAL" clId="{08524DBC-79EE-4869-B911-8973C65591AD}" dt="2018-10-23T03:10:10.976" v="120" actId="20577"/>
        <pc:sldMkLst>
          <pc:docMk/>
          <pc:sldMk cId="4288551163" sldId="260"/>
        </pc:sldMkLst>
        <pc:spChg chg="mod">
          <ac:chgData name="PEE TANKULRAT" userId="6bd37fca-5885-41cb-9b61-c7eaaf303223" providerId="ADAL" clId="{08524DBC-79EE-4869-B911-8973C65591AD}" dt="2018-10-23T03:10:10.976" v="120" actId="20577"/>
          <ac:spMkLst>
            <pc:docMk/>
            <pc:sldMk cId="4288551163" sldId="260"/>
            <ac:spMk id="2" creationId="{C58AB133-8A0C-47F1-B327-81E1042854B9}"/>
          </ac:spMkLst>
        </pc:spChg>
      </pc:sldChg>
    </pc:docChg>
  </pc:docChgLst>
  <pc:docChgLst>
    <pc:chgData name="Pee Tankulrat" userId="6bd37fca-5885-41cb-9b61-c7eaaf303223" providerId="ADAL" clId="{CA0932C1-0AC0-4C14-9F9F-FB45AB276C62}"/>
    <pc:docChg chg="undo custSel mod addSld delSld modSld">
      <pc:chgData name="Pee Tankulrat" userId="6bd37fca-5885-41cb-9b61-c7eaaf303223" providerId="ADAL" clId="{CA0932C1-0AC0-4C14-9F9F-FB45AB276C62}" dt="2018-12-16T01:35:25.441" v="1380" actId="20577"/>
      <pc:docMkLst>
        <pc:docMk/>
      </pc:docMkLst>
      <pc:sldChg chg="modSp">
        <pc:chgData name="Pee Tankulrat" userId="6bd37fca-5885-41cb-9b61-c7eaaf303223" providerId="ADAL" clId="{CA0932C1-0AC0-4C14-9F9F-FB45AB276C62}" dt="2018-11-08T15:29:59.704" v="810" actId="20577"/>
        <pc:sldMkLst>
          <pc:docMk/>
          <pc:sldMk cId="2085497115" sldId="256"/>
        </pc:sldMkLst>
        <pc:spChg chg="mod">
          <ac:chgData name="Pee Tankulrat" userId="6bd37fca-5885-41cb-9b61-c7eaaf303223" providerId="ADAL" clId="{CA0932C1-0AC0-4C14-9F9F-FB45AB276C62}" dt="2018-11-08T15:29:59.704" v="810" actId="20577"/>
          <ac:spMkLst>
            <pc:docMk/>
            <pc:sldMk cId="2085497115" sldId="256"/>
            <ac:spMk id="3" creationId="{12F3F304-BE1E-4AA5-94B8-FEFE670B50B7}"/>
          </ac:spMkLst>
        </pc:spChg>
        <pc:picChg chg="mod">
          <ac:chgData name="Pee Tankulrat" userId="6bd37fca-5885-41cb-9b61-c7eaaf303223" providerId="ADAL" clId="{CA0932C1-0AC0-4C14-9F9F-FB45AB276C62}" dt="2018-11-08T15:29:55.612" v="809" actId="1076"/>
          <ac:picMkLst>
            <pc:docMk/>
            <pc:sldMk cId="2085497115" sldId="256"/>
            <ac:picMk id="1028" creationId="{23E9090D-61F0-4663-BBD9-3C4C3AD07B0D}"/>
          </ac:picMkLst>
        </pc:picChg>
      </pc:sldChg>
      <pc:sldChg chg="modSp">
        <pc:chgData name="Pee Tankulrat" userId="6bd37fca-5885-41cb-9b61-c7eaaf303223" providerId="ADAL" clId="{CA0932C1-0AC0-4C14-9F9F-FB45AB276C62}" dt="2018-11-08T15:09:25.154" v="728" actId="1076"/>
        <pc:sldMkLst>
          <pc:docMk/>
          <pc:sldMk cId="2514716632" sldId="258"/>
        </pc:sldMkLst>
        <pc:spChg chg="mod">
          <ac:chgData name="Pee Tankulrat" userId="6bd37fca-5885-41cb-9b61-c7eaaf303223" providerId="ADAL" clId="{CA0932C1-0AC0-4C14-9F9F-FB45AB276C62}" dt="2018-11-08T14:43:01.669" v="3" actId="20577"/>
          <ac:spMkLst>
            <pc:docMk/>
            <pc:sldMk cId="2514716632" sldId="258"/>
            <ac:spMk id="11" creationId="{D5A45E12-CF88-4BB3-AA13-6C159E675E16}"/>
          </ac:spMkLst>
        </pc:spChg>
        <pc:picChg chg="mod modCrop">
          <ac:chgData name="Pee Tankulrat" userId="6bd37fca-5885-41cb-9b61-c7eaaf303223" providerId="ADAL" clId="{CA0932C1-0AC0-4C14-9F9F-FB45AB276C62}" dt="2018-11-08T15:09:21.723" v="727" actId="1076"/>
          <ac:picMkLst>
            <pc:docMk/>
            <pc:sldMk cId="2514716632" sldId="258"/>
            <ac:picMk id="2052" creationId="{72BA2BC6-0684-41FA-9ED6-1821A557AD4E}"/>
          </ac:picMkLst>
        </pc:picChg>
        <pc:picChg chg="mod">
          <ac:chgData name="Pee Tankulrat" userId="6bd37fca-5885-41cb-9b61-c7eaaf303223" providerId="ADAL" clId="{CA0932C1-0AC0-4C14-9F9F-FB45AB276C62}" dt="2018-11-08T15:09:25.154" v="728" actId="1076"/>
          <ac:picMkLst>
            <pc:docMk/>
            <pc:sldMk cId="2514716632" sldId="258"/>
            <ac:picMk id="2054" creationId="{8AC1B8A8-0136-4EC9-B675-D5C1DBCB3AC8}"/>
          </ac:picMkLst>
        </pc:picChg>
      </pc:sldChg>
      <pc:sldChg chg="addSp delSp modSp modAnim">
        <pc:chgData name="Pee Tankulrat" userId="6bd37fca-5885-41cb-9b61-c7eaaf303223" providerId="ADAL" clId="{CA0932C1-0AC0-4C14-9F9F-FB45AB276C62}" dt="2018-11-08T14:50:18.482" v="109"/>
        <pc:sldMkLst>
          <pc:docMk/>
          <pc:sldMk cId="4288551163" sldId="260"/>
        </pc:sldMkLst>
        <pc:spChg chg="del">
          <ac:chgData name="Pee Tankulrat" userId="6bd37fca-5885-41cb-9b61-c7eaaf303223" providerId="ADAL" clId="{CA0932C1-0AC0-4C14-9F9F-FB45AB276C62}" dt="2018-11-08T14:46:42.052" v="4"/>
          <ac:spMkLst>
            <pc:docMk/>
            <pc:sldMk cId="4288551163" sldId="260"/>
            <ac:spMk id="3" creationId="{5016C4AB-B314-4F0D-9D30-ECD76326A514}"/>
          </ac:spMkLst>
        </pc:spChg>
        <pc:spChg chg="add mod">
          <ac:chgData name="Pee Tankulrat" userId="6bd37fca-5885-41cb-9b61-c7eaaf303223" providerId="ADAL" clId="{CA0932C1-0AC0-4C14-9F9F-FB45AB276C62}" dt="2018-11-08T14:48:37.622" v="86" actId="1076"/>
          <ac:spMkLst>
            <pc:docMk/>
            <pc:sldMk cId="4288551163" sldId="260"/>
            <ac:spMk id="4" creationId="{4F7FE451-2520-4C78-877A-EDC035CB26D3}"/>
          </ac:spMkLst>
        </pc:spChg>
        <pc:picChg chg="add mod">
          <ac:chgData name="Pee Tankulrat" userId="6bd37fca-5885-41cb-9b61-c7eaaf303223" providerId="ADAL" clId="{CA0932C1-0AC0-4C14-9F9F-FB45AB276C62}" dt="2018-11-08T14:48:15.004" v="34" actId="1076"/>
          <ac:picMkLst>
            <pc:docMk/>
            <pc:sldMk cId="4288551163" sldId="260"/>
            <ac:picMk id="1026" creationId="{F769DD60-3D17-4428-AA92-668600F85726}"/>
          </ac:picMkLst>
        </pc:picChg>
      </pc:sldChg>
      <pc:sldChg chg="addSp delSp modSp add mod setBg">
        <pc:chgData name="Pee Tankulrat" userId="6bd37fca-5885-41cb-9b61-c7eaaf303223" providerId="ADAL" clId="{CA0932C1-0AC0-4C14-9F9F-FB45AB276C62}" dt="2018-11-08T14:49:51.002" v="108" actId="20577"/>
        <pc:sldMkLst>
          <pc:docMk/>
          <pc:sldMk cId="4142155301" sldId="262"/>
        </pc:sldMkLst>
        <pc:spChg chg="mod">
          <ac:chgData name="Pee Tankulrat" userId="6bd37fca-5885-41cb-9b61-c7eaaf303223" providerId="ADAL" clId="{CA0932C1-0AC0-4C14-9F9F-FB45AB276C62}" dt="2018-11-08T14:49:51.002" v="108" actId="20577"/>
          <ac:spMkLst>
            <pc:docMk/>
            <pc:sldMk cId="4142155301" sldId="262"/>
            <ac:spMk id="2" creationId="{65E3CCFA-5FF1-454E-8325-5644D7798715}"/>
          </ac:spMkLst>
        </pc:spChg>
        <pc:spChg chg="del">
          <ac:chgData name="Pee Tankulrat" userId="6bd37fca-5885-41cb-9b61-c7eaaf303223" providerId="ADAL" clId="{CA0932C1-0AC0-4C14-9F9F-FB45AB276C62}" dt="2018-11-08T14:49:31.679" v="87"/>
          <ac:spMkLst>
            <pc:docMk/>
            <pc:sldMk cId="4142155301" sldId="262"/>
            <ac:spMk id="3" creationId="{67ABF386-545F-4FA2-8658-FE61A0DC3148}"/>
          </ac:spMkLst>
        </pc:spChg>
        <pc:spChg chg="add">
          <ac:chgData name="Pee Tankulrat" userId="6bd37fca-5885-41cb-9b61-c7eaaf303223" providerId="ADAL" clId="{CA0932C1-0AC0-4C14-9F9F-FB45AB276C62}" dt="2018-11-08T14:49:43.161" v="88" actId="26606"/>
          <ac:spMkLst>
            <pc:docMk/>
            <pc:sldMk cId="4142155301" sldId="262"/>
            <ac:spMk id="74" creationId="{03756949-AC79-48CD-A920-B0FE10D230F5}"/>
          </ac:spMkLst>
        </pc:spChg>
        <pc:spChg chg="add">
          <ac:chgData name="Pee Tankulrat" userId="6bd37fca-5885-41cb-9b61-c7eaaf303223" providerId="ADAL" clId="{CA0932C1-0AC0-4C14-9F9F-FB45AB276C62}" dt="2018-11-08T14:49:43.161" v="88" actId="26606"/>
          <ac:spMkLst>
            <pc:docMk/>
            <pc:sldMk cId="4142155301" sldId="262"/>
            <ac:spMk id="2055" creationId="{B219E515-F092-4E08-B4BB-4F757431DBC0}"/>
          </ac:spMkLst>
        </pc:spChg>
        <pc:picChg chg="add del">
          <ac:chgData name="Pee Tankulrat" userId="6bd37fca-5885-41cb-9b61-c7eaaf303223" providerId="ADAL" clId="{CA0932C1-0AC0-4C14-9F9F-FB45AB276C62}" dt="2018-11-08T14:49:43.161" v="88" actId="26606"/>
          <ac:picMkLst>
            <pc:docMk/>
            <pc:sldMk cId="4142155301" sldId="262"/>
            <ac:picMk id="2050" creationId="{4CDA24A7-9635-4562-A233-4EB03B52150D}"/>
          </ac:picMkLst>
        </pc:picChg>
        <pc:picChg chg="add">
          <ac:chgData name="Pee Tankulrat" userId="6bd37fca-5885-41cb-9b61-c7eaaf303223" providerId="ADAL" clId="{CA0932C1-0AC0-4C14-9F9F-FB45AB276C62}" dt="2018-11-08T14:49:43.161" v="88" actId="26606"/>
          <ac:picMkLst>
            <pc:docMk/>
            <pc:sldMk cId="4142155301" sldId="262"/>
            <ac:picMk id="2053" creationId="{4CDA24A7-9635-4562-A233-4EB03B52150D}"/>
          </ac:picMkLst>
        </pc:picChg>
      </pc:sldChg>
      <pc:sldChg chg="addSp delSp modSp add modAnim">
        <pc:chgData name="Pee Tankulrat" userId="6bd37fca-5885-41cb-9b61-c7eaaf303223" providerId="ADAL" clId="{CA0932C1-0AC0-4C14-9F9F-FB45AB276C62}" dt="2018-11-08T15:26:05.750" v="763"/>
        <pc:sldMkLst>
          <pc:docMk/>
          <pc:sldMk cId="2951517892" sldId="263"/>
        </pc:sldMkLst>
        <pc:spChg chg="mod">
          <ac:chgData name="Pee Tankulrat" userId="6bd37fca-5885-41cb-9b61-c7eaaf303223" providerId="ADAL" clId="{CA0932C1-0AC0-4C14-9F9F-FB45AB276C62}" dt="2018-11-08T15:16:00.602" v="739" actId="6549"/>
          <ac:spMkLst>
            <pc:docMk/>
            <pc:sldMk cId="2951517892" sldId="263"/>
            <ac:spMk id="2" creationId="{597E983B-078C-4326-BC79-2F4705457BB0}"/>
          </ac:spMkLst>
        </pc:spChg>
        <pc:spChg chg="mod">
          <ac:chgData name="Pee Tankulrat" userId="6bd37fca-5885-41cb-9b61-c7eaaf303223" providerId="ADAL" clId="{CA0932C1-0AC0-4C14-9F9F-FB45AB276C62}" dt="2018-11-08T14:57:40.103" v="592" actId="14100"/>
          <ac:spMkLst>
            <pc:docMk/>
            <pc:sldMk cId="2951517892" sldId="263"/>
            <ac:spMk id="3" creationId="{C0984ED9-2F71-456F-B2B3-CC462687F3EE}"/>
          </ac:spMkLst>
        </pc:spChg>
        <pc:spChg chg="add mod">
          <ac:chgData name="Pee Tankulrat" userId="6bd37fca-5885-41cb-9b61-c7eaaf303223" providerId="ADAL" clId="{CA0932C1-0AC0-4C14-9F9F-FB45AB276C62}" dt="2018-11-08T14:58:09.511" v="623" actId="1076"/>
          <ac:spMkLst>
            <pc:docMk/>
            <pc:sldMk cId="2951517892" sldId="263"/>
            <ac:spMk id="4" creationId="{4C2DB71F-B6C6-43CE-A0D2-28FE78231B66}"/>
          </ac:spMkLst>
        </pc:spChg>
        <pc:spChg chg="add mod">
          <ac:chgData name="Pee Tankulrat" userId="6bd37fca-5885-41cb-9b61-c7eaaf303223" providerId="ADAL" clId="{CA0932C1-0AC0-4C14-9F9F-FB45AB276C62}" dt="2018-11-08T14:58:13.921" v="624" actId="1076"/>
          <ac:spMkLst>
            <pc:docMk/>
            <pc:sldMk cId="2951517892" sldId="263"/>
            <ac:spMk id="5" creationId="{747BF059-930D-4942-92AA-935B33FA4E09}"/>
          </ac:spMkLst>
        </pc:spChg>
        <pc:spChg chg="add mod">
          <ac:chgData name="Pee Tankulrat" userId="6bd37fca-5885-41cb-9b61-c7eaaf303223" providerId="ADAL" clId="{CA0932C1-0AC0-4C14-9F9F-FB45AB276C62}" dt="2018-11-08T15:06:28.957" v="721" actId="1076"/>
          <ac:spMkLst>
            <pc:docMk/>
            <pc:sldMk cId="2951517892" sldId="263"/>
            <ac:spMk id="7" creationId="{ADA30923-0C11-4896-9CCE-836B56EF0D5C}"/>
          </ac:spMkLst>
        </pc:spChg>
        <pc:graphicFrameChg chg="add mod">
          <ac:chgData name="Pee Tankulrat" userId="6bd37fca-5885-41cb-9b61-c7eaaf303223" providerId="ADAL" clId="{CA0932C1-0AC0-4C14-9F9F-FB45AB276C62}" dt="2018-11-08T15:03:44.636" v="693"/>
          <ac:graphicFrameMkLst>
            <pc:docMk/>
            <pc:sldMk cId="2951517892" sldId="263"/>
            <ac:graphicFrameMk id="6" creationId="{BBD052C6-6940-47C6-9404-12A45A8478BB}"/>
          </ac:graphicFrameMkLst>
        </pc:graphicFrameChg>
        <pc:graphicFrameChg chg="add mod">
          <ac:chgData name="Pee Tankulrat" userId="6bd37fca-5885-41cb-9b61-c7eaaf303223" providerId="ADAL" clId="{CA0932C1-0AC0-4C14-9F9F-FB45AB276C62}" dt="2018-11-08T15:04:47.885" v="706" actId="20577"/>
          <ac:graphicFrameMkLst>
            <pc:docMk/>
            <pc:sldMk cId="2951517892" sldId="263"/>
            <ac:graphicFrameMk id="8" creationId="{F36D7B66-BD7A-4D6D-A6D5-D4CFAF9FDB31}"/>
          </ac:graphicFrameMkLst>
        </pc:graphicFrameChg>
        <pc:picChg chg="add mod">
          <ac:chgData name="Pee Tankulrat" userId="6bd37fca-5885-41cb-9b61-c7eaaf303223" providerId="ADAL" clId="{CA0932C1-0AC0-4C14-9F9F-FB45AB276C62}" dt="2018-11-08T15:04:15.469" v="701" actId="1076"/>
          <ac:picMkLst>
            <pc:docMk/>
            <pc:sldMk cId="2951517892" sldId="263"/>
            <ac:picMk id="10" creationId="{8BC21657-9506-4559-A173-4A6B29BBD5AC}"/>
          </ac:picMkLst>
        </pc:picChg>
        <pc:picChg chg="add del mod">
          <ac:chgData name="Pee Tankulrat" userId="6bd37fca-5885-41cb-9b61-c7eaaf303223" providerId="ADAL" clId="{CA0932C1-0AC0-4C14-9F9F-FB45AB276C62}" dt="2018-11-08T15:05:26.806" v="707" actId="478"/>
          <ac:picMkLst>
            <pc:docMk/>
            <pc:sldMk cId="2951517892" sldId="263"/>
            <ac:picMk id="11" creationId="{DC173459-0C25-44DD-A98F-9F8FECB5CE2F}"/>
          </ac:picMkLst>
        </pc:picChg>
        <pc:picChg chg="add mod">
          <ac:chgData name="Pee Tankulrat" userId="6bd37fca-5885-41cb-9b61-c7eaaf303223" providerId="ADAL" clId="{CA0932C1-0AC0-4C14-9F9F-FB45AB276C62}" dt="2018-11-08T15:14:51.359" v="732" actId="571"/>
          <ac:picMkLst>
            <pc:docMk/>
            <pc:sldMk cId="2951517892" sldId="263"/>
            <ac:picMk id="14" creationId="{9358E7CD-52CB-429F-92B6-080853F5814D}"/>
          </ac:picMkLst>
        </pc:picChg>
        <pc:picChg chg="add mod">
          <ac:chgData name="Pee Tankulrat" userId="6bd37fca-5885-41cb-9b61-c7eaaf303223" providerId="ADAL" clId="{CA0932C1-0AC0-4C14-9F9F-FB45AB276C62}" dt="2018-11-08T15:25:15.532" v="753" actId="1076"/>
          <ac:picMkLst>
            <pc:docMk/>
            <pc:sldMk cId="2951517892" sldId="263"/>
            <ac:picMk id="15" creationId="{FC23F9A5-F86A-4839-B4A0-95BC43C8785B}"/>
          </ac:picMkLst>
        </pc:picChg>
        <pc:picChg chg="add mod">
          <ac:chgData name="Pee Tankulrat" userId="6bd37fca-5885-41cb-9b61-c7eaaf303223" providerId="ADAL" clId="{CA0932C1-0AC0-4C14-9F9F-FB45AB276C62}" dt="2018-11-08T15:04:17.821" v="703" actId="1076"/>
          <ac:picMkLst>
            <pc:docMk/>
            <pc:sldMk cId="2951517892" sldId="263"/>
            <ac:picMk id="3074" creationId="{D4122476-C287-445E-9E04-339E8220BB04}"/>
          </ac:picMkLst>
        </pc:picChg>
        <pc:picChg chg="add del mod">
          <ac:chgData name="Pee Tankulrat" userId="6bd37fca-5885-41cb-9b61-c7eaaf303223" providerId="ADAL" clId="{CA0932C1-0AC0-4C14-9F9F-FB45AB276C62}" dt="2018-11-08T15:14:47.782" v="731" actId="478"/>
          <ac:picMkLst>
            <pc:docMk/>
            <pc:sldMk cId="2951517892" sldId="263"/>
            <ac:picMk id="3076" creationId="{FCB6323E-B6F3-4649-8956-9DD653CA5D70}"/>
          </ac:picMkLst>
        </pc:picChg>
        <pc:picChg chg="add del mod modCrop">
          <ac:chgData name="Pee Tankulrat" userId="6bd37fca-5885-41cb-9b61-c7eaaf303223" providerId="ADAL" clId="{CA0932C1-0AC0-4C14-9F9F-FB45AB276C62}" dt="2018-11-08T15:14:38.855" v="730" actId="478"/>
          <ac:picMkLst>
            <pc:docMk/>
            <pc:sldMk cId="2951517892" sldId="263"/>
            <ac:picMk id="3078" creationId="{24D5AA6D-F67D-449B-B305-CE341D058126}"/>
          </ac:picMkLst>
        </pc:picChg>
        <pc:picChg chg="add mod">
          <ac:chgData name="Pee Tankulrat" userId="6bd37fca-5885-41cb-9b61-c7eaaf303223" providerId="ADAL" clId="{CA0932C1-0AC0-4C14-9F9F-FB45AB276C62}" dt="2018-11-08T15:25:08.491" v="751" actId="1076"/>
          <ac:picMkLst>
            <pc:docMk/>
            <pc:sldMk cId="2951517892" sldId="263"/>
            <ac:picMk id="3080" creationId="{1CABAD4F-76A0-44ED-89E2-738C5922B338}"/>
          </ac:picMkLst>
        </pc:picChg>
        <pc:picChg chg="add mod modCrop">
          <ac:chgData name="Pee Tankulrat" userId="6bd37fca-5885-41cb-9b61-c7eaaf303223" providerId="ADAL" clId="{CA0932C1-0AC0-4C14-9F9F-FB45AB276C62}" dt="2018-11-08T15:25:42.016" v="759" actId="1076"/>
          <ac:picMkLst>
            <pc:docMk/>
            <pc:sldMk cId="2951517892" sldId="263"/>
            <ac:picMk id="3082" creationId="{919686C5-B3FF-413C-BBD3-E199A88555D0}"/>
          </ac:picMkLst>
        </pc:picChg>
        <pc:picChg chg="add mod">
          <ac:chgData name="Pee Tankulrat" userId="6bd37fca-5885-41cb-9b61-c7eaaf303223" providerId="ADAL" clId="{CA0932C1-0AC0-4C14-9F9F-FB45AB276C62}" dt="2018-11-08T15:25:57.947" v="762" actId="1076"/>
          <ac:picMkLst>
            <pc:docMk/>
            <pc:sldMk cId="2951517892" sldId="263"/>
            <ac:picMk id="3084" creationId="{E5CB4E03-7D05-4B47-965F-AA5620BB0E88}"/>
          </ac:picMkLst>
        </pc:picChg>
      </pc:sldChg>
      <pc:sldChg chg="addSp delSp modSp add">
        <pc:chgData name="Pee Tankulrat" userId="6bd37fca-5885-41cb-9b61-c7eaaf303223" providerId="ADAL" clId="{CA0932C1-0AC0-4C14-9F9F-FB45AB276C62}" dt="2018-11-08T15:27:01.024" v="783" actId="20577"/>
        <pc:sldMkLst>
          <pc:docMk/>
          <pc:sldMk cId="2485223806" sldId="264"/>
        </pc:sldMkLst>
        <pc:spChg chg="del">
          <ac:chgData name="Pee Tankulrat" userId="6bd37fca-5885-41cb-9b61-c7eaaf303223" providerId="ADAL" clId="{CA0932C1-0AC0-4C14-9F9F-FB45AB276C62}" dt="2018-11-08T15:26:57.161" v="764"/>
          <ac:spMkLst>
            <pc:docMk/>
            <pc:sldMk cId="2485223806" sldId="264"/>
            <ac:spMk id="2" creationId="{F846282E-04A9-41C0-8096-B3DE04A38391}"/>
          </ac:spMkLst>
        </pc:spChg>
        <pc:spChg chg="del">
          <ac:chgData name="Pee Tankulrat" userId="6bd37fca-5885-41cb-9b61-c7eaaf303223" providerId="ADAL" clId="{CA0932C1-0AC0-4C14-9F9F-FB45AB276C62}" dt="2018-11-08T15:26:57.161" v="764"/>
          <ac:spMkLst>
            <pc:docMk/>
            <pc:sldMk cId="2485223806" sldId="264"/>
            <ac:spMk id="3" creationId="{CAB1F214-FDBC-42F0-B326-A02BACADBDD0}"/>
          </ac:spMkLst>
        </pc:spChg>
        <pc:spChg chg="add mod">
          <ac:chgData name="Pee Tankulrat" userId="6bd37fca-5885-41cb-9b61-c7eaaf303223" providerId="ADAL" clId="{CA0932C1-0AC0-4C14-9F9F-FB45AB276C62}" dt="2018-11-08T15:27:01.024" v="783" actId="20577"/>
          <ac:spMkLst>
            <pc:docMk/>
            <pc:sldMk cId="2485223806" sldId="264"/>
            <ac:spMk id="4" creationId="{9D44E2F9-6AB7-4C73-B40B-C45F944F6AB9}"/>
          </ac:spMkLst>
        </pc:spChg>
        <pc:spChg chg="add mod">
          <ac:chgData name="Pee Tankulrat" userId="6bd37fca-5885-41cb-9b61-c7eaaf303223" providerId="ADAL" clId="{CA0932C1-0AC0-4C14-9F9F-FB45AB276C62}" dt="2018-11-08T15:26:57.161" v="764"/>
          <ac:spMkLst>
            <pc:docMk/>
            <pc:sldMk cId="2485223806" sldId="264"/>
            <ac:spMk id="5" creationId="{19B4CAED-9D50-4A2E-BA61-9990A83CB7AD}"/>
          </ac:spMkLst>
        </pc:spChg>
      </pc:sldChg>
      <pc:sldChg chg="addSp delSp modSp add">
        <pc:chgData name="Pee Tankulrat" userId="6bd37fca-5885-41cb-9b61-c7eaaf303223" providerId="ADAL" clId="{CA0932C1-0AC0-4C14-9F9F-FB45AB276C62}" dt="2018-11-08T15:18:38.575" v="745" actId="1076"/>
        <pc:sldMkLst>
          <pc:docMk/>
          <pc:sldMk cId="3359728309" sldId="265"/>
        </pc:sldMkLst>
        <pc:spChg chg="del">
          <ac:chgData name="Pee Tankulrat" userId="6bd37fca-5885-41cb-9b61-c7eaaf303223" providerId="ADAL" clId="{CA0932C1-0AC0-4C14-9F9F-FB45AB276C62}" dt="2018-11-08T15:18:27.890" v="741"/>
          <ac:spMkLst>
            <pc:docMk/>
            <pc:sldMk cId="3359728309" sldId="265"/>
            <ac:spMk id="3" creationId="{A783E5D9-F05D-4B66-9ED0-C48D1136055E}"/>
          </ac:spMkLst>
        </pc:spChg>
        <pc:picChg chg="add mod">
          <ac:chgData name="Pee Tankulrat" userId="6bd37fca-5885-41cb-9b61-c7eaaf303223" providerId="ADAL" clId="{CA0932C1-0AC0-4C14-9F9F-FB45AB276C62}" dt="2018-11-08T15:18:38.575" v="745" actId="1076"/>
          <ac:picMkLst>
            <pc:docMk/>
            <pc:sldMk cId="3359728309" sldId="265"/>
            <ac:picMk id="4" creationId="{69B6E40B-A316-46BA-B23F-72350B0C0C2D}"/>
          </ac:picMkLst>
        </pc:picChg>
      </pc:sldChg>
      <pc:sldChg chg="modSp">
        <pc:chgData name="Pee Tankulrat" userId="6bd37fca-5885-41cb-9b61-c7eaaf303223" providerId="ADAL" clId="{CA0932C1-0AC0-4C14-9F9F-FB45AB276C62}" dt="2018-12-16T01:34:23.178" v="1292" actId="20577"/>
        <pc:sldMkLst>
          <pc:docMk/>
          <pc:sldMk cId="1763171924" sldId="266"/>
        </pc:sldMkLst>
        <pc:spChg chg="mod">
          <ac:chgData name="Pee Tankulrat" userId="6bd37fca-5885-41cb-9b61-c7eaaf303223" providerId="ADAL" clId="{CA0932C1-0AC0-4C14-9F9F-FB45AB276C62}" dt="2018-12-16T01:34:23.178" v="1292" actId="20577"/>
          <ac:spMkLst>
            <pc:docMk/>
            <pc:sldMk cId="1763171924" sldId="266"/>
            <ac:spMk id="4" creationId="{B2F2FCA0-35B8-43B7-9370-A39263EF235C}"/>
          </ac:spMkLst>
        </pc:spChg>
        <pc:spChg chg="mod">
          <ac:chgData name="Pee Tankulrat" userId="6bd37fca-5885-41cb-9b61-c7eaaf303223" providerId="ADAL" clId="{CA0932C1-0AC0-4C14-9F9F-FB45AB276C62}" dt="2018-12-16T01:34:17.855" v="1275" actId="20577"/>
          <ac:spMkLst>
            <pc:docMk/>
            <pc:sldMk cId="1763171924" sldId="266"/>
            <ac:spMk id="5" creationId="{C167CA0A-54E0-495A-BFC3-5A030CEDA9AF}"/>
          </ac:spMkLst>
        </pc:spChg>
      </pc:sldChg>
      <pc:sldChg chg="addSp delSp modSp">
        <pc:chgData name="Pee Tankulrat" userId="6bd37fca-5885-41cb-9b61-c7eaaf303223" providerId="ADAL" clId="{CA0932C1-0AC0-4C14-9F9F-FB45AB276C62}" dt="2018-12-16T01:34:42.327" v="1293" actId="478"/>
        <pc:sldMkLst>
          <pc:docMk/>
          <pc:sldMk cId="2555713155" sldId="271"/>
        </pc:sldMkLst>
        <pc:spChg chg="add mod">
          <ac:chgData name="Pee Tankulrat" userId="6bd37fca-5885-41cb-9b61-c7eaaf303223" providerId="ADAL" clId="{CA0932C1-0AC0-4C14-9F9F-FB45AB276C62}" dt="2018-12-16T01:34:42.327" v="1293" actId="478"/>
          <ac:spMkLst>
            <pc:docMk/>
            <pc:sldMk cId="2555713155" sldId="271"/>
            <ac:spMk id="3" creationId="{EFBE6227-8498-43B4-989F-11E7BB15F5C3}"/>
          </ac:spMkLst>
        </pc:spChg>
        <pc:spChg chg="del">
          <ac:chgData name="Pee Tankulrat" userId="6bd37fca-5885-41cb-9b61-c7eaaf303223" providerId="ADAL" clId="{CA0932C1-0AC0-4C14-9F9F-FB45AB276C62}" dt="2018-12-16T01:34:42.327" v="1293" actId="478"/>
          <ac:spMkLst>
            <pc:docMk/>
            <pc:sldMk cId="2555713155" sldId="271"/>
            <ac:spMk id="5" creationId="{8D20E2C2-145E-43C7-9182-CEAB707B4592}"/>
          </ac:spMkLst>
        </pc:spChg>
      </pc:sldChg>
      <pc:sldChg chg="add">
        <pc:chgData name="Pee Tankulrat" userId="6bd37fca-5885-41cb-9b61-c7eaaf303223" providerId="ADAL" clId="{CA0932C1-0AC0-4C14-9F9F-FB45AB276C62}" dt="2018-12-05T13:50:51.376" v="890"/>
        <pc:sldMkLst>
          <pc:docMk/>
          <pc:sldMk cId="2702768671" sldId="272"/>
        </pc:sldMkLst>
      </pc:sldChg>
      <pc:sldChg chg="addSp modSp add">
        <pc:chgData name="Pee Tankulrat" userId="6bd37fca-5885-41cb-9b61-c7eaaf303223" providerId="ADAL" clId="{CA0932C1-0AC0-4C14-9F9F-FB45AB276C62}" dt="2018-12-05T14:53:25.921" v="1017" actId="1076"/>
        <pc:sldMkLst>
          <pc:docMk/>
          <pc:sldMk cId="3649422859" sldId="273"/>
        </pc:sldMkLst>
        <pc:picChg chg="add mod">
          <ac:chgData name="Pee Tankulrat" userId="6bd37fca-5885-41cb-9b61-c7eaaf303223" providerId="ADAL" clId="{CA0932C1-0AC0-4C14-9F9F-FB45AB276C62}" dt="2018-12-05T14:53:25.921" v="1017" actId="1076"/>
          <ac:picMkLst>
            <pc:docMk/>
            <pc:sldMk cId="3649422859" sldId="273"/>
            <ac:picMk id="1026" creationId="{7BC6CB51-22F9-4803-A1B3-03884B6C9380}"/>
          </ac:picMkLst>
        </pc:picChg>
      </pc:sldChg>
      <pc:sldChg chg="modSp">
        <pc:chgData name="Pee Tankulrat" userId="6bd37fca-5885-41cb-9b61-c7eaaf303223" providerId="ADAL" clId="{CA0932C1-0AC0-4C14-9F9F-FB45AB276C62}" dt="2018-12-16T01:35:25.441" v="1380" actId="20577"/>
        <pc:sldMkLst>
          <pc:docMk/>
          <pc:sldMk cId="1881566612" sldId="274"/>
        </pc:sldMkLst>
        <pc:spChg chg="mod">
          <ac:chgData name="Pee Tankulrat" userId="6bd37fca-5885-41cb-9b61-c7eaaf303223" providerId="ADAL" clId="{CA0932C1-0AC0-4C14-9F9F-FB45AB276C62}" dt="2018-12-16T01:35:25.441" v="1380" actId="20577"/>
          <ac:spMkLst>
            <pc:docMk/>
            <pc:sldMk cId="1881566612" sldId="274"/>
            <ac:spMk id="3" creationId="{61CCF371-DFCF-406D-B9F9-01312BDE02ED}"/>
          </ac:spMkLst>
        </pc:spChg>
      </pc:sldChg>
      <pc:sldChg chg="del">
        <pc:chgData name="Pee Tankulrat" userId="6bd37fca-5885-41cb-9b61-c7eaaf303223" providerId="ADAL" clId="{CA0932C1-0AC0-4C14-9F9F-FB45AB276C62}" dt="2018-12-15T09:59:30.938" v="1272" actId="2696"/>
        <pc:sldMkLst>
          <pc:docMk/>
          <pc:sldMk cId="3615772611" sldId="278"/>
        </pc:sldMkLst>
      </pc:sldChg>
      <pc:sldChg chg="del">
        <pc:chgData name="Pee Tankulrat" userId="6bd37fca-5885-41cb-9b61-c7eaaf303223" providerId="ADAL" clId="{CA0932C1-0AC0-4C14-9F9F-FB45AB276C62}" dt="2018-12-15T09:59:29.188" v="1271" actId="2696"/>
        <pc:sldMkLst>
          <pc:docMk/>
          <pc:sldMk cId="2921150906" sldId="279"/>
        </pc:sldMkLst>
      </pc:sldChg>
      <pc:sldChg chg="del">
        <pc:chgData name="Pee Tankulrat" userId="6bd37fca-5885-41cb-9b61-c7eaaf303223" providerId="ADAL" clId="{CA0932C1-0AC0-4C14-9F9F-FB45AB276C62}" dt="2018-12-15T09:59:13.186" v="1270" actId="2696"/>
        <pc:sldMkLst>
          <pc:docMk/>
          <pc:sldMk cId="3803420871" sldId="280"/>
        </pc:sldMkLst>
      </pc:sldChg>
      <pc:sldChg chg="modSp">
        <pc:chgData name="Pee Tankulrat" userId="6bd37fca-5885-41cb-9b61-c7eaaf303223" providerId="ADAL" clId="{CA0932C1-0AC0-4C14-9F9F-FB45AB276C62}" dt="2018-12-10T12:38:31.852" v="1067" actId="20577"/>
        <pc:sldMkLst>
          <pc:docMk/>
          <pc:sldMk cId="3411662290" sldId="286"/>
        </pc:sldMkLst>
        <pc:spChg chg="mod">
          <ac:chgData name="Pee Tankulrat" userId="6bd37fca-5885-41cb-9b61-c7eaaf303223" providerId="ADAL" clId="{CA0932C1-0AC0-4C14-9F9F-FB45AB276C62}" dt="2018-12-10T12:38:31.852" v="1067" actId="20577"/>
          <ac:spMkLst>
            <pc:docMk/>
            <pc:sldMk cId="3411662290" sldId="286"/>
            <ac:spMk id="3" creationId="{ED23AE19-EA4F-4F5D-B6E8-AA0255FE02CB}"/>
          </ac:spMkLst>
        </pc:spChg>
      </pc:sldChg>
      <pc:sldChg chg="add">
        <pc:chgData name="Pee Tankulrat" userId="6bd37fca-5885-41cb-9b61-c7eaaf303223" providerId="ADAL" clId="{CA0932C1-0AC0-4C14-9F9F-FB45AB276C62}" dt="2018-12-10T12:37:16.042" v="1020"/>
        <pc:sldMkLst>
          <pc:docMk/>
          <pc:sldMk cId="765093074" sldId="297"/>
        </pc:sldMkLst>
      </pc:sldChg>
      <pc:sldChg chg="add">
        <pc:chgData name="Pee Tankulrat" userId="6bd37fca-5885-41cb-9b61-c7eaaf303223" providerId="ADAL" clId="{CA0932C1-0AC0-4C14-9F9F-FB45AB276C62}" dt="2018-12-10T12:38:48.642" v="1068"/>
        <pc:sldMkLst>
          <pc:docMk/>
          <pc:sldMk cId="585764734" sldId="298"/>
        </pc:sldMkLst>
      </pc:sldChg>
      <pc:sldChg chg="modSp add del">
        <pc:chgData name="Pee Tankulrat" userId="6bd37fca-5885-41cb-9b61-c7eaaf303223" providerId="ADAL" clId="{CA0932C1-0AC0-4C14-9F9F-FB45AB276C62}" dt="2018-12-15T09:59:01.348" v="1269" actId="2696"/>
        <pc:sldMkLst>
          <pc:docMk/>
          <pc:sldMk cId="1656573199" sldId="299"/>
        </pc:sldMkLst>
        <pc:spChg chg="mod">
          <ac:chgData name="Pee Tankulrat" userId="6bd37fca-5885-41cb-9b61-c7eaaf303223" providerId="ADAL" clId="{CA0932C1-0AC0-4C14-9F9F-FB45AB276C62}" dt="2018-12-10T12:50:29.538" v="1158" actId="20577"/>
          <ac:spMkLst>
            <pc:docMk/>
            <pc:sldMk cId="1656573199" sldId="299"/>
            <ac:spMk id="2" creationId="{F8E1BA92-F0C9-4AC3-8755-F03BF79BCCA7}"/>
          </ac:spMkLst>
        </pc:spChg>
      </pc:sldChg>
      <pc:sldChg chg="modSp add">
        <pc:chgData name="Pee Tankulrat" userId="6bd37fca-5885-41cb-9b61-c7eaaf303223" providerId="ADAL" clId="{CA0932C1-0AC0-4C14-9F9F-FB45AB276C62}" dt="2018-12-10T12:51:34.414" v="1238" actId="20577"/>
        <pc:sldMkLst>
          <pc:docMk/>
          <pc:sldMk cId="426135800" sldId="300"/>
        </pc:sldMkLst>
        <pc:spChg chg="mod">
          <ac:chgData name="Pee Tankulrat" userId="6bd37fca-5885-41cb-9b61-c7eaaf303223" providerId="ADAL" clId="{CA0932C1-0AC0-4C14-9F9F-FB45AB276C62}" dt="2018-12-10T12:51:34.414" v="1238" actId="20577"/>
          <ac:spMkLst>
            <pc:docMk/>
            <pc:sldMk cId="426135800" sldId="300"/>
            <ac:spMk id="2" creationId="{8DF41F0C-F260-4BAF-9F89-8106EF322F09}"/>
          </ac:spMkLst>
        </pc:spChg>
      </pc:sldChg>
      <pc:sldChg chg="modSp add del">
        <pc:chgData name="Pee Tankulrat" userId="6bd37fca-5885-41cb-9b61-c7eaaf303223" providerId="ADAL" clId="{CA0932C1-0AC0-4C14-9F9F-FB45AB276C62}" dt="2018-12-15T09:58:59.939" v="1268" actId="2696"/>
        <pc:sldMkLst>
          <pc:docMk/>
          <pc:sldMk cId="2079518243" sldId="301"/>
        </pc:sldMkLst>
        <pc:spChg chg="mod">
          <ac:chgData name="Pee Tankulrat" userId="6bd37fca-5885-41cb-9b61-c7eaaf303223" providerId="ADAL" clId="{CA0932C1-0AC0-4C14-9F9F-FB45AB276C62}" dt="2018-12-10T12:51:43.869" v="1267" actId="20577"/>
          <ac:spMkLst>
            <pc:docMk/>
            <pc:sldMk cId="2079518243" sldId="301"/>
            <ac:spMk id="2" creationId="{0B0A81E9-4663-46EF-9FCF-AE96673CE30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BF5E4D-9858-4530-94B4-5B31DF77C954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212E1413-C513-4E34-99ED-AC1F6305F29F}">
      <dgm:prSet phldrT="[Text]"/>
      <dgm:spPr/>
      <dgm:t>
        <a:bodyPr/>
        <a:lstStyle/>
        <a:p>
          <a:r>
            <a:rPr lang="en-US" dirty="0"/>
            <a:t>Input</a:t>
          </a:r>
        </a:p>
      </dgm:t>
    </dgm:pt>
    <dgm:pt modelId="{4AF75C9F-74D6-413F-A83F-82382929DA8A}" type="parTrans" cxnId="{68EF22BE-8F3C-4633-AADF-55EE39CF398E}">
      <dgm:prSet/>
      <dgm:spPr/>
      <dgm:t>
        <a:bodyPr/>
        <a:lstStyle/>
        <a:p>
          <a:endParaRPr lang="en-US"/>
        </a:p>
      </dgm:t>
    </dgm:pt>
    <dgm:pt modelId="{5D0CCF09-586F-4600-905D-AFCA8223A38D}" type="sibTrans" cxnId="{68EF22BE-8F3C-4633-AADF-55EE39CF398E}">
      <dgm:prSet/>
      <dgm:spPr/>
      <dgm:t>
        <a:bodyPr/>
        <a:lstStyle/>
        <a:p>
          <a:endParaRPr lang="en-US"/>
        </a:p>
      </dgm:t>
    </dgm:pt>
    <dgm:pt modelId="{8F759154-93BB-4DD8-82FD-65EA5111388C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43A3294B-8387-4236-93A2-3D6CB5ED8701}" type="parTrans" cxnId="{4299A768-E782-4CCC-9990-57CC47782D3A}">
      <dgm:prSet/>
      <dgm:spPr/>
      <dgm:t>
        <a:bodyPr/>
        <a:lstStyle/>
        <a:p>
          <a:endParaRPr lang="en-US"/>
        </a:p>
      </dgm:t>
    </dgm:pt>
    <dgm:pt modelId="{31C26F03-FD70-4D74-83F1-A4F72FA8A8A7}" type="sibTrans" cxnId="{4299A768-E782-4CCC-9990-57CC47782D3A}">
      <dgm:prSet/>
      <dgm:spPr/>
      <dgm:t>
        <a:bodyPr/>
        <a:lstStyle/>
        <a:p>
          <a:endParaRPr lang="en-US"/>
        </a:p>
      </dgm:t>
    </dgm:pt>
    <dgm:pt modelId="{6D870C4B-E804-4FF1-8075-718F02A3FFEE}">
      <dgm:prSet phldrT="[Text]"/>
      <dgm:spPr/>
      <dgm:t>
        <a:bodyPr/>
        <a:lstStyle/>
        <a:p>
          <a:r>
            <a:rPr lang="en-US" dirty="0"/>
            <a:t>Compute</a:t>
          </a:r>
        </a:p>
      </dgm:t>
    </dgm:pt>
    <dgm:pt modelId="{663C0E9C-C697-4EAA-9FF3-12EA54DBDA44}" type="parTrans" cxnId="{B1A57FB0-3884-4EA2-89A6-5EB3B3E5B7B9}">
      <dgm:prSet/>
      <dgm:spPr/>
      <dgm:t>
        <a:bodyPr/>
        <a:lstStyle/>
        <a:p>
          <a:endParaRPr lang="en-US"/>
        </a:p>
      </dgm:t>
    </dgm:pt>
    <dgm:pt modelId="{44650B1B-FF3E-4769-AF87-DB1AFBA71266}" type="sibTrans" cxnId="{B1A57FB0-3884-4EA2-89A6-5EB3B3E5B7B9}">
      <dgm:prSet/>
      <dgm:spPr/>
      <dgm:t>
        <a:bodyPr/>
        <a:lstStyle/>
        <a:p>
          <a:endParaRPr lang="en-US"/>
        </a:p>
      </dgm:t>
    </dgm:pt>
    <dgm:pt modelId="{5EB7C49F-BF32-4837-8AD8-2CFE6AE3FC90}" type="pres">
      <dgm:prSet presAssocID="{43BF5E4D-9858-4530-94B4-5B31DF77C954}" presName="Name0" presStyleCnt="0">
        <dgm:presLayoutVars>
          <dgm:dir/>
          <dgm:resizeHandles val="exact"/>
        </dgm:presLayoutVars>
      </dgm:prSet>
      <dgm:spPr/>
    </dgm:pt>
    <dgm:pt modelId="{B1B07EA7-CACE-47AA-B655-032CF8D9C591}" type="pres">
      <dgm:prSet presAssocID="{212E1413-C513-4E34-99ED-AC1F6305F29F}" presName="node" presStyleLbl="node1" presStyleIdx="0" presStyleCnt="3">
        <dgm:presLayoutVars>
          <dgm:bulletEnabled val="1"/>
        </dgm:presLayoutVars>
      </dgm:prSet>
      <dgm:spPr/>
    </dgm:pt>
    <dgm:pt modelId="{14BCE813-E97C-4766-84DE-89F22BE2E673}" type="pres">
      <dgm:prSet presAssocID="{5D0CCF09-586F-4600-905D-AFCA8223A38D}" presName="sibTrans" presStyleLbl="sibTrans2D1" presStyleIdx="0" presStyleCnt="2"/>
      <dgm:spPr/>
    </dgm:pt>
    <dgm:pt modelId="{D59B10EF-A4CF-4B68-9571-A541B2B1D38B}" type="pres">
      <dgm:prSet presAssocID="{5D0CCF09-586F-4600-905D-AFCA8223A38D}" presName="connectorText" presStyleLbl="sibTrans2D1" presStyleIdx="0" presStyleCnt="2"/>
      <dgm:spPr/>
    </dgm:pt>
    <dgm:pt modelId="{67D3B9D3-4BB6-4866-B154-28CE0A57C815}" type="pres">
      <dgm:prSet presAssocID="{6D870C4B-E804-4FF1-8075-718F02A3FFEE}" presName="node" presStyleLbl="node1" presStyleIdx="1" presStyleCnt="3">
        <dgm:presLayoutVars>
          <dgm:bulletEnabled val="1"/>
        </dgm:presLayoutVars>
      </dgm:prSet>
      <dgm:spPr/>
    </dgm:pt>
    <dgm:pt modelId="{8E8C984C-0BC0-47D9-81F2-657C516E1764}" type="pres">
      <dgm:prSet presAssocID="{44650B1B-FF3E-4769-AF87-DB1AFBA71266}" presName="sibTrans" presStyleLbl="sibTrans2D1" presStyleIdx="1" presStyleCnt="2"/>
      <dgm:spPr/>
    </dgm:pt>
    <dgm:pt modelId="{B1155FC5-2BC2-4928-A4C0-6A01EE769E31}" type="pres">
      <dgm:prSet presAssocID="{44650B1B-FF3E-4769-AF87-DB1AFBA71266}" presName="connectorText" presStyleLbl="sibTrans2D1" presStyleIdx="1" presStyleCnt="2"/>
      <dgm:spPr/>
    </dgm:pt>
    <dgm:pt modelId="{450D39D7-4521-4DD9-9664-02B841FEAEA8}" type="pres">
      <dgm:prSet presAssocID="{8F759154-93BB-4DD8-82FD-65EA5111388C}" presName="node" presStyleLbl="node1" presStyleIdx="2" presStyleCnt="3">
        <dgm:presLayoutVars>
          <dgm:bulletEnabled val="1"/>
        </dgm:presLayoutVars>
      </dgm:prSet>
      <dgm:spPr/>
    </dgm:pt>
  </dgm:ptLst>
  <dgm:cxnLst>
    <dgm:cxn modelId="{1BDC0511-D76B-4803-8994-2BF829969F81}" type="presOf" srcId="{212E1413-C513-4E34-99ED-AC1F6305F29F}" destId="{B1B07EA7-CACE-47AA-B655-032CF8D9C591}" srcOrd="0" destOrd="0" presId="urn:microsoft.com/office/officeart/2005/8/layout/process1"/>
    <dgm:cxn modelId="{E78B9224-CF7B-48BA-A451-7F28375522F6}" type="presOf" srcId="{8F759154-93BB-4DD8-82FD-65EA5111388C}" destId="{450D39D7-4521-4DD9-9664-02B841FEAEA8}" srcOrd="0" destOrd="0" presId="urn:microsoft.com/office/officeart/2005/8/layout/process1"/>
    <dgm:cxn modelId="{A81C0528-898F-464E-91A2-F5E582731AD4}" type="presOf" srcId="{43BF5E4D-9858-4530-94B4-5B31DF77C954}" destId="{5EB7C49F-BF32-4837-8AD8-2CFE6AE3FC90}" srcOrd="0" destOrd="0" presId="urn:microsoft.com/office/officeart/2005/8/layout/process1"/>
    <dgm:cxn modelId="{82E19963-3A0D-4002-B27B-8AEE709CF1E4}" type="presOf" srcId="{5D0CCF09-586F-4600-905D-AFCA8223A38D}" destId="{D59B10EF-A4CF-4B68-9571-A541B2B1D38B}" srcOrd="1" destOrd="0" presId="urn:microsoft.com/office/officeart/2005/8/layout/process1"/>
    <dgm:cxn modelId="{4299A768-E782-4CCC-9990-57CC47782D3A}" srcId="{43BF5E4D-9858-4530-94B4-5B31DF77C954}" destId="{8F759154-93BB-4DD8-82FD-65EA5111388C}" srcOrd="2" destOrd="0" parTransId="{43A3294B-8387-4236-93A2-3D6CB5ED8701}" sibTransId="{31C26F03-FD70-4D74-83F1-A4F72FA8A8A7}"/>
    <dgm:cxn modelId="{611FEE6B-9C81-431D-AF0D-149722C5D307}" type="presOf" srcId="{44650B1B-FF3E-4769-AF87-DB1AFBA71266}" destId="{B1155FC5-2BC2-4928-A4C0-6A01EE769E31}" srcOrd="1" destOrd="0" presId="urn:microsoft.com/office/officeart/2005/8/layout/process1"/>
    <dgm:cxn modelId="{7707284E-DFAE-44FC-AA3D-927B3A9AE51D}" type="presOf" srcId="{44650B1B-FF3E-4769-AF87-DB1AFBA71266}" destId="{8E8C984C-0BC0-47D9-81F2-657C516E1764}" srcOrd="0" destOrd="0" presId="urn:microsoft.com/office/officeart/2005/8/layout/process1"/>
    <dgm:cxn modelId="{B017BE97-3435-48A3-A5CF-33289404FAA3}" type="presOf" srcId="{6D870C4B-E804-4FF1-8075-718F02A3FFEE}" destId="{67D3B9D3-4BB6-4866-B154-28CE0A57C815}" srcOrd="0" destOrd="0" presId="urn:microsoft.com/office/officeart/2005/8/layout/process1"/>
    <dgm:cxn modelId="{B1A57FB0-3884-4EA2-89A6-5EB3B3E5B7B9}" srcId="{43BF5E4D-9858-4530-94B4-5B31DF77C954}" destId="{6D870C4B-E804-4FF1-8075-718F02A3FFEE}" srcOrd="1" destOrd="0" parTransId="{663C0E9C-C697-4EAA-9FF3-12EA54DBDA44}" sibTransId="{44650B1B-FF3E-4769-AF87-DB1AFBA71266}"/>
    <dgm:cxn modelId="{68EF22BE-8F3C-4633-AADF-55EE39CF398E}" srcId="{43BF5E4D-9858-4530-94B4-5B31DF77C954}" destId="{212E1413-C513-4E34-99ED-AC1F6305F29F}" srcOrd="0" destOrd="0" parTransId="{4AF75C9F-74D6-413F-A83F-82382929DA8A}" sibTransId="{5D0CCF09-586F-4600-905D-AFCA8223A38D}"/>
    <dgm:cxn modelId="{CB5100F1-F26A-41AC-8007-34063D3EC49B}" type="presOf" srcId="{5D0CCF09-586F-4600-905D-AFCA8223A38D}" destId="{14BCE813-E97C-4766-84DE-89F22BE2E673}" srcOrd="0" destOrd="0" presId="urn:microsoft.com/office/officeart/2005/8/layout/process1"/>
    <dgm:cxn modelId="{31716C6B-1532-4F16-9FBA-7D3BE5F8E605}" type="presParOf" srcId="{5EB7C49F-BF32-4837-8AD8-2CFE6AE3FC90}" destId="{B1B07EA7-CACE-47AA-B655-032CF8D9C591}" srcOrd="0" destOrd="0" presId="urn:microsoft.com/office/officeart/2005/8/layout/process1"/>
    <dgm:cxn modelId="{D198C36E-6906-4C87-BBF2-3466D4EDF59A}" type="presParOf" srcId="{5EB7C49F-BF32-4837-8AD8-2CFE6AE3FC90}" destId="{14BCE813-E97C-4766-84DE-89F22BE2E673}" srcOrd="1" destOrd="0" presId="urn:microsoft.com/office/officeart/2005/8/layout/process1"/>
    <dgm:cxn modelId="{D2E38DA3-430C-4EA2-B5C1-00C39E27E5EA}" type="presParOf" srcId="{14BCE813-E97C-4766-84DE-89F22BE2E673}" destId="{D59B10EF-A4CF-4B68-9571-A541B2B1D38B}" srcOrd="0" destOrd="0" presId="urn:microsoft.com/office/officeart/2005/8/layout/process1"/>
    <dgm:cxn modelId="{AD9354C2-14D7-4C4F-A295-6B20F3E20965}" type="presParOf" srcId="{5EB7C49F-BF32-4837-8AD8-2CFE6AE3FC90}" destId="{67D3B9D3-4BB6-4866-B154-28CE0A57C815}" srcOrd="2" destOrd="0" presId="urn:microsoft.com/office/officeart/2005/8/layout/process1"/>
    <dgm:cxn modelId="{F1A49007-F757-49D3-8230-8EB7EC08575E}" type="presParOf" srcId="{5EB7C49F-BF32-4837-8AD8-2CFE6AE3FC90}" destId="{8E8C984C-0BC0-47D9-81F2-657C516E1764}" srcOrd="3" destOrd="0" presId="urn:microsoft.com/office/officeart/2005/8/layout/process1"/>
    <dgm:cxn modelId="{F3BDD5ED-F7D2-41D5-8D48-DA01979AD5DD}" type="presParOf" srcId="{8E8C984C-0BC0-47D9-81F2-657C516E1764}" destId="{B1155FC5-2BC2-4928-A4C0-6A01EE769E31}" srcOrd="0" destOrd="0" presId="urn:microsoft.com/office/officeart/2005/8/layout/process1"/>
    <dgm:cxn modelId="{B14C996A-3ED9-434A-AF9C-7C1A7B2A9B2F}" type="presParOf" srcId="{5EB7C49F-BF32-4837-8AD8-2CFE6AE3FC90}" destId="{450D39D7-4521-4DD9-9664-02B841FEAEA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87C0AD-2916-4B0F-9B39-B1C628A3EBF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622A8786-DFF8-479E-B482-C0F8E651B8D6}">
      <dgm:prSet phldrT="[Text]"/>
      <dgm:spPr/>
      <dgm:t>
        <a:bodyPr/>
        <a:lstStyle/>
        <a:p>
          <a:r>
            <a:rPr lang="en-US" dirty="0"/>
            <a:t>Code Change</a:t>
          </a:r>
        </a:p>
      </dgm:t>
    </dgm:pt>
    <dgm:pt modelId="{BA05CF4E-A819-4C33-B809-090E6F73A1D7}" type="parTrans" cxnId="{740AD90F-7564-41AD-9060-C890C0FBDC85}">
      <dgm:prSet/>
      <dgm:spPr/>
      <dgm:t>
        <a:bodyPr/>
        <a:lstStyle/>
        <a:p>
          <a:endParaRPr lang="en-US"/>
        </a:p>
      </dgm:t>
    </dgm:pt>
    <dgm:pt modelId="{5BFDB511-C858-427F-9D31-8E94377B2741}" type="sibTrans" cxnId="{740AD90F-7564-41AD-9060-C890C0FBDC85}">
      <dgm:prSet/>
      <dgm:spPr/>
      <dgm:t>
        <a:bodyPr/>
        <a:lstStyle/>
        <a:p>
          <a:endParaRPr lang="en-US"/>
        </a:p>
      </dgm:t>
    </dgm:pt>
    <dgm:pt modelId="{68932C05-C296-4D1F-AED2-74C7CF183563}">
      <dgm:prSet phldrT="[Text]"/>
      <dgm:spPr/>
      <dgm:t>
        <a:bodyPr/>
        <a:lstStyle/>
        <a:p>
          <a:r>
            <a:rPr lang="en-US" dirty="0"/>
            <a:t>Compiles</a:t>
          </a:r>
        </a:p>
      </dgm:t>
    </dgm:pt>
    <dgm:pt modelId="{DCDD14EF-0F25-4EA4-9ED4-5095D8A19CA7}" type="parTrans" cxnId="{7347C90E-2DD4-4D6E-88DC-00CB96744D5A}">
      <dgm:prSet/>
      <dgm:spPr/>
      <dgm:t>
        <a:bodyPr/>
        <a:lstStyle/>
        <a:p>
          <a:endParaRPr lang="en-US"/>
        </a:p>
      </dgm:t>
    </dgm:pt>
    <dgm:pt modelId="{7F5B026F-0582-403C-A642-B07289375751}" type="sibTrans" cxnId="{7347C90E-2DD4-4D6E-88DC-00CB96744D5A}">
      <dgm:prSet/>
      <dgm:spPr/>
      <dgm:t>
        <a:bodyPr/>
        <a:lstStyle/>
        <a:p>
          <a:endParaRPr lang="en-US"/>
        </a:p>
      </dgm:t>
    </dgm:pt>
    <dgm:pt modelId="{F49030F4-5E10-4D18-A5F7-AD5DA0011C50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76166253-5892-436E-8EC5-EEC1B6C9A283}" type="sibTrans" cxnId="{AE1960CF-828C-48D1-9D3E-3D34859A3535}">
      <dgm:prSet/>
      <dgm:spPr/>
      <dgm:t>
        <a:bodyPr/>
        <a:lstStyle/>
        <a:p>
          <a:endParaRPr lang="en-US"/>
        </a:p>
      </dgm:t>
    </dgm:pt>
    <dgm:pt modelId="{184C6B77-3264-44E8-BB7B-5F4F783D1EB5}" type="parTrans" cxnId="{AE1960CF-828C-48D1-9D3E-3D34859A3535}">
      <dgm:prSet/>
      <dgm:spPr/>
      <dgm:t>
        <a:bodyPr/>
        <a:lstStyle/>
        <a:p>
          <a:endParaRPr lang="en-US"/>
        </a:p>
      </dgm:t>
    </dgm:pt>
    <dgm:pt modelId="{522D7B19-9B40-49AB-BFE0-2299B1BE6D06}" type="pres">
      <dgm:prSet presAssocID="{4287C0AD-2916-4B0F-9B39-B1C628A3EBF4}" presName="CompostProcess" presStyleCnt="0">
        <dgm:presLayoutVars>
          <dgm:dir/>
          <dgm:resizeHandles val="exact"/>
        </dgm:presLayoutVars>
      </dgm:prSet>
      <dgm:spPr/>
    </dgm:pt>
    <dgm:pt modelId="{B80A65B1-CCCB-4C8C-9E05-A5375D7718C0}" type="pres">
      <dgm:prSet presAssocID="{4287C0AD-2916-4B0F-9B39-B1C628A3EBF4}" presName="arrow" presStyleLbl="bgShp" presStyleIdx="0" presStyleCnt="1" custLinFactNeighborX="1979" custLinFactNeighborY="-9071"/>
      <dgm:spPr/>
    </dgm:pt>
    <dgm:pt modelId="{B20D9F60-1F77-47BD-B7BD-8B3C265D0E9D}" type="pres">
      <dgm:prSet presAssocID="{4287C0AD-2916-4B0F-9B39-B1C628A3EBF4}" presName="linearProcess" presStyleCnt="0"/>
      <dgm:spPr/>
    </dgm:pt>
    <dgm:pt modelId="{006A9E98-1902-4DBD-AEB8-56EB7C3ECAC1}" type="pres">
      <dgm:prSet presAssocID="{622A8786-DFF8-479E-B482-C0F8E651B8D6}" presName="textNode" presStyleLbl="node1" presStyleIdx="0" presStyleCnt="3">
        <dgm:presLayoutVars>
          <dgm:bulletEnabled val="1"/>
        </dgm:presLayoutVars>
      </dgm:prSet>
      <dgm:spPr/>
    </dgm:pt>
    <dgm:pt modelId="{47920DF2-89CE-437C-B285-A65E727C0380}" type="pres">
      <dgm:prSet presAssocID="{5BFDB511-C858-427F-9D31-8E94377B2741}" presName="sibTrans" presStyleCnt="0"/>
      <dgm:spPr/>
    </dgm:pt>
    <dgm:pt modelId="{8A12EBBF-93C5-4237-8F96-92F4660FE72F}" type="pres">
      <dgm:prSet presAssocID="{68932C05-C296-4D1F-AED2-74C7CF183563}" presName="textNode" presStyleLbl="node1" presStyleIdx="1" presStyleCnt="3">
        <dgm:presLayoutVars>
          <dgm:bulletEnabled val="1"/>
        </dgm:presLayoutVars>
      </dgm:prSet>
      <dgm:spPr/>
    </dgm:pt>
    <dgm:pt modelId="{4FAC0D2C-3D8D-40A8-8767-3757679B23EB}" type="pres">
      <dgm:prSet presAssocID="{7F5B026F-0582-403C-A642-B07289375751}" presName="sibTrans" presStyleCnt="0"/>
      <dgm:spPr/>
    </dgm:pt>
    <dgm:pt modelId="{5784284E-877A-466E-B9C3-67AC7EF9A5F7}" type="pres">
      <dgm:prSet presAssocID="{F49030F4-5E10-4D18-A5F7-AD5DA0011C5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347C90E-2DD4-4D6E-88DC-00CB96744D5A}" srcId="{4287C0AD-2916-4B0F-9B39-B1C628A3EBF4}" destId="{68932C05-C296-4D1F-AED2-74C7CF183563}" srcOrd="1" destOrd="0" parTransId="{DCDD14EF-0F25-4EA4-9ED4-5095D8A19CA7}" sibTransId="{7F5B026F-0582-403C-A642-B07289375751}"/>
    <dgm:cxn modelId="{740AD90F-7564-41AD-9060-C890C0FBDC85}" srcId="{4287C0AD-2916-4B0F-9B39-B1C628A3EBF4}" destId="{622A8786-DFF8-479E-B482-C0F8E651B8D6}" srcOrd="0" destOrd="0" parTransId="{BA05CF4E-A819-4C33-B809-090E6F73A1D7}" sibTransId="{5BFDB511-C858-427F-9D31-8E94377B2741}"/>
    <dgm:cxn modelId="{2A4A1D18-6938-41D8-8100-3A725AF13E85}" type="presOf" srcId="{622A8786-DFF8-479E-B482-C0F8E651B8D6}" destId="{006A9E98-1902-4DBD-AEB8-56EB7C3ECAC1}" srcOrd="0" destOrd="0" presId="urn:microsoft.com/office/officeart/2005/8/layout/hProcess9"/>
    <dgm:cxn modelId="{6B30EBA1-2B73-4C37-A329-3D75124F4AD1}" type="presOf" srcId="{4287C0AD-2916-4B0F-9B39-B1C628A3EBF4}" destId="{522D7B19-9B40-49AB-BFE0-2299B1BE6D06}" srcOrd="0" destOrd="0" presId="urn:microsoft.com/office/officeart/2005/8/layout/hProcess9"/>
    <dgm:cxn modelId="{451FBCB4-4187-4783-AA03-CFEECA9F5951}" type="presOf" srcId="{68932C05-C296-4D1F-AED2-74C7CF183563}" destId="{8A12EBBF-93C5-4237-8F96-92F4660FE72F}" srcOrd="0" destOrd="0" presId="urn:microsoft.com/office/officeart/2005/8/layout/hProcess9"/>
    <dgm:cxn modelId="{AE1960CF-828C-48D1-9D3E-3D34859A3535}" srcId="{4287C0AD-2916-4B0F-9B39-B1C628A3EBF4}" destId="{F49030F4-5E10-4D18-A5F7-AD5DA0011C50}" srcOrd="2" destOrd="0" parTransId="{184C6B77-3264-44E8-BB7B-5F4F783D1EB5}" sibTransId="{76166253-5892-436E-8EC5-EEC1B6C9A283}"/>
    <dgm:cxn modelId="{A4A34DED-98A8-4912-ACDC-3BBB4955972B}" type="presOf" srcId="{F49030F4-5E10-4D18-A5F7-AD5DA0011C50}" destId="{5784284E-877A-466E-B9C3-67AC7EF9A5F7}" srcOrd="0" destOrd="0" presId="urn:microsoft.com/office/officeart/2005/8/layout/hProcess9"/>
    <dgm:cxn modelId="{27BBBF42-93E8-4515-8F7A-9A4ED8F76861}" type="presParOf" srcId="{522D7B19-9B40-49AB-BFE0-2299B1BE6D06}" destId="{B80A65B1-CCCB-4C8C-9E05-A5375D7718C0}" srcOrd="0" destOrd="0" presId="urn:microsoft.com/office/officeart/2005/8/layout/hProcess9"/>
    <dgm:cxn modelId="{B214DB94-9046-4B26-9F81-7271E87C04A8}" type="presParOf" srcId="{522D7B19-9B40-49AB-BFE0-2299B1BE6D06}" destId="{B20D9F60-1F77-47BD-B7BD-8B3C265D0E9D}" srcOrd="1" destOrd="0" presId="urn:microsoft.com/office/officeart/2005/8/layout/hProcess9"/>
    <dgm:cxn modelId="{D0CF227C-05B8-410E-B29D-E644597FDA18}" type="presParOf" srcId="{B20D9F60-1F77-47BD-B7BD-8B3C265D0E9D}" destId="{006A9E98-1902-4DBD-AEB8-56EB7C3ECAC1}" srcOrd="0" destOrd="0" presId="urn:microsoft.com/office/officeart/2005/8/layout/hProcess9"/>
    <dgm:cxn modelId="{D44D33FA-D718-4D7C-A6ED-C87E3D06FD9F}" type="presParOf" srcId="{B20D9F60-1F77-47BD-B7BD-8B3C265D0E9D}" destId="{47920DF2-89CE-437C-B285-A65E727C0380}" srcOrd="1" destOrd="0" presId="urn:microsoft.com/office/officeart/2005/8/layout/hProcess9"/>
    <dgm:cxn modelId="{2667CD90-5EE3-4077-AFC7-9018E69BF6A9}" type="presParOf" srcId="{B20D9F60-1F77-47BD-B7BD-8B3C265D0E9D}" destId="{8A12EBBF-93C5-4237-8F96-92F4660FE72F}" srcOrd="2" destOrd="0" presId="urn:microsoft.com/office/officeart/2005/8/layout/hProcess9"/>
    <dgm:cxn modelId="{391FC481-D262-4764-8968-E9DD19B926D2}" type="presParOf" srcId="{B20D9F60-1F77-47BD-B7BD-8B3C265D0E9D}" destId="{4FAC0D2C-3D8D-40A8-8767-3757679B23EB}" srcOrd="3" destOrd="0" presId="urn:microsoft.com/office/officeart/2005/8/layout/hProcess9"/>
    <dgm:cxn modelId="{3B57CE14-474E-4A9A-86CE-F08345A94C15}" type="presParOf" srcId="{B20D9F60-1F77-47BD-B7BD-8B3C265D0E9D}" destId="{5784284E-877A-466E-B9C3-67AC7EF9A5F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87C0AD-2916-4B0F-9B39-B1C628A3EBF4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622A8786-DFF8-479E-B482-C0F8E651B8D6}">
      <dgm:prSet phldrT="[Text]"/>
      <dgm:spPr/>
      <dgm:t>
        <a:bodyPr/>
        <a:lstStyle/>
        <a:p>
          <a:r>
            <a:rPr lang="en-US" dirty="0"/>
            <a:t>Code</a:t>
          </a:r>
        </a:p>
      </dgm:t>
    </dgm:pt>
    <dgm:pt modelId="{BA05CF4E-A819-4C33-B809-090E6F73A1D7}" type="parTrans" cxnId="{740AD90F-7564-41AD-9060-C890C0FBDC85}">
      <dgm:prSet/>
      <dgm:spPr/>
      <dgm:t>
        <a:bodyPr/>
        <a:lstStyle/>
        <a:p>
          <a:endParaRPr lang="en-US"/>
        </a:p>
      </dgm:t>
    </dgm:pt>
    <dgm:pt modelId="{5BFDB511-C858-427F-9D31-8E94377B2741}" type="sibTrans" cxnId="{740AD90F-7564-41AD-9060-C890C0FBDC85}">
      <dgm:prSet/>
      <dgm:spPr/>
      <dgm:t>
        <a:bodyPr/>
        <a:lstStyle/>
        <a:p>
          <a:endParaRPr lang="en-US"/>
        </a:p>
      </dgm:t>
    </dgm:pt>
    <dgm:pt modelId="{68932C05-C296-4D1F-AED2-74C7CF183563}">
      <dgm:prSet phldrT="[Text]"/>
      <dgm:spPr/>
      <dgm:t>
        <a:bodyPr/>
        <a:lstStyle/>
        <a:p>
          <a:r>
            <a:rPr lang="en-US" dirty="0"/>
            <a:t>Translate</a:t>
          </a:r>
        </a:p>
      </dgm:t>
    </dgm:pt>
    <dgm:pt modelId="{DCDD14EF-0F25-4EA4-9ED4-5095D8A19CA7}" type="parTrans" cxnId="{7347C90E-2DD4-4D6E-88DC-00CB96744D5A}">
      <dgm:prSet/>
      <dgm:spPr/>
      <dgm:t>
        <a:bodyPr/>
        <a:lstStyle/>
        <a:p>
          <a:endParaRPr lang="en-US"/>
        </a:p>
      </dgm:t>
    </dgm:pt>
    <dgm:pt modelId="{7F5B026F-0582-403C-A642-B07289375751}" type="sibTrans" cxnId="{7347C90E-2DD4-4D6E-88DC-00CB96744D5A}">
      <dgm:prSet/>
      <dgm:spPr/>
      <dgm:t>
        <a:bodyPr/>
        <a:lstStyle/>
        <a:p>
          <a:endParaRPr lang="en-US"/>
        </a:p>
      </dgm:t>
    </dgm:pt>
    <dgm:pt modelId="{F49030F4-5E10-4D18-A5F7-AD5DA0011C50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184C6B77-3264-44E8-BB7B-5F4F783D1EB5}" type="parTrans" cxnId="{AE1960CF-828C-48D1-9D3E-3D34859A3535}">
      <dgm:prSet/>
      <dgm:spPr/>
      <dgm:t>
        <a:bodyPr/>
        <a:lstStyle/>
        <a:p>
          <a:endParaRPr lang="en-US"/>
        </a:p>
      </dgm:t>
    </dgm:pt>
    <dgm:pt modelId="{76166253-5892-436E-8EC5-EEC1B6C9A283}" type="sibTrans" cxnId="{AE1960CF-828C-48D1-9D3E-3D34859A3535}">
      <dgm:prSet/>
      <dgm:spPr/>
      <dgm:t>
        <a:bodyPr/>
        <a:lstStyle/>
        <a:p>
          <a:endParaRPr lang="en-US"/>
        </a:p>
      </dgm:t>
    </dgm:pt>
    <dgm:pt modelId="{522D7B19-9B40-49AB-BFE0-2299B1BE6D06}" type="pres">
      <dgm:prSet presAssocID="{4287C0AD-2916-4B0F-9B39-B1C628A3EBF4}" presName="CompostProcess" presStyleCnt="0">
        <dgm:presLayoutVars>
          <dgm:dir/>
          <dgm:resizeHandles val="exact"/>
        </dgm:presLayoutVars>
      </dgm:prSet>
      <dgm:spPr/>
    </dgm:pt>
    <dgm:pt modelId="{B80A65B1-CCCB-4C8C-9E05-A5375D7718C0}" type="pres">
      <dgm:prSet presAssocID="{4287C0AD-2916-4B0F-9B39-B1C628A3EBF4}" presName="arrow" presStyleLbl="bgShp" presStyleIdx="0" presStyleCnt="1"/>
      <dgm:spPr/>
    </dgm:pt>
    <dgm:pt modelId="{B20D9F60-1F77-47BD-B7BD-8B3C265D0E9D}" type="pres">
      <dgm:prSet presAssocID="{4287C0AD-2916-4B0F-9B39-B1C628A3EBF4}" presName="linearProcess" presStyleCnt="0"/>
      <dgm:spPr/>
    </dgm:pt>
    <dgm:pt modelId="{006A9E98-1902-4DBD-AEB8-56EB7C3ECAC1}" type="pres">
      <dgm:prSet presAssocID="{622A8786-DFF8-479E-B482-C0F8E651B8D6}" presName="textNode" presStyleLbl="node1" presStyleIdx="0" presStyleCnt="3">
        <dgm:presLayoutVars>
          <dgm:bulletEnabled val="1"/>
        </dgm:presLayoutVars>
      </dgm:prSet>
      <dgm:spPr/>
    </dgm:pt>
    <dgm:pt modelId="{47920DF2-89CE-437C-B285-A65E727C0380}" type="pres">
      <dgm:prSet presAssocID="{5BFDB511-C858-427F-9D31-8E94377B2741}" presName="sibTrans" presStyleCnt="0"/>
      <dgm:spPr/>
    </dgm:pt>
    <dgm:pt modelId="{8A12EBBF-93C5-4237-8F96-92F4660FE72F}" type="pres">
      <dgm:prSet presAssocID="{68932C05-C296-4D1F-AED2-74C7CF183563}" presName="textNode" presStyleLbl="node1" presStyleIdx="1" presStyleCnt="3">
        <dgm:presLayoutVars>
          <dgm:bulletEnabled val="1"/>
        </dgm:presLayoutVars>
      </dgm:prSet>
      <dgm:spPr/>
    </dgm:pt>
    <dgm:pt modelId="{4FAC0D2C-3D8D-40A8-8767-3757679B23EB}" type="pres">
      <dgm:prSet presAssocID="{7F5B026F-0582-403C-A642-B07289375751}" presName="sibTrans" presStyleCnt="0"/>
      <dgm:spPr/>
    </dgm:pt>
    <dgm:pt modelId="{5784284E-877A-466E-B9C3-67AC7EF9A5F7}" type="pres">
      <dgm:prSet presAssocID="{F49030F4-5E10-4D18-A5F7-AD5DA0011C5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347C90E-2DD4-4D6E-88DC-00CB96744D5A}" srcId="{4287C0AD-2916-4B0F-9B39-B1C628A3EBF4}" destId="{68932C05-C296-4D1F-AED2-74C7CF183563}" srcOrd="1" destOrd="0" parTransId="{DCDD14EF-0F25-4EA4-9ED4-5095D8A19CA7}" sibTransId="{7F5B026F-0582-403C-A642-B07289375751}"/>
    <dgm:cxn modelId="{740AD90F-7564-41AD-9060-C890C0FBDC85}" srcId="{4287C0AD-2916-4B0F-9B39-B1C628A3EBF4}" destId="{622A8786-DFF8-479E-B482-C0F8E651B8D6}" srcOrd="0" destOrd="0" parTransId="{BA05CF4E-A819-4C33-B809-090E6F73A1D7}" sibTransId="{5BFDB511-C858-427F-9D31-8E94377B2741}"/>
    <dgm:cxn modelId="{2A4A1D18-6938-41D8-8100-3A725AF13E85}" type="presOf" srcId="{622A8786-DFF8-479E-B482-C0F8E651B8D6}" destId="{006A9E98-1902-4DBD-AEB8-56EB7C3ECAC1}" srcOrd="0" destOrd="0" presId="urn:microsoft.com/office/officeart/2005/8/layout/hProcess9"/>
    <dgm:cxn modelId="{6B30EBA1-2B73-4C37-A329-3D75124F4AD1}" type="presOf" srcId="{4287C0AD-2916-4B0F-9B39-B1C628A3EBF4}" destId="{522D7B19-9B40-49AB-BFE0-2299B1BE6D06}" srcOrd="0" destOrd="0" presId="urn:microsoft.com/office/officeart/2005/8/layout/hProcess9"/>
    <dgm:cxn modelId="{451FBCB4-4187-4783-AA03-CFEECA9F5951}" type="presOf" srcId="{68932C05-C296-4D1F-AED2-74C7CF183563}" destId="{8A12EBBF-93C5-4237-8F96-92F4660FE72F}" srcOrd="0" destOrd="0" presId="urn:microsoft.com/office/officeart/2005/8/layout/hProcess9"/>
    <dgm:cxn modelId="{AE1960CF-828C-48D1-9D3E-3D34859A3535}" srcId="{4287C0AD-2916-4B0F-9B39-B1C628A3EBF4}" destId="{F49030F4-5E10-4D18-A5F7-AD5DA0011C50}" srcOrd="2" destOrd="0" parTransId="{184C6B77-3264-44E8-BB7B-5F4F783D1EB5}" sibTransId="{76166253-5892-436E-8EC5-EEC1B6C9A283}"/>
    <dgm:cxn modelId="{A4A34DED-98A8-4912-ACDC-3BBB4955972B}" type="presOf" srcId="{F49030F4-5E10-4D18-A5F7-AD5DA0011C50}" destId="{5784284E-877A-466E-B9C3-67AC7EF9A5F7}" srcOrd="0" destOrd="0" presId="urn:microsoft.com/office/officeart/2005/8/layout/hProcess9"/>
    <dgm:cxn modelId="{27BBBF42-93E8-4515-8F7A-9A4ED8F76861}" type="presParOf" srcId="{522D7B19-9B40-49AB-BFE0-2299B1BE6D06}" destId="{B80A65B1-CCCB-4C8C-9E05-A5375D7718C0}" srcOrd="0" destOrd="0" presId="urn:microsoft.com/office/officeart/2005/8/layout/hProcess9"/>
    <dgm:cxn modelId="{B214DB94-9046-4B26-9F81-7271E87C04A8}" type="presParOf" srcId="{522D7B19-9B40-49AB-BFE0-2299B1BE6D06}" destId="{B20D9F60-1F77-47BD-B7BD-8B3C265D0E9D}" srcOrd="1" destOrd="0" presId="urn:microsoft.com/office/officeart/2005/8/layout/hProcess9"/>
    <dgm:cxn modelId="{D0CF227C-05B8-410E-B29D-E644597FDA18}" type="presParOf" srcId="{B20D9F60-1F77-47BD-B7BD-8B3C265D0E9D}" destId="{006A9E98-1902-4DBD-AEB8-56EB7C3ECAC1}" srcOrd="0" destOrd="0" presId="urn:microsoft.com/office/officeart/2005/8/layout/hProcess9"/>
    <dgm:cxn modelId="{D44D33FA-D718-4D7C-A6ED-C87E3D06FD9F}" type="presParOf" srcId="{B20D9F60-1F77-47BD-B7BD-8B3C265D0E9D}" destId="{47920DF2-89CE-437C-B285-A65E727C0380}" srcOrd="1" destOrd="0" presId="urn:microsoft.com/office/officeart/2005/8/layout/hProcess9"/>
    <dgm:cxn modelId="{2667CD90-5EE3-4077-AFC7-9018E69BF6A9}" type="presParOf" srcId="{B20D9F60-1F77-47BD-B7BD-8B3C265D0E9D}" destId="{8A12EBBF-93C5-4237-8F96-92F4660FE72F}" srcOrd="2" destOrd="0" presId="urn:microsoft.com/office/officeart/2005/8/layout/hProcess9"/>
    <dgm:cxn modelId="{391FC481-D262-4764-8968-E9DD19B926D2}" type="presParOf" srcId="{B20D9F60-1F77-47BD-B7BD-8B3C265D0E9D}" destId="{4FAC0D2C-3D8D-40A8-8767-3757679B23EB}" srcOrd="3" destOrd="0" presId="urn:microsoft.com/office/officeart/2005/8/layout/hProcess9"/>
    <dgm:cxn modelId="{3B57CE14-474E-4A9A-86CE-F08345A94C15}" type="presParOf" srcId="{B20D9F60-1F77-47BD-B7BD-8B3C265D0E9D}" destId="{5784284E-877A-466E-B9C3-67AC7EF9A5F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07EA7-CACE-47AA-B655-032CF8D9C591}">
      <dsp:nvSpPr>
        <dsp:cNvPr id="0" name=""/>
        <dsp:cNvSpPr/>
      </dsp:nvSpPr>
      <dsp:spPr>
        <a:xfrm>
          <a:off x="8706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Input</a:t>
          </a:r>
        </a:p>
      </dsp:txBody>
      <dsp:txXfrm>
        <a:off x="54437" y="1035909"/>
        <a:ext cx="2510797" cy="1469893"/>
      </dsp:txXfrm>
    </dsp:sp>
    <dsp:sp modelId="{14BCE813-E97C-4766-84DE-89F22BE2E673}">
      <dsp:nvSpPr>
        <dsp:cNvPr id="0" name=""/>
        <dsp:cNvSpPr/>
      </dsp:nvSpPr>
      <dsp:spPr>
        <a:xfrm>
          <a:off x="2871192" y="144817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2871192" y="1577247"/>
        <a:ext cx="386175" cy="387216"/>
      </dsp:txXfrm>
    </dsp:sp>
    <dsp:sp modelId="{67D3B9D3-4BB6-4866-B154-28CE0A57C815}">
      <dsp:nvSpPr>
        <dsp:cNvPr id="0" name=""/>
        <dsp:cNvSpPr/>
      </dsp:nvSpPr>
      <dsp:spPr>
        <a:xfrm>
          <a:off x="3651870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Compute</a:t>
          </a:r>
        </a:p>
      </dsp:txBody>
      <dsp:txXfrm>
        <a:off x="3697601" y="1035909"/>
        <a:ext cx="2510797" cy="1469893"/>
      </dsp:txXfrm>
    </dsp:sp>
    <dsp:sp modelId="{8E8C984C-0BC0-47D9-81F2-657C516E1764}">
      <dsp:nvSpPr>
        <dsp:cNvPr id="0" name=""/>
        <dsp:cNvSpPr/>
      </dsp:nvSpPr>
      <dsp:spPr>
        <a:xfrm>
          <a:off x="6514355" y="1448175"/>
          <a:ext cx="551679" cy="64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514355" y="1577247"/>
        <a:ext cx="386175" cy="387216"/>
      </dsp:txXfrm>
    </dsp:sp>
    <dsp:sp modelId="{450D39D7-4521-4DD9-9664-02B841FEAEA8}">
      <dsp:nvSpPr>
        <dsp:cNvPr id="0" name=""/>
        <dsp:cNvSpPr/>
      </dsp:nvSpPr>
      <dsp:spPr>
        <a:xfrm>
          <a:off x="7295033" y="990178"/>
          <a:ext cx="2602259" cy="15613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Output</a:t>
          </a:r>
        </a:p>
      </dsp:txBody>
      <dsp:txXfrm>
        <a:off x="7340764" y="1035909"/>
        <a:ext cx="2510797" cy="1469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A65B1-CCCB-4C8C-9E05-A5375D7718C0}">
      <dsp:nvSpPr>
        <dsp:cNvPr id="0" name=""/>
        <dsp:cNvSpPr/>
      </dsp:nvSpPr>
      <dsp:spPr>
        <a:xfrm>
          <a:off x="312690" y="0"/>
          <a:ext cx="2894606" cy="130888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A9E98-1902-4DBD-AEB8-56EB7C3ECAC1}">
      <dsp:nvSpPr>
        <dsp:cNvPr id="0" name=""/>
        <dsp:cNvSpPr/>
      </dsp:nvSpPr>
      <dsp:spPr>
        <a:xfrm>
          <a:off x="115398" y="392664"/>
          <a:ext cx="1021625" cy="523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Code Change</a:t>
          </a:r>
        </a:p>
      </dsp:txBody>
      <dsp:txXfrm>
        <a:off x="140956" y="418222"/>
        <a:ext cx="970509" cy="472436"/>
      </dsp:txXfrm>
    </dsp:sp>
    <dsp:sp modelId="{8A12EBBF-93C5-4237-8F96-92F4660FE72F}">
      <dsp:nvSpPr>
        <dsp:cNvPr id="0" name=""/>
        <dsp:cNvSpPr/>
      </dsp:nvSpPr>
      <dsp:spPr>
        <a:xfrm>
          <a:off x="1191896" y="392664"/>
          <a:ext cx="1021625" cy="523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Compiles</a:t>
          </a:r>
        </a:p>
      </dsp:txBody>
      <dsp:txXfrm>
        <a:off x="1217454" y="418222"/>
        <a:ext cx="970509" cy="472436"/>
      </dsp:txXfrm>
    </dsp:sp>
    <dsp:sp modelId="{5784284E-877A-466E-B9C3-67AC7EF9A5F7}">
      <dsp:nvSpPr>
        <dsp:cNvPr id="0" name=""/>
        <dsp:cNvSpPr/>
      </dsp:nvSpPr>
      <dsp:spPr>
        <a:xfrm>
          <a:off x="2268394" y="392664"/>
          <a:ext cx="1021625" cy="5235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Run</a:t>
          </a:r>
        </a:p>
      </dsp:txBody>
      <dsp:txXfrm>
        <a:off x="2293952" y="418222"/>
        <a:ext cx="970509" cy="472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A65B1-CCCB-4C8C-9E05-A5375D7718C0}">
      <dsp:nvSpPr>
        <dsp:cNvPr id="0" name=""/>
        <dsp:cNvSpPr/>
      </dsp:nvSpPr>
      <dsp:spPr>
        <a:xfrm>
          <a:off x="255406" y="0"/>
          <a:ext cx="2894606" cy="130888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A9E98-1902-4DBD-AEB8-56EB7C3ECAC1}">
      <dsp:nvSpPr>
        <dsp:cNvPr id="0" name=""/>
        <dsp:cNvSpPr/>
      </dsp:nvSpPr>
      <dsp:spPr>
        <a:xfrm>
          <a:off x="1652" y="392664"/>
          <a:ext cx="1082047" cy="523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Code</a:t>
          </a:r>
        </a:p>
      </dsp:txBody>
      <dsp:txXfrm>
        <a:off x="27210" y="418222"/>
        <a:ext cx="1030931" cy="472436"/>
      </dsp:txXfrm>
    </dsp:sp>
    <dsp:sp modelId="{8A12EBBF-93C5-4237-8F96-92F4660FE72F}">
      <dsp:nvSpPr>
        <dsp:cNvPr id="0" name=""/>
        <dsp:cNvSpPr/>
      </dsp:nvSpPr>
      <dsp:spPr>
        <a:xfrm>
          <a:off x="1161685" y="392664"/>
          <a:ext cx="1082047" cy="523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Translate</a:t>
          </a:r>
        </a:p>
      </dsp:txBody>
      <dsp:txXfrm>
        <a:off x="1187243" y="418222"/>
        <a:ext cx="1030931" cy="472436"/>
      </dsp:txXfrm>
    </dsp:sp>
    <dsp:sp modelId="{5784284E-877A-466E-B9C3-67AC7EF9A5F7}">
      <dsp:nvSpPr>
        <dsp:cNvPr id="0" name=""/>
        <dsp:cNvSpPr/>
      </dsp:nvSpPr>
      <dsp:spPr>
        <a:xfrm>
          <a:off x="2321718" y="392664"/>
          <a:ext cx="1082047" cy="5235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Run</a:t>
          </a:r>
        </a:p>
      </dsp:txBody>
      <dsp:txXfrm>
        <a:off x="2347276" y="418222"/>
        <a:ext cx="1030931" cy="472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รูปภาพพาโนราม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คอลัมน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อลัมน์รูปภาพ 3 รู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15-Dec-18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15-Dec-18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2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openxmlformats.org/officeDocument/2006/relationships/image" Target="../media/image28.png"/><Relationship Id="rId2" Type="http://schemas.openxmlformats.org/officeDocument/2006/relationships/image" Target="../media/image2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26.png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fWOkU4bVP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302947-986E-4AD4-A90B-DDE726678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en-US" dirty="0"/>
              <a:t>Python 101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2F3F304-BE1E-4AA5-94B8-FEFE670B5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r>
              <a:rPr lang="en-US" dirty="0"/>
              <a:t>Lesson 1: Computer basics &amp; Programming languages</a:t>
            </a:r>
          </a:p>
        </p:txBody>
      </p:sp>
      <p:pic>
        <p:nvPicPr>
          <p:cNvPr id="1026" name="Picture 2" descr="à¸à¸¥à¸à¸²à¸£à¸à¹à¸à¸«à¸²à¸£à¸¹à¸à¸ à¸²à¸à¸ªà¸³à¸«à¸£à¸±à¸ python">
            <a:extLst>
              <a:ext uri="{FF2B5EF4-FFF2-40B4-BE49-F238E27FC236}">
                <a16:creationId xmlns:a16="http://schemas.microsoft.com/office/drawing/2014/main" id="{1A85C251-81CA-4E19-A789-636E92B5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4" y="1247196"/>
            <a:ext cx="8791575" cy="2615492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à¸à¸¥à¸à¸²à¸£à¸à¹à¸à¸«à¸²à¸£à¸¹à¸à¸ à¸²à¸à¸ªà¸³à¸«à¸£à¸±à¸ computer">
            <a:extLst>
              <a:ext uri="{FF2B5EF4-FFF2-40B4-BE49-F238E27FC236}">
                <a16:creationId xmlns:a16="http://schemas.microsoft.com/office/drawing/2014/main" id="{23E9090D-61F0-4663-BBD9-3C4C3AD07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40" y="4223009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97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58AB133-8A0C-47F1-B327-81E10428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program </a:t>
            </a:r>
            <a:r>
              <a:rPr lang="en-US"/>
              <a:t>a look like?</a:t>
            </a:r>
          </a:p>
        </p:txBody>
      </p:sp>
      <p:pic>
        <p:nvPicPr>
          <p:cNvPr id="1026" name="Picture 2" descr="à¸à¸¥à¸à¸²à¸£à¸à¹à¸à¸«à¸²à¸£à¸¹à¸à¸ à¸²à¸à¸ªà¸³à¸«à¸£à¸±à¸ assembly">
            <a:extLst>
              <a:ext uri="{FF2B5EF4-FFF2-40B4-BE49-F238E27FC236}">
                <a16:creationId xmlns:a16="http://schemas.microsoft.com/office/drawing/2014/main" id="{F769DD60-3D17-4428-AA92-668600F857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830" y="3110623"/>
            <a:ext cx="5891164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7FE451-2520-4C78-877A-EDC035CB26D3}"/>
              </a:ext>
            </a:extLst>
          </p:cNvPr>
          <p:cNvSpPr/>
          <p:nvPr/>
        </p:nvSpPr>
        <p:spPr>
          <a:xfrm>
            <a:off x="245695" y="2097088"/>
            <a:ext cx="116974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Machine Code is impossible to maintain</a:t>
            </a:r>
          </a:p>
        </p:txBody>
      </p:sp>
    </p:spTree>
    <p:extLst>
      <p:ext uri="{BB962C8B-B14F-4D97-AF65-F5344CB8AC3E}">
        <p14:creationId xmlns:p14="http://schemas.microsoft.com/office/powerpoint/2010/main" val="428855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CCFA-5FF1-454E-8325-5644D779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/>
              <a:t>The way it was</a:t>
            </a:r>
          </a:p>
        </p:txBody>
      </p:sp>
      <p:sp>
        <p:nvSpPr>
          <p:cNvPr id="74" name="Round Diagonal Corner Rectangle 11">
            <a:extLst>
              <a:ext uri="{FF2B5EF4-FFF2-40B4-BE49-F238E27FC236}">
                <a16:creationId xmlns:a16="http://schemas.microsoft.com/office/drawing/2014/main" id="{03756949-AC79-48CD-A920-B0FE10D23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2" descr="à¸à¸¥à¸à¸²à¸£à¸à¹à¸à¸«à¸²à¸£à¸¹à¸à¸ à¸²à¸à¸ªà¸³à¸«à¸£à¸±à¸ the woman who code apollo">
            <a:extLst>
              <a:ext uri="{FF2B5EF4-FFF2-40B4-BE49-F238E27FC236}">
                <a16:creationId xmlns:a16="http://schemas.microsoft.com/office/drawing/2014/main" id="{4CDA24A7-9635-4562-A233-4EB03B52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8" y="1577274"/>
            <a:ext cx="6112382" cy="369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Content Placeholder 2054">
            <a:extLst>
              <a:ext uri="{FF2B5EF4-FFF2-40B4-BE49-F238E27FC236}">
                <a16:creationId xmlns:a16="http://schemas.microsoft.com/office/drawing/2014/main" id="{B219E515-F092-4E08-B4BB-4F757431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215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983B-078C-4326-BC79-2F470545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Create an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4ED9-2F71-456F-B2B3-CC462687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940773"/>
          </a:xfrm>
        </p:spPr>
        <p:txBody>
          <a:bodyPr/>
          <a:lstStyle/>
          <a:p>
            <a:r>
              <a:rPr lang="en-US" dirty="0"/>
              <a:t>Create human readable languages that is syntactically (grammatically) strong</a:t>
            </a:r>
          </a:p>
          <a:p>
            <a:r>
              <a:rPr lang="en-US" dirty="0"/>
              <a:t>Translate it into machine code</a:t>
            </a:r>
          </a:p>
          <a:p>
            <a:pPr lvl="1"/>
            <a:r>
              <a:rPr lang="en-US" dirty="0"/>
              <a:t>There are two types of translation for programming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DB71F-B6C6-43CE-A0D2-28FE78231B66}"/>
              </a:ext>
            </a:extLst>
          </p:cNvPr>
          <p:cNvSpPr/>
          <p:nvPr/>
        </p:nvSpPr>
        <p:spPr>
          <a:xfrm>
            <a:off x="1833873" y="4012705"/>
            <a:ext cx="3702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Compilation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BF059-930D-4942-92AA-935B33FA4E09}"/>
              </a:ext>
            </a:extLst>
          </p:cNvPr>
          <p:cNvSpPr/>
          <p:nvPr/>
        </p:nvSpPr>
        <p:spPr>
          <a:xfrm>
            <a:off x="6952708" y="4012705"/>
            <a:ext cx="3405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Translation</a:t>
            </a:r>
          </a:p>
        </p:txBody>
      </p:sp>
      <p:pic>
        <p:nvPicPr>
          <p:cNvPr id="3074" name="Picture 2" descr="à¸à¸¥à¸à¸²à¸£à¸à¹à¸à¸«à¸²à¸£à¸¹à¸à¸ à¸²à¸à¸ªà¸³à¸«à¸£à¸±à¸ time">
            <a:extLst>
              <a:ext uri="{FF2B5EF4-FFF2-40B4-BE49-F238E27FC236}">
                <a16:creationId xmlns:a16="http://schemas.microsoft.com/office/drawing/2014/main" id="{D4122476-C287-445E-9E04-339E8220B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018" y="5921829"/>
            <a:ext cx="601382" cy="60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D052C6-6940-47C6-9404-12A45A847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857922"/>
              </p:ext>
            </p:extLst>
          </p:nvPr>
        </p:nvGraphicFramePr>
        <p:xfrm>
          <a:off x="2032000" y="4829451"/>
          <a:ext cx="3405419" cy="1308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36D7B66-BD7A-4D6D-A6D5-D4CFAF9FD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186556"/>
              </p:ext>
            </p:extLst>
          </p:nvPr>
        </p:nvGraphicFramePr>
        <p:xfrm>
          <a:off x="6952708" y="4829451"/>
          <a:ext cx="3405419" cy="1308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" name="Picture 4" descr="à¸à¸¥à¸à¸²à¸£à¸à¹à¸à¸«à¸²à¸£à¸¹à¸à¸ à¸²à¸à¸ªà¸³à¸«à¸£à¸±à¸ fast">
            <a:extLst>
              <a:ext uri="{FF2B5EF4-FFF2-40B4-BE49-F238E27FC236}">
                <a16:creationId xmlns:a16="http://schemas.microsoft.com/office/drawing/2014/main" id="{8BC21657-9506-4559-A173-4A6B29BB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875" y="5810351"/>
            <a:ext cx="1015589" cy="67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A30923-0C11-4896-9CCE-836B56EF0D5C}"/>
              </a:ext>
            </a:extLst>
          </p:cNvPr>
          <p:cNvSpPr txBox="1"/>
          <p:nvPr/>
        </p:nvSpPr>
        <p:spPr>
          <a:xfrm>
            <a:off x="3401124" y="479989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</a:t>
            </a:r>
          </a:p>
        </p:txBody>
      </p:sp>
      <p:pic>
        <p:nvPicPr>
          <p:cNvPr id="14" name="Picture 4" descr="à¸à¸¥à¸à¸²à¸£à¸à¹à¸à¸«à¸²à¸£à¸¹à¸à¸ à¸²à¸à¸ªà¸³à¸«à¸£à¸±à¸ fast">
            <a:extLst>
              <a:ext uri="{FF2B5EF4-FFF2-40B4-BE49-F238E27FC236}">
                <a16:creationId xmlns:a16="http://schemas.microsoft.com/office/drawing/2014/main" id="{9358E7CD-52CB-429F-92B6-080853F5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676" y="5829970"/>
            <a:ext cx="1015589" cy="67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à¸à¸¥à¸à¸²à¸£à¸à¹à¸à¸«à¸²à¸£à¸¹à¸à¸ à¸²à¸à¸ªà¸³à¸«à¸£à¸±à¸ python">
            <a:extLst>
              <a:ext uri="{FF2B5EF4-FFF2-40B4-BE49-F238E27FC236}">
                <a16:creationId xmlns:a16="http://schemas.microsoft.com/office/drawing/2014/main" id="{FC23F9A5-F86A-4839-B4A0-95BC43C8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504" y="3594502"/>
            <a:ext cx="2002549" cy="59575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à¸à¸¥à¸à¸²à¸£à¸à¹à¸à¸«à¸²à¸£à¸¹à¸à¸ à¸²à¸à¸ªà¸³à¸«à¸£à¸±à¸ javascript">
            <a:extLst>
              <a:ext uri="{FF2B5EF4-FFF2-40B4-BE49-F238E27FC236}">
                <a16:creationId xmlns:a16="http://schemas.microsoft.com/office/drawing/2014/main" id="{1CABAD4F-76A0-44ED-89E2-738C5922B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686" y="4355523"/>
            <a:ext cx="731252" cy="73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à¸à¸¥à¸à¸²à¸£à¸à¹à¸à¸«à¸²à¸£à¸¹à¸à¸ à¸²à¸à¸ªà¸³à¸«à¸£à¸±à¸ C#">
            <a:extLst>
              <a:ext uri="{FF2B5EF4-FFF2-40B4-BE49-F238E27FC236}">
                <a16:creationId xmlns:a16="http://schemas.microsoft.com/office/drawing/2014/main" id="{919686C5-B3FF-413C-BBD3-E199A88555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5" t="14316" r="18429" b="16692"/>
          <a:stretch/>
        </p:blipFill>
        <p:spPr bwMode="auto">
          <a:xfrm>
            <a:off x="962256" y="4056835"/>
            <a:ext cx="858946" cy="90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à¸à¸¥à¸à¸²à¸£à¸à¹à¸à¸«à¸²à¸£à¸¹à¸à¸ à¸²à¸à¸ªà¸³à¸«à¸£à¸±à¸ java">
            <a:extLst>
              <a:ext uri="{FF2B5EF4-FFF2-40B4-BE49-F238E27FC236}">
                <a16:creationId xmlns:a16="http://schemas.microsoft.com/office/drawing/2014/main" id="{E5CB4E03-7D05-4B47-965F-AA5620BB0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52" y="5338010"/>
            <a:ext cx="743310" cy="136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51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4E2F9-6AB7-4C73-B40B-C45F944F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4CAED-9D50-4A2E-BA61-9990A83CB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2FCA0-35B8-43B7-9370-A39263EF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 (Anaconda)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67CA0A-54E0-495A-BFC3-5A030CED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Downloading Anaconda</a:t>
            </a:r>
          </a:p>
          <a:p>
            <a:r>
              <a:rPr lang="en-US" dirty="0"/>
              <a:t>Installing Anaconda</a:t>
            </a:r>
          </a:p>
          <a:p>
            <a:r>
              <a:rPr lang="en-US" dirty="0"/>
              <a:t>Installing Packages</a:t>
            </a:r>
          </a:p>
          <a:p>
            <a:r>
              <a:rPr lang="en-US" dirty="0"/>
              <a:t>Running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95A9AB40-E56E-41BF-AE45-B0A258CE4D27}"/>
              </a:ext>
            </a:extLst>
          </p:cNvPr>
          <p:cNvSpPr/>
          <p:nvPr/>
        </p:nvSpPr>
        <p:spPr>
          <a:xfrm>
            <a:off x="2556070" y="4677786"/>
            <a:ext cx="70766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Don’t do this if you use </a:t>
            </a:r>
          </a:p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virtualizations</a:t>
            </a:r>
            <a:endParaRPr lang="th-TH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98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26B300D6-45B8-4C3C-AF5A-AB7879E2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640B1520-E1D7-4362-B6CC-F01F3EB45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038" y="2691606"/>
            <a:ext cx="67627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9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FD46A4-685E-4C3A-B3E2-44A71345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4349DCB8-D16D-4F97-996B-9ED736D8D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8246" y="944205"/>
            <a:ext cx="6992332" cy="52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C375B1-2B4E-4C28-804F-824BF507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33EAF6BA-63E2-4E7D-A9FA-7CCB6ACC6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891" y="2249488"/>
            <a:ext cx="452904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55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F4ECF3-875F-4BE6-833E-306C8FAB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500E287A-48AC-40F6-9E88-07B686591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458" y="2249488"/>
            <a:ext cx="4515910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6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D446A46-C754-4FAC-8339-545E764F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777067FA-5F6A-49AC-B0B2-4E53677B3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C0FF0431-D169-4A69-ABB1-87EED06E8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566862"/>
            <a:ext cx="47625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0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F484E09-1A68-4F3B-83CB-64CB8864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89CB078-746D-48D0-8AF5-183D9F46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Scientist Journey</a:t>
            </a:r>
          </a:p>
          <a:p>
            <a:r>
              <a:rPr lang="en-US" dirty="0"/>
              <a:t>Computer Basics</a:t>
            </a:r>
          </a:p>
          <a:p>
            <a:r>
              <a:rPr lang="en-US" dirty="0"/>
              <a:t>Types of Programming Languages</a:t>
            </a:r>
          </a:p>
          <a:p>
            <a:r>
              <a:rPr lang="en-US" dirty="0"/>
              <a:t>Setting up Python</a:t>
            </a:r>
          </a:p>
          <a:p>
            <a:r>
              <a:rPr lang="en-US" dirty="0"/>
              <a:t>Python Basics</a:t>
            </a:r>
          </a:p>
        </p:txBody>
      </p:sp>
    </p:spTree>
    <p:extLst>
      <p:ext uri="{BB962C8B-B14F-4D97-AF65-F5344CB8AC3E}">
        <p14:creationId xmlns:p14="http://schemas.microsoft.com/office/powerpoint/2010/main" val="1227237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9671F4-5882-4774-8FFD-CAAFCF2E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install some packages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D23AE19-EA4F-4F5D-B6E8-AA0255FE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jupyter</a:t>
            </a:r>
            <a:r>
              <a:rPr lang="en-US" dirty="0"/>
              <a:t>) </a:t>
            </a:r>
            <a:r>
              <a:rPr lang="en-US" dirty="0" err="1"/>
              <a:t>Jupyter</a:t>
            </a:r>
            <a:r>
              <a:rPr lang="en-US" dirty="0"/>
              <a:t> Notebook : Workspace</a:t>
            </a:r>
          </a:p>
          <a:p>
            <a:r>
              <a:rPr lang="en-US" dirty="0"/>
              <a:t>Pandas : 2D Data Tool for Data Analysis</a:t>
            </a:r>
          </a:p>
          <a:p>
            <a:r>
              <a:rPr lang="en-US" dirty="0"/>
              <a:t>Seaborn, Matplotlib, </a:t>
            </a:r>
            <a:r>
              <a:rPr lang="en-US" dirty="0" err="1"/>
              <a:t>Chartify</a:t>
            </a:r>
            <a:r>
              <a:rPr lang="en-US" dirty="0"/>
              <a:t> : Visualization</a:t>
            </a:r>
          </a:p>
          <a:p>
            <a:r>
              <a:rPr lang="en-US" dirty="0" err="1"/>
              <a:t>Keras</a:t>
            </a:r>
            <a:r>
              <a:rPr lang="en-US" dirty="0"/>
              <a:t> : Machine Learning Library Abstraction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6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1F0C-F260-4BAF-9F89-8106EF32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with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D574-C2C9-4B45-80DE-804AAC4FF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5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DC1E0FD0-AF6C-4183-8CF4-4297CA40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basics : Variables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FF545AC-4B8E-4805-8496-E8AD52627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77EF38FD-FBF6-4688-A8CD-8B76476A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6227-8498-43B4-989F-11E7BB15F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255E2EE6-D9B1-448A-9937-65309889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7" name="ตัวแทนข้อความ 6">
            <a:extLst>
              <a:ext uri="{FF2B5EF4-FFF2-40B4-BE49-F238E27FC236}">
                <a16:creationId xmlns:a16="http://schemas.microsoft.com/office/drawing/2014/main" id="{0137BF49-69F3-46D6-871D-8E93307AA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68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31D1DFDB-A917-4FB0-9C09-BEEF0518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FCA229B2-6EBE-4710-BFB7-AEAEF339E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  <a:p>
            <a:r>
              <a:rPr lang="en-US" dirty="0"/>
              <a:t>While</a:t>
            </a:r>
          </a:p>
          <a:p>
            <a:r>
              <a:rPr lang="en-US" dirty="0"/>
              <a:t>For Loops</a:t>
            </a:r>
          </a:p>
        </p:txBody>
      </p:sp>
      <p:pic>
        <p:nvPicPr>
          <p:cNvPr id="1026" name="Picture 2" descr="à¸à¸¥à¸à¸²à¸£à¸à¹à¸à¸«à¸²à¸£à¸¹à¸à¸ à¸²à¸à¸ªà¸³à¸«à¸£à¸±à¸ control flow">
            <a:extLst>
              <a:ext uri="{FF2B5EF4-FFF2-40B4-BE49-F238E27FC236}">
                <a16:creationId xmlns:a16="http://schemas.microsoft.com/office/drawing/2014/main" id="{7BC6CB51-22F9-4803-A1B3-03884B6C9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8" y="1357803"/>
            <a:ext cx="5332413" cy="468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22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ชื่อเรื่อง 5">
            <a:extLst>
              <a:ext uri="{FF2B5EF4-FFF2-40B4-BE49-F238E27FC236}">
                <a16:creationId xmlns:a16="http://schemas.microsoft.com/office/drawing/2014/main" id="{169E30EA-64BD-4648-9994-0CF0211D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7" name="ตัวแทนข้อความ 6">
            <a:extLst>
              <a:ext uri="{FF2B5EF4-FFF2-40B4-BE49-F238E27FC236}">
                <a16:creationId xmlns:a16="http://schemas.microsoft.com/office/drawing/2014/main" id="{93F3EB78-CF57-47A1-BF8E-E21864791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7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D64FFD7-B119-4E9C-859E-9463CCE5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1CCF371-DFCF-406D-B9F9-01312BDE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Dictionary</a:t>
            </a:r>
          </a:p>
          <a:p>
            <a:r>
              <a:rPr lang="en-US" dirty="0"/>
              <a:t>Pandas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66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92C3CE64-2439-4795-8F7C-F32F7089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911DA461-AC5B-4F28-8C9C-0758C5DF9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62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EB36FE48-E879-4722-B576-9E5D1023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ตัวแทนเนื้อหา 4">
            <a:extLst>
              <a:ext uri="{FF2B5EF4-FFF2-40B4-BE49-F238E27FC236}">
                <a16:creationId xmlns:a16="http://schemas.microsoft.com/office/drawing/2014/main" id="{490A0D8F-9652-40E0-AABB-2D9D3BBE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9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DC979B13-5E7C-413F-ACAA-484B86E7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73E9A232-61BF-426C-BA5B-2370B83D2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à¸à¸¥à¸à¸²à¸£à¸à¹à¸à¸«à¸²à¸£à¸¹à¸à¸ à¸²à¸à¸ªà¸³à¸«à¸£à¸±à¸ science">
            <a:extLst>
              <a:ext uri="{FF2B5EF4-FFF2-40B4-BE49-F238E27FC236}">
                <a16:creationId xmlns:a16="http://schemas.microsoft.com/office/drawing/2014/main" id="{B954126F-04E4-44F5-8EB3-E5CA10A08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34" y="18288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587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2784277C-85A5-43AC-9A3D-C7FCCFED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689730C2-61DC-42DD-A3E2-E6FBB426B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91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F2FCA0-35B8-43B7-9370-A39263EF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python (The lean way)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67CA0A-54E0-495A-BFC3-5A030CED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Downloading Python</a:t>
            </a:r>
          </a:p>
          <a:p>
            <a:r>
              <a:rPr lang="en-US" dirty="0"/>
              <a:t>Installing Python</a:t>
            </a:r>
          </a:p>
          <a:p>
            <a:r>
              <a:rPr lang="en-US" dirty="0"/>
              <a:t>Using pip (Python Package Manager)</a:t>
            </a:r>
          </a:p>
          <a:p>
            <a:r>
              <a:rPr lang="en-US" dirty="0"/>
              <a:t>Running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763171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4F0C77-2C46-49F2-81F8-FF4423D2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Python</a:t>
            </a: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82F47142-7A8E-4E86-8165-83B206BBE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81" y="2249488"/>
            <a:ext cx="523926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4F0C77-2C46-49F2-81F8-FF4423D2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Python (3.6.x)</a:t>
            </a:r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7163BF71-63B4-4860-B9BE-5414D440E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299" y="2249488"/>
            <a:ext cx="833622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05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717B727-1E39-402C-A2BA-CF1A7001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58A9A89C-AFF9-47C0-B1FE-730DB3B88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67" y="2249488"/>
            <a:ext cx="896149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3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717B727-1E39-402C-A2BA-CF1A7001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pic>
        <p:nvPicPr>
          <p:cNvPr id="6" name="ตัวแทนเนื้อหา 5">
            <a:extLst>
              <a:ext uri="{FF2B5EF4-FFF2-40B4-BE49-F238E27FC236}">
                <a16:creationId xmlns:a16="http://schemas.microsoft.com/office/drawing/2014/main" id="{4619BA6B-C0D4-4DC6-97BF-34CA1BFB8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851" y="2249488"/>
            <a:ext cx="573912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11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717B727-1E39-402C-A2BA-CF1A7001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pic>
        <p:nvPicPr>
          <p:cNvPr id="9" name="ตัวแทนเนื้อหา 8">
            <a:extLst>
              <a:ext uri="{FF2B5EF4-FFF2-40B4-BE49-F238E27FC236}">
                <a16:creationId xmlns:a16="http://schemas.microsoft.com/office/drawing/2014/main" id="{CA78B969-CFCA-4AEB-A399-9C64E98CC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819" y="2249488"/>
            <a:ext cx="5767188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57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C0123D7-0766-444D-AC78-B19CE0DA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pic>
        <p:nvPicPr>
          <p:cNvPr id="4" name="ตัวแทนเนื้อหา 3">
            <a:extLst>
              <a:ext uri="{FF2B5EF4-FFF2-40B4-BE49-F238E27FC236}">
                <a16:creationId xmlns:a16="http://schemas.microsoft.com/office/drawing/2014/main" id="{D2B1E883-B6CD-4AE4-9414-D5019DC20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252" y="2249488"/>
            <a:ext cx="580032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59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49671F4-5882-4774-8FFD-CAAFCF2E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install some packages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D23AE19-EA4F-4F5D-B6E8-AA0255FE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jupyter</a:t>
            </a:r>
            <a:r>
              <a:rPr lang="en-US" dirty="0"/>
              <a:t>) </a:t>
            </a:r>
            <a:r>
              <a:rPr lang="en-US" dirty="0" err="1"/>
              <a:t>Jupyter</a:t>
            </a:r>
            <a:r>
              <a:rPr lang="en-US" dirty="0"/>
              <a:t> Notebook : Workspace</a:t>
            </a:r>
          </a:p>
          <a:p>
            <a:r>
              <a:rPr lang="en-US" dirty="0"/>
              <a:t>(pandas) Pandas : 2D Data Tool for Data Analysis</a:t>
            </a:r>
          </a:p>
          <a:p>
            <a:r>
              <a:rPr lang="en-US" dirty="0"/>
              <a:t>(seaborn, matplotlib) Seaborn, Matplotlib : Visualization</a:t>
            </a:r>
          </a:p>
          <a:p>
            <a:r>
              <a:rPr lang="en-US" dirty="0"/>
              <a:t>(</a:t>
            </a:r>
            <a:r>
              <a:rPr lang="en-US" dirty="0" err="1"/>
              <a:t>keras</a:t>
            </a:r>
            <a:r>
              <a:rPr lang="en-US" dirty="0"/>
              <a:t>) </a:t>
            </a:r>
            <a:r>
              <a:rPr lang="en-US" dirty="0" err="1"/>
              <a:t>Keras</a:t>
            </a:r>
            <a:r>
              <a:rPr lang="en-US" dirty="0"/>
              <a:t> : Machine Learning Library Abstraction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Cmd</a:t>
            </a:r>
            <a:r>
              <a:rPr lang="en-US" dirty="0"/>
              <a:t> (admin) &gt; pip install </a:t>
            </a:r>
            <a:r>
              <a:rPr lang="en-US" dirty="0" err="1"/>
              <a:t>jupyter</a:t>
            </a:r>
            <a:r>
              <a:rPr lang="en-US" dirty="0"/>
              <a:t> pandas seaborn matplotlib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93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8639F0D-A273-4B53-B7D9-617AF2A3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organize ourselves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641DDBE-F8A1-4A42-BF2F-8709C3EA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folder for our data and script</a:t>
            </a:r>
          </a:p>
          <a:p>
            <a:r>
              <a:rPr lang="en-US" dirty="0"/>
              <a:t>Open Notepad and put this in</a:t>
            </a:r>
          </a:p>
          <a:p>
            <a:pPr lvl="1"/>
            <a:r>
              <a:rPr lang="en-US" dirty="0"/>
              <a:t>E:			- Only if the folder is not on C:</a:t>
            </a:r>
          </a:p>
          <a:p>
            <a:pPr lvl="1"/>
            <a:r>
              <a:rPr lang="en-US" dirty="0"/>
              <a:t>cd E:\Notebook	- Change this to the folder’s directory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Save the file as Jupyter.bat so we don’t have to type it every time</a:t>
            </a:r>
          </a:p>
        </p:txBody>
      </p:sp>
    </p:spTree>
    <p:extLst>
      <p:ext uri="{BB962C8B-B14F-4D97-AF65-F5344CB8AC3E}">
        <p14:creationId xmlns:p14="http://schemas.microsoft.com/office/powerpoint/2010/main" val="58576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BDC122E0-6347-4EA4-BAF9-5816D30E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method</a:t>
            </a:r>
          </a:p>
        </p:txBody>
      </p:sp>
      <p:pic>
        <p:nvPicPr>
          <p:cNvPr id="2050" name="Picture 2" descr="à¸à¸¥à¸à¸²à¸£à¸à¹à¸à¸«à¸²à¸£à¸¹à¸à¸ à¸²à¸à¸ªà¸³à¸«à¸£à¸±à¸ scientific method">
            <a:extLst>
              <a:ext uri="{FF2B5EF4-FFF2-40B4-BE49-F238E27FC236}">
                <a16:creationId xmlns:a16="http://schemas.microsoft.com/office/drawing/2014/main" id="{19C10752-8D76-463B-93C3-C5FC0F456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94" y="850258"/>
            <a:ext cx="3732728" cy="51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4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E8D987-3E55-4E80-9913-C2DF0BD9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science process</a:t>
            </a:r>
          </a:p>
        </p:txBody>
      </p:sp>
      <p:pic>
        <p:nvPicPr>
          <p:cNvPr id="3078" name="Picture 6" descr="https://codesachin.files.wordpress.com/2015/09/crisp-dm.gif">
            <a:extLst>
              <a:ext uri="{FF2B5EF4-FFF2-40B4-BE49-F238E27FC236}">
                <a16:creationId xmlns:a16="http://schemas.microsoft.com/office/drawing/2014/main" id="{585E7B6B-0104-466F-B5BC-FCB5BCD2A7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30" y="2342111"/>
            <a:ext cx="34575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à¸à¸¥à¸à¸²à¸£à¸à¹à¸à¸«à¸²à¸£à¸¹à¸à¸ à¸²à¸à¸ªà¸³à¸«à¸£à¸±à¸ report">
            <a:extLst>
              <a:ext uri="{FF2B5EF4-FFF2-40B4-BE49-F238E27FC236}">
                <a16:creationId xmlns:a16="http://schemas.microsoft.com/office/drawing/2014/main" id="{580D6D19-AFE4-4C37-AF36-8148E00F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88" y="135284"/>
            <a:ext cx="21431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8064FA07-2380-483A-B8F0-1D198861FC1E}"/>
              </a:ext>
            </a:extLst>
          </p:cNvPr>
          <p:cNvSpPr/>
          <p:nvPr/>
        </p:nvSpPr>
        <p:spPr>
          <a:xfrm>
            <a:off x="4898905" y="3429000"/>
            <a:ext cx="36425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Deployment</a:t>
            </a:r>
            <a:endParaRPr lang="th-TH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082" name="Picture 10" descr="à¸à¸¥à¸à¸²à¸£à¸à¹à¸à¸«à¸²à¸£à¸¹à¸à¸ à¸²à¸à¸ªà¸³à¸«à¸£à¸±à¸ presentation">
            <a:extLst>
              <a:ext uri="{FF2B5EF4-FFF2-40B4-BE49-F238E27FC236}">
                <a16:creationId xmlns:a16="http://schemas.microsoft.com/office/drawing/2014/main" id="{04407F45-CF30-423E-AB54-B63E8423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069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à¸à¸¥à¸à¸²à¸£à¸à¹à¸à¸«à¸²à¸£à¸¹à¸à¸ à¸²à¸à¸ªà¸³à¸«à¸£à¸±à¸ automation">
            <a:extLst>
              <a:ext uri="{FF2B5EF4-FFF2-40B4-BE49-F238E27FC236}">
                <a16:creationId xmlns:a16="http://schemas.microsoft.com/office/drawing/2014/main" id="{79634298-C731-424F-B70C-1DF36A695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4" t="19415" r="8774" b="10855"/>
          <a:stretch/>
        </p:blipFill>
        <p:spPr bwMode="auto">
          <a:xfrm>
            <a:off x="5993476" y="4454325"/>
            <a:ext cx="4056407" cy="191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441FD6BA-EC2D-4295-89B3-D3E6719A82E1}"/>
              </a:ext>
            </a:extLst>
          </p:cNvPr>
          <p:cNvSpPr/>
          <p:nvPr/>
        </p:nvSpPr>
        <p:spPr>
          <a:xfrm>
            <a:off x="1762297" y="3429000"/>
            <a:ext cx="2724981" cy="1583575"/>
          </a:xfrm>
          <a:prstGeom prst="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à¸à¸¥à¸à¸²à¸£à¸à¹à¸à¸«à¸²à¸£à¸¹à¸à¸ à¸²à¸à¸ªà¸³à¸«à¸£à¸±à¸ python">
            <a:extLst>
              <a:ext uri="{FF2B5EF4-FFF2-40B4-BE49-F238E27FC236}">
                <a16:creationId xmlns:a16="http://schemas.microsoft.com/office/drawing/2014/main" id="{1EFE7D45-3C04-41F7-9BE0-41D9A93CB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" r="73449" b="16582"/>
          <a:stretch/>
        </p:blipFill>
        <p:spPr bwMode="auto">
          <a:xfrm>
            <a:off x="1870846" y="4156364"/>
            <a:ext cx="746493" cy="67125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21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6C17117A-7E91-4DCC-91CC-D1A3060B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basics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47E19944-5E42-4DA2-A857-5A4BE742A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7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465C56-3DC7-4EB6-9132-AF288969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2A1BA7-458D-4E64-8DF6-1823B975D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72154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à¸à¸¥à¸à¸²à¸£à¸à¹à¸à¸«à¸²à¸£à¸¹à¸à¸ à¸²à¸à¸ªà¸³à¸«à¸£à¸±à¸ old keyboard">
            <a:extLst>
              <a:ext uri="{FF2B5EF4-FFF2-40B4-BE49-F238E27FC236}">
                <a16:creationId xmlns:a16="http://schemas.microsoft.com/office/drawing/2014/main" id="{EDAF921F-952F-493B-B353-4F22690F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" y="4900831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à¸à¸¥à¸à¸²à¸£à¸à¹à¸à¸«à¸²à¸£à¸¹à¸à¸ à¸²à¸à¸ªà¸³à¸«à¸£à¸±à¸ mouse">
            <a:extLst>
              <a:ext uri="{FF2B5EF4-FFF2-40B4-BE49-F238E27FC236}">
                <a16:creationId xmlns:a16="http://schemas.microsoft.com/office/drawing/2014/main" id="{47EA22B6-96FE-4231-A9B4-36CF0103B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94" y="4934169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à¸à¸¥à¸à¸²à¸£à¸à¹à¸à¸«à¸²à¸£à¸¹à¸à¸ à¸²à¸à¸ªà¸³à¸«à¸£à¸±à¸ voice">
            <a:extLst>
              <a:ext uri="{FF2B5EF4-FFF2-40B4-BE49-F238E27FC236}">
                <a16:creationId xmlns:a16="http://schemas.microsoft.com/office/drawing/2014/main" id="{5DD3AA20-A3E5-4E06-AEEF-6689F2E77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881" y="1811558"/>
            <a:ext cx="1690688" cy="126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à¸à¸¥à¸à¸²à¸£à¸à¹à¸à¸«à¸²à¸£à¸¹à¸à¸ à¸²à¸à¸ªà¸³à¸«à¸£à¸±à¸ document">
            <a:extLst>
              <a:ext uri="{FF2B5EF4-FFF2-40B4-BE49-F238E27FC236}">
                <a16:creationId xmlns:a16="http://schemas.microsoft.com/office/drawing/2014/main" id="{CE7C7994-948E-4034-BB77-E05188347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909804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à¸à¸¥à¸à¸²à¸£à¸à¹à¸à¸«à¸²à¸£à¸¹à¸à¸ à¸²à¸à¸ªà¸³à¸«à¸£à¸±à¸ report">
            <a:extLst>
              <a:ext uri="{FF2B5EF4-FFF2-40B4-BE49-F238E27FC236}">
                <a16:creationId xmlns:a16="http://schemas.microsoft.com/office/drawing/2014/main" id="{D87482F9-679C-4A30-81A9-2FB31C6C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45" y="5086350"/>
            <a:ext cx="1700430" cy="170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à¸à¸¥à¸à¸²à¸£à¸à¹à¸à¸«à¸²à¸£à¸¹à¸à¸ à¸²à¸à¸ªà¸³à¸«à¸£à¸±à¸ magic">
            <a:extLst>
              <a:ext uri="{FF2B5EF4-FFF2-40B4-BE49-F238E27FC236}">
                <a16:creationId xmlns:a16="http://schemas.microsoft.com/office/drawing/2014/main" id="{84DC3C87-0B7C-46BA-9BAB-6D84DBD1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006" y="1671852"/>
            <a:ext cx="2439988" cy="141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7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F1BF-AABB-4E2F-B046-1E42D039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Boston Dynamics Robots.">
            <a:hlinkClick r:id="" action="ppaction://media"/>
            <a:extLst>
              <a:ext uri="{FF2B5EF4-FFF2-40B4-BE49-F238E27FC236}">
                <a16:creationId xmlns:a16="http://schemas.microsoft.com/office/drawing/2014/main" id="{69B6E40B-A316-46BA-B23F-72350B0C0C2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9032" y="472849"/>
            <a:ext cx="10510760" cy="59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2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2E8164C-AF6E-4B3E-9EB7-BB39FD40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have a closer look at the magic part</a:t>
            </a:r>
          </a:p>
        </p:txBody>
      </p:sp>
      <p:pic>
        <p:nvPicPr>
          <p:cNvPr id="2050" name="Picture 2" descr="à¸à¸¥à¸à¸²à¸£à¸à¹à¸à¸«à¸²à¸£à¸¹à¸à¸ à¸²à¸à¸ªà¸³à¸«à¸£à¸±à¸ cpu">
            <a:extLst>
              <a:ext uri="{FF2B5EF4-FFF2-40B4-BE49-F238E27FC236}">
                <a16:creationId xmlns:a16="http://schemas.microsoft.com/office/drawing/2014/main" id="{7E2A883B-EFDA-47B9-B4EC-DECF79F31B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2" y="3155842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à¸à¸¥à¸à¸²à¸£à¸à¹à¸à¸«à¸²à¸£à¸¹à¸à¸ à¸²à¸à¸ªà¸³à¸«à¸£à¸±à¸ ram">
            <a:extLst>
              <a:ext uri="{FF2B5EF4-FFF2-40B4-BE49-F238E27FC236}">
                <a16:creationId xmlns:a16="http://schemas.microsoft.com/office/drawing/2014/main" id="{72BA2BC6-0684-41FA-9ED6-1821A557A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7" b="18188"/>
          <a:stretch/>
        </p:blipFill>
        <p:spPr bwMode="auto">
          <a:xfrm>
            <a:off x="2085840" y="4332564"/>
            <a:ext cx="2143125" cy="132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à¸à¸¥à¸à¸²à¸£à¸à¹à¸à¸«à¸²à¸£à¸¹à¸à¸ à¸²à¸à¸ªà¸³à¸«à¸£à¸±à¸ hdd">
            <a:extLst>
              <a:ext uri="{FF2B5EF4-FFF2-40B4-BE49-F238E27FC236}">
                <a16:creationId xmlns:a16="http://schemas.microsoft.com/office/drawing/2014/main" id="{8AC1B8A8-0136-4EC9-B675-D5C1DBCB3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839" y="2194284"/>
            <a:ext cx="2145897" cy="189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à¸à¸¥à¸à¸²à¸£à¸à¹à¸à¸«à¸²à¸£à¸¹à¸à¸ à¸²à¸à¸ªà¸³à¸«à¸£à¸±à¸ person">
            <a:extLst>
              <a:ext uri="{FF2B5EF4-FFF2-40B4-BE49-F238E27FC236}">
                <a16:creationId xmlns:a16="http://schemas.microsoft.com/office/drawing/2014/main" id="{12E4F344-9C46-4264-BC31-E3E1895C5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088" y="3738072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438E4DA3-3A08-44F3-BD0A-558106AF48A7}"/>
              </a:ext>
            </a:extLst>
          </p:cNvPr>
          <p:cNvSpPr/>
          <p:nvPr/>
        </p:nvSpPr>
        <p:spPr>
          <a:xfrm>
            <a:off x="7777163" y="2212182"/>
            <a:ext cx="2705100" cy="17129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Program A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AB86677-57C7-4D58-8F02-869C899238F0}"/>
              </a:ext>
            </a:extLst>
          </p:cNvPr>
          <p:cNvSpPr/>
          <p:nvPr/>
        </p:nvSpPr>
        <p:spPr>
          <a:xfrm>
            <a:off x="3424909" y="2413767"/>
            <a:ext cx="1973503" cy="12485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Give me program 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440B1E5-63D7-4011-A62E-21F13406E522}"/>
              </a:ext>
            </a:extLst>
          </p:cNvPr>
          <p:cNvSpPr/>
          <p:nvPr/>
        </p:nvSpPr>
        <p:spPr>
          <a:xfrm>
            <a:off x="3749379" y="3281451"/>
            <a:ext cx="1682667" cy="911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Here’s Program A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D5A45E12-CF88-4BB3-AA13-6C159E675E16}"/>
              </a:ext>
            </a:extLst>
          </p:cNvPr>
          <p:cNvSpPr/>
          <p:nvPr/>
        </p:nvSpPr>
        <p:spPr>
          <a:xfrm>
            <a:off x="3411269" y="3850072"/>
            <a:ext cx="1973503" cy="12485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Program A in Memory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2230562-3843-4EDA-AE34-AFCA98145058}"/>
              </a:ext>
            </a:extLst>
          </p:cNvPr>
          <p:cNvSpPr/>
          <p:nvPr/>
        </p:nvSpPr>
        <p:spPr>
          <a:xfrm>
            <a:off x="3749379" y="4706809"/>
            <a:ext cx="1682667" cy="1037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Program A</a:t>
            </a:r>
          </a:p>
        </p:txBody>
      </p:sp>
    </p:spTree>
    <p:extLst>
      <p:ext uri="{BB962C8B-B14F-4D97-AF65-F5344CB8AC3E}">
        <p14:creationId xmlns:p14="http://schemas.microsoft.com/office/powerpoint/2010/main" val="251471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วงจร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332</Words>
  <Application>Microsoft Office PowerPoint</Application>
  <PresentationFormat>Widescreen</PresentationFormat>
  <Paragraphs>96</Paragraphs>
  <Slides>39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Tw Cen MT</vt:lpstr>
      <vt:lpstr>วงจร</vt:lpstr>
      <vt:lpstr>Python 101</vt:lpstr>
      <vt:lpstr>Agenda</vt:lpstr>
      <vt:lpstr>What is data science?</vt:lpstr>
      <vt:lpstr>Scientific method</vt:lpstr>
      <vt:lpstr>The Data science process</vt:lpstr>
      <vt:lpstr>Computer basics</vt:lpstr>
      <vt:lpstr>What is a computer?</vt:lpstr>
      <vt:lpstr>PowerPoint Presentation</vt:lpstr>
      <vt:lpstr>Let’s have a closer look at the magic part</vt:lpstr>
      <vt:lpstr>What does program a look like?</vt:lpstr>
      <vt:lpstr>The way it was</vt:lpstr>
      <vt:lpstr>Solution: Create an abstraction</vt:lpstr>
      <vt:lpstr>Setting up python</vt:lpstr>
      <vt:lpstr>Setting up python (Anaconda)</vt:lpstr>
      <vt:lpstr>anaconda</vt:lpstr>
      <vt:lpstr>PowerPoint Presentation</vt:lpstr>
      <vt:lpstr>PowerPoint Presentation</vt:lpstr>
      <vt:lpstr>PowerPoint Presentation</vt:lpstr>
      <vt:lpstr>PowerPoint Presentation</vt:lpstr>
      <vt:lpstr>Let’s install some packages</vt:lpstr>
      <vt:lpstr>Let’s play with jupyter</vt:lpstr>
      <vt:lpstr>Python basics : Variables</vt:lpstr>
      <vt:lpstr>variables</vt:lpstr>
      <vt:lpstr>Control flow</vt:lpstr>
      <vt:lpstr>Control flow</vt:lpstr>
      <vt:lpstr>Data structure</vt:lpstr>
      <vt:lpstr>Data structures</vt:lpstr>
      <vt:lpstr>functions</vt:lpstr>
      <vt:lpstr>functions</vt:lpstr>
      <vt:lpstr>appendix</vt:lpstr>
      <vt:lpstr>Setting up python (The lean way)</vt:lpstr>
      <vt:lpstr>Downloading Python</vt:lpstr>
      <vt:lpstr>Downloading Python (3.6.x)</vt:lpstr>
      <vt:lpstr>Installing python</vt:lpstr>
      <vt:lpstr>Installing python</vt:lpstr>
      <vt:lpstr>Installing python</vt:lpstr>
      <vt:lpstr>Installing python</vt:lpstr>
      <vt:lpstr>Let’s install some packages</vt:lpstr>
      <vt:lpstr>Let’s organize ourselves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dc:creator>Pee Tankulrat</dc:creator>
  <cp:lastModifiedBy>Pee Tankulrat</cp:lastModifiedBy>
  <cp:revision>14</cp:revision>
  <dcterms:created xsi:type="dcterms:W3CDTF">2018-11-08T14:49:43Z</dcterms:created>
  <dcterms:modified xsi:type="dcterms:W3CDTF">2018-12-16T01:35:33Z</dcterms:modified>
</cp:coreProperties>
</file>