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it-IT" sz="4400">
                <a:latin typeface="Arial"/>
              </a:rPr>
              <a:t>Klicken Sie, um das Format des Titeltextes zu bearbeiten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IT" sz="3200">
                <a:latin typeface="Arial"/>
              </a:rPr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 sz="2800"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 sz="2400"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 sz="2000"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Siebente Gliederungsebene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it-IT" sz="1400">
                <a:latin typeface="Times New Roman"/>
              </a:rPr>
              <a:t>&lt;Datum/Uhrzeit&gt;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it-IT" sz="1400">
                <a:latin typeface="Times New Roman"/>
              </a:rPr>
              <a:t>&lt;Fußzeile&gt;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A28CA68-6175-46C6-8801-93560B4BE349}" type="slidenum">
              <a:rPr lang="it-IT" sz="1400">
                <a:latin typeface="Times New Roman"/>
              </a:rPr>
              <a:t>&lt;Nummer&gt;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it-IT" sz="3200">
                <a:latin typeface="Arial"/>
              </a:rPr>
              <a:t>Watten – A south tyrolean card game</a:t>
            </a:r>
            <a:endParaRPr/>
          </a:p>
          <a:p>
            <a:pPr algn="ctr"/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6336000" y="5949720"/>
            <a:ext cx="309600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it-IT">
                <a:latin typeface="Arial"/>
              </a:rPr>
              <a:t>By Patrick Alber, Matthäus Ranigler and Peter Moser</a:t>
            </a:r>
            <a:endParaRPr/>
          </a:p>
        </p:txBody>
      </p:sp>
      <p:pic>
        <p:nvPicPr>
          <p:cNvPr id="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000" y="3886920"/>
            <a:ext cx="4320000" cy="324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it-IT" sz="4400">
                <a:latin typeface="Arial"/>
              </a:rPr>
              <a:t>Packages</a:t>
            </a:r>
            <a:endParaRPr/>
          </a:p>
        </p:txBody>
      </p:sp>
      <p:pic>
        <p:nvPicPr>
          <p:cNvPr id="5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92000" y="1944000"/>
            <a:ext cx="4847760" cy="438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it-IT" sz="4400">
                <a:latin typeface="Arial"/>
              </a:rPr>
              <a:t>Deployment Diagram</a:t>
            </a:r>
            <a:endParaRPr/>
          </a:p>
        </p:txBody>
      </p:sp>
      <p:pic>
        <p:nvPicPr>
          <p:cNvPr id="60" name="" descr=""/>
          <p:cNvPicPr/>
          <p:nvPr/>
        </p:nvPicPr>
        <p:blipFill>
          <a:blip r:embed="rId1"/>
          <a:srcRect l="0" t="9992" r="0" b="0"/>
          <a:stretch>
            <a:fillRect/>
          </a:stretch>
        </p:blipFill>
        <p:spPr>
          <a:xfrm>
            <a:off x="720000" y="2318040"/>
            <a:ext cx="8496000" cy="192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it-IT" sz="4400">
                <a:latin typeface="Arial"/>
              </a:rPr>
              <a:t>Watten – Brief introduction</a:t>
            </a:r>
            <a:endParaRPr/>
          </a:p>
        </p:txBody>
      </p:sp>
      <p:pic>
        <p:nvPicPr>
          <p:cNvPr id="4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67920" y="1368000"/>
            <a:ext cx="7660080" cy="573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it-IT" sz="4400">
                <a:latin typeface="Arial"/>
              </a:rPr>
              <a:t>Game Logic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IT" sz="3200">
                <a:latin typeface="Arial"/>
              </a:rPr>
              <a:t>State machine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it-IT" sz="3200">
                <a:latin typeface="Arial"/>
              </a:rPr>
              <a:t>Features and constraints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it-IT" sz="4400">
                <a:latin typeface="Arial"/>
              </a:rPr>
              <a:t>Network Architecture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IT" sz="3200">
                <a:latin typeface="Arial"/>
              </a:rPr>
              <a:t>Client – Server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it-IT" sz="3200">
                <a:latin typeface="Arial"/>
              </a:rPr>
              <a:t>TCP / IP (Java sockets)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it-IT" sz="3200">
                <a:latin typeface="Arial"/>
              </a:rPr>
              <a:t>XML protocol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it-IT" sz="4400">
                <a:latin typeface="Arial"/>
              </a:rPr>
              <a:t>Graphic Library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IT" sz="3200">
                <a:latin typeface="Arial"/>
              </a:rPr>
              <a:t>libGDX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it-IT" sz="4400">
                <a:latin typeface="Arial"/>
              </a:rPr>
              <a:t>Problems and solutions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IT" sz="3200">
                <a:latin typeface="Arial"/>
              </a:rPr>
              <a:t>Different projects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it-IT" sz="3200">
                <a:latin typeface="Arial"/>
              </a:rPr>
              <a:t>Divide et impera: Sharing work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it-IT" sz="3200">
                <a:latin typeface="Arial"/>
              </a:rPr>
              <a:t>From Message Objects to XML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it-IT" sz="3200">
                <a:latin typeface="Arial"/>
              </a:rPr>
              <a:t>Automated Testing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73600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it-IT" sz="4400">
                <a:latin typeface="Arial"/>
              </a:rPr>
              <a:t>Thanks for your Attention!!!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1040" y="1523160"/>
            <a:ext cx="9876960" cy="5028840"/>
          </a:xfrm>
          <a:prstGeom prst="rect">
            <a:avLst/>
          </a:prstGeom>
          <a:ln>
            <a:noFill/>
          </a:ln>
        </p:spPr>
      </p:pic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it-IT" sz="4400">
                <a:latin typeface="Arial"/>
              </a:rPr>
              <a:t>Class Diagram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it-IT" sz="4400">
                <a:latin typeface="Arial"/>
              </a:rPr>
              <a:t>Sequence Diagram</a:t>
            </a:r>
            <a:endParaRPr/>
          </a:p>
        </p:txBody>
      </p:sp>
      <p:pic>
        <p:nvPicPr>
          <p:cNvPr id="5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000" y="1440000"/>
            <a:ext cx="8787960" cy="590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