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0" r:id="rId7"/>
    <p:sldId id="286" r:id="rId8"/>
    <p:sldId id="287" r:id="rId9"/>
    <p:sldId id="288" r:id="rId10"/>
    <p:sldId id="289" r:id="rId11"/>
    <p:sldId id="261" r:id="rId12"/>
    <p:sldId id="262" r:id="rId13"/>
    <p:sldId id="267" r:id="rId14"/>
    <p:sldId id="268" r:id="rId15"/>
    <p:sldId id="269" r:id="rId16"/>
    <p:sldId id="270" r:id="rId17"/>
    <p:sldId id="284" r:id="rId18"/>
    <p:sldId id="281" r:id="rId19"/>
    <p:sldId id="279" r:id="rId20"/>
    <p:sldId id="278" r:id="rId21"/>
    <p:sldId id="280" r:id="rId22"/>
    <p:sldId id="283" r:id="rId23"/>
    <p:sldId id="285" r:id="rId24"/>
    <p:sldId id="264"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C58CAC-36F9-4175-9A1D-DB6064F2E70C}" v="22" dt="2020-10-26T15:47:43.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847" autoAdjust="0"/>
    <p:restoredTop sz="94660"/>
  </p:normalViewPr>
  <p:slideViewPr>
    <p:cSldViewPr snapToGrid="0">
      <p:cViewPr varScale="1">
        <p:scale>
          <a:sx n="41" d="100"/>
          <a:sy n="41" d="100"/>
        </p:scale>
        <p:origin x="34" y="10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B3C58CAC-36F9-4175-9A1D-DB6064F2E70C}"/>
    <pc:docChg chg="modSld">
      <pc:chgData name="Guest User" userId="" providerId="Windows Live" clId="Web-{B3C58CAC-36F9-4175-9A1D-DB6064F2E70C}" dt="2020-10-26T15:47:43.887" v="19"/>
      <pc:docMkLst>
        <pc:docMk/>
      </pc:docMkLst>
      <pc:sldChg chg="delSp modSp">
        <pc:chgData name="Guest User" userId="" providerId="Windows Live" clId="Web-{B3C58CAC-36F9-4175-9A1D-DB6064F2E70C}" dt="2020-10-26T15:47:43.887" v="19"/>
        <pc:sldMkLst>
          <pc:docMk/>
          <pc:sldMk cId="94111818" sldId="286"/>
        </pc:sldMkLst>
        <pc:spChg chg="del">
          <ac:chgData name="Guest User" userId="" providerId="Windows Live" clId="Web-{B3C58CAC-36F9-4175-9A1D-DB6064F2E70C}" dt="2020-10-26T15:47:43.887" v="19"/>
          <ac:spMkLst>
            <pc:docMk/>
            <pc:sldMk cId="94111818" sldId="286"/>
            <ac:spMk id="8" creationId="{82788D13-98BC-4050-B7B4-7FA11FA50D39}"/>
          </ac:spMkLst>
        </pc:spChg>
        <pc:cxnChg chg="mod">
          <ac:chgData name="Guest User" userId="" providerId="Windows Live" clId="Web-{B3C58CAC-36F9-4175-9A1D-DB6064F2E70C}" dt="2020-10-26T15:47:43.887" v="19"/>
          <ac:cxnSpMkLst>
            <pc:docMk/>
            <pc:sldMk cId="94111818" sldId="286"/>
            <ac:cxnSpMk id="41" creationId="{AC740036-0E9E-4423-AA75-D4E42EF86B5F}"/>
          </ac:cxnSpMkLst>
        </pc:cxnChg>
        <pc:cxnChg chg="mod">
          <ac:chgData name="Guest User" userId="" providerId="Windows Live" clId="Web-{B3C58CAC-36F9-4175-9A1D-DB6064F2E70C}" dt="2020-10-26T15:47:43.887" v="19"/>
          <ac:cxnSpMkLst>
            <pc:docMk/>
            <pc:sldMk cId="94111818" sldId="286"/>
            <ac:cxnSpMk id="44" creationId="{7D5B6E14-42AA-4FB7-963E-89EE78FC1751}"/>
          </ac:cxnSpMkLst>
        </pc:cxnChg>
        <pc:cxnChg chg="mod">
          <ac:chgData name="Guest User" userId="" providerId="Windows Live" clId="Web-{B3C58CAC-36F9-4175-9A1D-DB6064F2E70C}" dt="2020-10-26T15:47:43.887" v="19"/>
          <ac:cxnSpMkLst>
            <pc:docMk/>
            <pc:sldMk cId="94111818" sldId="286"/>
            <ac:cxnSpMk id="57" creationId="{2EBE31CF-3D44-4125-B7FC-61B4980313D6}"/>
          </ac:cxnSpMkLst>
        </pc:cxnChg>
      </pc:sldChg>
      <pc:sldChg chg="addSp delSp modSp">
        <pc:chgData name="Guest User" userId="" providerId="Windows Live" clId="Web-{B3C58CAC-36F9-4175-9A1D-DB6064F2E70C}" dt="2020-10-26T15:47:29.028" v="18" actId="14100"/>
        <pc:sldMkLst>
          <pc:docMk/>
          <pc:sldMk cId="671095803" sldId="287"/>
        </pc:sldMkLst>
        <pc:spChg chg="mod">
          <ac:chgData name="Guest User" userId="" providerId="Windows Live" clId="Web-{B3C58CAC-36F9-4175-9A1D-DB6064F2E70C}" dt="2020-10-26T15:46:34.246" v="3" actId="20577"/>
          <ac:spMkLst>
            <pc:docMk/>
            <pc:sldMk cId="671095803" sldId="287"/>
            <ac:spMk id="6" creationId="{A75B0C35-D776-41A5-ABE3-2A80372B4A70}"/>
          </ac:spMkLst>
        </pc:spChg>
        <pc:spChg chg="del mod">
          <ac:chgData name="Guest User" userId="" providerId="Windows Live" clId="Web-{B3C58CAC-36F9-4175-9A1D-DB6064F2E70C}" dt="2020-10-26T15:46:42.106" v="5"/>
          <ac:spMkLst>
            <pc:docMk/>
            <pc:sldMk cId="671095803" sldId="287"/>
            <ac:spMk id="7" creationId="{0B652A20-F32A-4707-A067-EA44F1F3830C}"/>
          </ac:spMkLst>
        </pc:spChg>
        <pc:spChg chg="add mod">
          <ac:chgData name="Guest User" userId="" providerId="Windows Live" clId="Web-{B3C58CAC-36F9-4175-9A1D-DB6064F2E70C}" dt="2020-10-26T15:47:22.699" v="17" actId="20577"/>
          <ac:spMkLst>
            <pc:docMk/>
            <pc:sldMk cId="671095803" sldId="287"/>
            <ac:spMk id="11" creationId="{95FAAE0A-2199-44C7-841F-8E1F9D743AD8}"/>
          </ac:spMkLst>
        </pc:spChg>
        <pc:spChg chg="add del mod">
          <ac:chgData name="Guest User" userId="" providerId="Windows Live" clId="Web-{B3C58CAC-36F9-4175-9A1D-DB6064F2E70C}" dt="2020-10-26T15:47:00.387" v="10"/>
          <ac:spMkLst>
            <pc:docMk/>
            <pc:sldMk cId="671095803" sldId="287"/>
            <ac:spMk id="12" creationId="{F65B3FA6-EC97-429E-A4B1-14D28B01424F}"/>
          </ac:spMkLst>
        </pc:spChg>
        <pc:spChg chg="add del">
          <ac:chgData name="Guest User" userId="" providerId="Windows Live" clId="Web-{B3C58CAC-36F9-4175-9A1D-DB6064F2E70C}" dt="2020-10-26T15:47:09.653" v="12"/>
          <ac:spMkLst>
            <pc:docMk/>
            <pc:sldMk cId="671095803" sldId="287"/>
            <ac:spMk id="13" creationId="{5B60F7E1-8A59-4681-9DE3-39169BB71F65}"/>
          </ac:spMkLst>
        </pc:spChg>
        <pc:cxnChg chg="mod">
          <ac:chgData name="Guest User" userId="" providerId="Windows Live" clId="Web-{B3C58CAC-36F9-4175-9A1D-DB6064F2E70C}" dt="2020-10-26T15:47:29.028" v="18" actId="14100"/>
          <ac:cxnSpMkLst>
            <pc:docMk/>
            <pc:sldMk cId="671095803" sldId="287"/>
            <ac:cxnSpMk id="9" creationId="{E814A5B1-99B3-4CCE-8240-C3D2201BBE2C}"/>
          </ac:cxnSpMkLst>
        </pc:cxnChg>
      </pc:sldChg>
    </pc:docChg>
  </pc:docChgLst>
  <pc:docChgLst>
    <pc:chgData name="kadirvelan lingeswaran" userId="8731a317ce69d4c6" providerId="LiveId" clId="{5E6E2449-0C33-400A-8D1B-FC2269BF6B06}"/>
    <pc:docChg chg="undo redo custSel addSld delSld modSld sldOrd">
      <pc:chgData name="kadirvelan lingeswaran" userId="8731a317ce69d4c6" providerId="LiveId" clId="{5E6E2449-0C33-400A-8D1B-FC2269BF6B06}" dt="2020-10-26T15:35:12.832" v="2371"/>
      <pc:docMkLst>
        <pc:docMk/>
      </pc:docMkLst>
      <pc:sldChg chg="modSp mod">
        <pc:chgData name="kadirvelan lingeswaran" userId="8731a317ce69d4c6" providerId="LiveId" clId="{5E6E2449-0C33-400A-8D1B-FC2269BF6B06}" dt="2020-10-26T13:02:28.460" v="685" actId="20577"/>
        <pc:sldMkLst>
          <pc:docMk/>
          <pc:sldMk cId="3646544807" sldId="258"/>
        </pc:sldMkLst>
        <pc:spChg chg="mod">
          <ac:chgData name="kadirvelan lingeswaran" userId="8731a317ce69d4c6" providerId="LiveId" clId="{5E6E2449-0C33-400A-8D1B-FC2269BF6B06}" dt="2020-10-26T13:02:28.460" v="685" actId="20577"/>
          <ac:spMkLst>
            <pc:docMk/>
            <pc:sldMk cId="3646544807" sldId="258"/>
            <ac:spMk id="3" creationId="{67AB4770-D0DD-4FAA-B226-E6D55F9F0684}"/>
          </ac:spMkLst>
        </pc:spChg>
      </pc:sldChg>
      <pc:sldChg chg="addSp delSp modSp mod">
        <pc:chgData name="kadirvelan lingeswaran" userId="8731a317ce69d4c6" providerId="LiveId" clId="{5E6E2449-0C33-400A-8D1B-FC2269BF6B06}" dt="2020-10-26T15:18:53.887" v="2181" actId="20577"/>
        <pc:sldMkLst>
          <pc:docMk/>
          <pc:sldMk cId="1531978635" sldId="260"/>
        </pc:sldMkLst>
        <pc:spChg chg="mod">
          <ac:chgData name="kadirvelan lingeswaran" userId="8731a317ce69d4c6" providerId="LiveId" clId="{5E6E2449-0C33-400A-8D1B-FC2269BF6B06}" dt="2020-10-26T15:18:53.887" v="2181" actId="20577"/>
          <ac:spMkLst>
            <pc:docMk/>
            <pc:sldMk cId="1531978635" sldId="260"/>
            <ac:spMk id="3" creationId="{67AB4770-D0DD-4FAA-B226-E6D55F9F0684}"/>
          </ac:spMkLst>
        </pc:spChg>
        <pc:spChg chg="add del">
          <ac:chgData name="kadirvelan lingeswaran" userId="8731a317ce69d4c6" providerId="LiveId" clId="{5E6E2449-0C33-400A-8D1B-FC2269BF6B06}" dt="2020-10-26T14:49:54.779" v="1570" actId="11529"/>
          <ac:spMkLst>
            <pc:docMk/>
            <pc:sldMk cId="1531978635" sldId="260"/>
            <ac:spMk id="4" creationId="{141D6ECD-E79A-46BA-A7A6-32115701D9C6}"/>
          </ac:spMkLst>
        </pc:spChg>
        <pc:spChg chg="add del mod">
          <ac:chgData name="kadirvelan lingeswaran" userId="8731a317ce69d4c6" providerId="LiveId" clId="{5E6E2449-0C33-400A-8D1B-FC2269BF6B06}" dt="2020-10-26T14:51:23.277" v="1618" actId="478"/>
          <ac:spMkLst>
            <pc:docMk/>
            <pc:sldMk cId="1531978635" sldId="260"/>
            <ac:spMk id="5" creationId="{64410627-A96B-4FAA-8BF7-B9F866BC3C6C}"/>
          </ac:spMkLst>
        </pc:spChg>
        <pc:spChg chg="add del">
          <ac:chgData name="kadirvelan lingeswaran" userId="8731a317ce69d4c6" providerId="LiveId" clId="{5E6E2449-0C33-400A-8D1B-FC2269BF6B06}" dt="2020-10-26T14:52:26.133" v="1650" actId="11529"/>
          <ac:spMkLst>
            <pc:docMk/>
            <pc:sldMk cId="1531978635" sldId="260"/>
            <ac:spMk id="6" creationId="{AD30E3C5-A0AB-477C-A63A-56C725CDEDEA}"/>
          </ac:spMkLst>
        </pc:spChg>
        <pc:spChg chg="add mod">
          <ac:chgData name="kadirvelan lingeswaran" userId="8731a317ce69d4c6" providerId="LiveId" clId="{5E6E2449-0C33-400A-8D1B-FC2269BF6B06}" dt="2020-10-26T14:57:24.490" v="1724" actId="20577"/>
          <ac:spMkLst>
            <pc:docMk/>
            <pc:sldMk cId="1531978635" sldId="260"/>
            <ac:spMk id="7" creationId="{49FBED9E-587E-4D81-A7E3-ADB58217A674}"/>
          </ac:spMkLst>
        </pc:spChg>
        <pc:spChg chg="add mod">
          <ac:chgData name="kadirvelan lingeswaran" userId="8731a317ce69d4c6" providerId="LiveId" clId="{5E6E2449-0C33-400A-8D1B-FC2269BF6B06}" dt="2020-10-26T14:57:33.929" v="1738" actId="20577"/>
          <ac:spMkLst>
            <pc:docMk/>
            <pc:sldMk cId="1531978635" sldId="260"/>
            <ac:spMk id="9" creationId="{690722C9-9194-48BA-B496-FC4821C896C6}"/>
          </ac:spMkLst>
        </pc:spChg>
        <pc:spChg chg="add del">
          <ac:chgData name="kadirvelan lingeswaran" userId="8731a317ce69d4c6" providerId="LiveId" clId="{5E6E2449-0C33-400A-8D1B-FC2269BF6B06}" dt="2020-10-26T14:55:39.392" v="1675" actId="11529"/>
          <ac:spMkLst>
            <pc:docMk/>
            <pc:sldMk cId="1531978635" sldId="260"/>
            <ac:spMk id="10" creationId="{0CAC1123-1171-42FA-A793-184A232EE004}"/>
          </ac:spMkLst>
        </pc:spChg>
        <pc:spChg chg="add del mod">
          <ac:chgData name="kadirvelan lingeswaran" userId="8731a317ce69d4c6" providerId="LiveId" clId="{5E6E2449-0C33-400A-8D1B-FC2269BF6B06}" dt="2020-10-26T14:55:38.258" v="1673" actId="11529"/>
          <ac:spMkLst>
            <pc:docMk/>
            <pc:sldMk cId="1531978635" sldId="260"/>
            <ac:spMk id="11" creationId="{1D93F2A9-BC98-4FF3-9F8C-7C4A97624019}"/>
          </ac:spMkLst>
        </pc:spChg>
        <pc:spChg chg="add mod">
          <ac:chgData name="kadirvelan lingeswaran" userId="8731a317ce69d4c6" providerId="LiveId" clId="{5E6E2449-0C33-400A-8D1B-FC2269BF6B06}" dt="2020-10-26T14:57:51.410" v="1742" actId="1076"/>
          <ac:spMkLst>
            <pc:docMk/>
            <pc:sldMk cId="1531978635" sldId="260"/>
            <ac:spMk id="12" creationId="{1CE5FC49-3E1C-4771-8FBB-FD49DB3F9C84}"/>
          </ac:spMkLst>
        </pc:spChg>
        <pc:spChg chg="add mod">
          <ac:chgData name="kadirvelan lingeswaran" userId="8731a317ce69d4c6" providerId="LiveId" clId="{5E6E2449-0C33-400A-8D1B-FC2269BF6B06}" dt="2020-10-26T14:59:55.944" v="1803" actId="1076"/>
          <ac:spMkLst>
            <pc:docMk/>
            <pc:sldMk cId="1531978635" sldId="260"/>
            <ac:spMk id="27" creationId="{F398A888-B13C-4411-9CDE-DFB7CB649A3C}"/>
          </ac:spMkLst>
        </pc:spChg>
        <pc:spChg chg="add del mod">
          <ac:chgData name="kadirvelan lingeswaran" userId="8731a317ce69d4c6" providerId="LiveId" clId="{5E6E2449-0C33-400A-8D1B-FC2269BF6B06}" dt="2020-10-26T15:01:08.197" v="1816" actId="478"/>
          <ac:spMkLst>
            <pc:docMk/>
            <pc:sldMk cId="1531978635" sldId="260"/>
            <ac:spMk id="29" creationId="{7D78BECF-39C2-4072-AF07-779CD2643AC5}"/>
          </ac:spMkLst>
        </pc:spChg>
        <pc:spChg chg="add del">
          <ac:chgData name="kadirvelan lingeswaran" userId="8731a317ce69d4c6" providerId="LiveId" clId="{5E6E2449-0C33-400A-8D1B-FC2269BF6B06}" dt="2020-10-26T15:00:42.169" v="1809" actId="22"/>
          <ac:spMkLst>
            <pc:docMk/>
            <pc:sldMk cId="1531978635" sldId="260"/>
            <ac:spMk id="31" creationId="{77779DB4-06F1-44DF-B0D0-A0BC3FA97BC4}"/>
          </ac:spMkLst>
        </pc:spChg>
        <pc:spChg chg="add del">
          <ac:chgData name="kadirvelan lingeswaran" userId="8731a317ce69d4c6" providerId="LiveId" clId="{5E6E2449-0C33-400A-8D1B-FC2269BF6B06}" dt="2020-10-26T15:00:42.169" v="1809" actId="22"/>
          <ac:spMkLst>
            <pc:docMk/>
            <pc:sldMk cId="1531978635" sldId="260"/>
            <ac:spMk id="33" creationId="{3C50A9B3-F2F0-4748-8A47-EFA696A3EDB7}"/>
          </ac:spMkLst>
        </pc:spChg>
        <pc:spChg chg="add del">
          <ac:chgData name="kadirvelan lingeswaran" userId="8731a317ce69d4c6" providerId="LiveId" clId="{5E6E2449-0C33-400A-8D1B-FC2269BF6B06}" dt="2020-10-26T15:00:42.169" v="1809" actId="22"/>
          <ac:spMkLst>
            <pc:docMk/>
            <pc:sldMk cId="1531978635" sldId="260"/>
            <ac:spMk id="35" creationId="{57AB27B3-0ABA-4AF1-9ACD-5E82A95A89A6}"/>
          </ac:spMkLst>
        </pc:spChg>
        <pc:spChg chg="add del">
          <ac:chgData name="kadirvelan lingeswaran" userId="8731a317ce69d4c6" providerId="LiveId" clId="{5E6E2449-0C33-400A-8D1B-FC2269BF6B06}" dt="2020-10-26T15:00:49.527" v="1811" actId="22"/>
          <ac:spMkLst>
            <pc:docMk/>
            <pc:sldMk cId="1531978635" sldId="260"/>
            <ac:spMk id="37" creationId="{4BE9B945-79A8-4E09-9967-C161CB953743}"/>
          </ac:spMkLst>
        </pc:spChg>
        <pc:spChg chg="add del">
          <ac:chgData name="kadirvelan lingeswaran" userId="8731a317ce69d4c6" providerId="LiveId" clId="{5E6E2449-0C33-400A-8D1B-FC2269BF6B06}" dt="2020-10-26T15:00:49.527" v="1811" actId="22"/>
          <ac:spMkLst>
            <pc:docMk/>
            <pc:sldMk cId="1531978635" sldId="260"/>
            <ac:spMk id="39" creationId="{8E851810-0346-43E6-902F-D33F6E1F77B6}"/>
          </ac:spMkLst>
        </pc:spChg>
        <pc:spChg chg="add del">
          <ac:chgData name="kadirvelan lingeswaran" userId="8731a317ce69d4c6" providerId="LiveId" clId="{5E6E2449-0C33-400A-8D1B-FC2269BF6B06}" dt="2020-10-26T15:00:49.527" v="1811" actId="22"/>
          <ac:spMkLst>
            <pc:docMk/>
            <pc:sldMk cId="1531978635" sldId="260"/>
            <ac:spMk id="41" creationId="{E2C47C9D-4357-45A8-A614-B474796F033C}"/>
          </ac:spMkLst>
        </pc:spChg>
        <pc:spChg chg="add del">
          <ac:chgData name="kadirvelan lingeswaran" userId="8731a317ce69d4c6" providerId="LiveId" clId="{5E6E2449-0C33-400A-8D1B-FC2269BF6B06}" dt="2020-10-26T15:00:53.055" v="1813" actId="22"/>
          <ac:spMkLst>
            <pc:docMk/>
            <pc:sldMk cId="1531978635" sldId="260"/>
            <ac:spMk id="43" creationId="{D78664E0-BA03-452A-944E-3A8F0D922DBD}"/>
          </ac:spMkLst>
        </pc:spChg>
        <pc:spChg chg="add del">
          <ac:chgData name="kadirvelan lingeswaran" userId="8731a317ce69d4c6" providerId="LiveId" clId="{5E6E2449-0C33-400A-8D1B-FC2269BF6B06}" dt="2020-10-26T15:00:53.055" v="1813" actId="22"/>
          <ac:spMkLst>
            <pc:docMk/>
            <pc:sldMk cId="1531978635" sldId="260"/>
            <ac:spMk id="45" creationId="{27B0FADB-5268-4B4E-88CD-8B718282E1C0}"/>
          </ac:spMkLst>
        </pc:spChg>
        <pc:spChg chg="add del">
          <ac:chgData name="kadirvelan lingeswaran" userId="8731a317ce69d4c6" providerId="LiveId" clId="{5E6E2449-0C33-400A-8D1B-FC2269BF6B06}" dt="2020-10-26T15:00:53.055" v="1813" actId="22"/>
          <ac:spMkLst>
            <pc:docMk/>
            <pc:sldMk cId="1531978635" sldId="260"/>
            <ac:spMk id="47" creationId="{A34C41F6-85F7-423C-8B88-25E98634AA48}"/>
          </ac:spMkLst>
        </pc:spChg>
        <pc:spChg chg="add del mod">
          <ac:chgData name="kadirvelan lingeswaran" userId="8731a317ce69d4c6" providerId="LiveId" clId="{5E6E2449-0C33-400A-8D1B-FC2269BF6B06}" dt="2020-10-26T15:01:23.741" v="1818" actId="478"/>
          <ac:spMkLst>
            <pc:docMk/>
            <pc:sldMk cId="1531978635" sldId="260"/>
            <ac:spMk id="49" creationId="{B9488993-2F4D-4B4D-87A1-3D51DDC5768F}"/>
          </ac:spMkLst>
        </pc:spChg>
        <pc:spChg chg="add del mod">
          <ac:chgData name="kadirvelan lingeswaran" userId="8731a317ce69d4c6" providerId="LiveId" clId="{5E6E2449-0C33-400A-8D1B-FC2269BF6B06}" dt="2020-10-26T15:01:23.741" v="1818" actId="478"/>
          <ac:spMkLst>
            <pc:docMk/>
            <pc:sldMk cId="1531978635" sldId="260"/>
            <ac:spMk id="51" creationId="{E934FCF6-5D41-48AD-966E-A4FA8B3FBD4E}"/>
          </ac:spMkLst>
        </pc:spChg>
        <pc:spChg chg="add del mod">
          <ac:chgData name="kadirvelan lingeswaran" userId="8731a317ce69d4c6" providerId="LiveId" clId="{5E6E2449-0C33-400A-8D1B-FC2269BF6B06}" dt="2020-10-26T15:01:23.741" v="1818" actId="478"/>
          <ac:spMkLst>
            <pc:docMk/>
            <pc:sldMk cId="1531978635" sldId="260"/>
            <ac:spMk id="53" creationId="{13515C98-A04A-44E3-A4DD-0932D975E696}"/>
          </ac:spMkLst>
        </pc:spChg>
        <pc:spChg chg="add mod">
          <ac:chgData name="kadirvelan lingeswaran" userId="8731a317ce69d4c6" providerId="LiveId" clId="{5E6E2449-0C33-400A-8D1B-FC2269BF6B06}" dt="2020-10-26T15:04:46.716" v="1875" actId="20577"/>
          <ac:spMkLst>
            <pc:docMk/>
            <pc:sldMk cId="1531978635" sldId="260"/>
            <ac:spMk id="54" creationId="{FFE1C28C-85D4-41F3-A238-C12AF41E83C6}"/>
          </ac:spMkLst>
        </pc:spChg>
        <pc:spChg chg="add del mod">
          <ac:chgData name="kadirvelan lingeswaran" userId="8731a317ce69d4c6" providerId="LiveId" clId="{5E6E2449-0C33-400A-8D1B-FC2269BF6B06}" dt="2020-10-26T15:01:34.128" v="1819" actId="478"/>
          <ac:spMkLst>
            <pc:docMk/>
            <pc:sldMk cId="1531978635" sldId="260"/>
            <ac:spMk id="55" creationId="{8C7B4145-8199-459F-8988-A27E3D740229}"/>
          </ac:spMkLst>
        </pc:spChg>
        <pc:spChg chg="add mod">
          <ac:chgData name="kadirvelan lingeswaran" userId="8731a317ce69d4c6" providerId="LiveId" clId="{5E6E2449-0C33-400A-8D1B-FC2269BF6B06}" dt="2020-10-26T15:02:26.657" v="1829" actId="1076"/>
          <ac:spMkLst>
            <pc:docMk/>
            <pc:sldMk cId="1531978635" sldId="260"/>
            <ac:spMk id="56" creationId="{7AFD5A5F-1EC5-4020-B2B5-C5C669D8B6AE}"/>
          </ac:spMkLst>
        </pc:spChg>
        <pc:cxnChg chg="add mod">
          <ac:chgData name="kadirvelan lingeswaran" userId="8731a317ce69d4c6" providerId="LiveId" clId="{5E6E2449-0C33-400A-8D1B-FC2269BF6B06}" dt="2020-10-26T14:57:51.410" v="1742" actId="1076"/>
          <ac:cxnSpMkLst>
            <pc:docMk/>
            <pc:sldMk cId="1531978635" sldId="260"/>
            <ac:cxnSpMk id="14" creationId="{A2FBE968-3D2D-40D2-A531-F587314C1B83}"/>
          </ac:cxnSpMkLst>
        </pc:cxnChg>
        <pc:cxnChg chg="add mod">
          <ac:chgData name="kadirvelan lingeswaran" userId="8731a317ce69d4c6" providerId="LiveId" clId="{5E6E2449-0C33-400A-8D1B-FC2269BF6B06}" dt="2020-10-26T14:57:51.410" v="1742" actId="1076"/>
          <ac:cxnSpMkLst>
            <pc:docMk/>
            <pc:sldMk cId="1531978635" sldId="260"/>
            <ac:cxnSpMk id="16" creationId="{8B6AB103-31E1-47D7-95DE-537FF7F04625}"/>
          </ac:cxnSpMkLst>
        </pc:cxnChg>
        <pc:cxnChg chg="add mod">
          <ac:chgData name="kadirvelan lingeswaran" userId="8731a317ce69d4c6" providerId="LiveId" clId="{5E6E2449-0C33-400A-8D1B-FC2269BF6B06}" dt="2020-10-26T15:04:42.340" v="1871" actId="1037"/>
          <ac:cxnSpMkLst>
            <pc:docMk/>
            <pc:sldMk cId="1531978635" sldId="260"/>
            <ac:cxnSpMk id="58" creationId="{36E7B671-5175-404E-863B-250BC6B8C124}"/>
          </ac:cxnSpMkLst>
        </pc:cxnChg>
        <pc:cxnChg chg="add mod">
          <ac:chgData name="kadirvelan lingeswaran" userId="8731a317ce69d4c6" providerId="LiveId" clId="{5E6E2449-0C33-400A-8D1B-FC2269BF6B06}" dt="2020-10-26T15:04:42.340" v="1871" actId="1037"/>
          <ac:cxnSpMkLst>
            <pc:docMk/>
            <pc:sldMk cId="1531978635" sldId="260"/>
            <ac:cxnSpMk id="60" creationId="{7ADCE513-5B0D-4453-B4CE-17202A737F18}"/>
          </ac:cxnSpMkLst>
        </pc:cxnChg>
      </pc:sldChg>
      <pc:sldChg chg="addSp delSp modSp mod">
        <pc:chgData name="kadirvelan lingeswaran" userId="8731a317ce69d4c6" providerId="LiveId" clId="{5E6E2449-0C33-400A-8D1B-FC2269BF6B06}" dt="2020-10-26T13:11:10.667" v="781" actId="207"/>
        <pc:sldMkLst>
          <pc:docMk/>
          <pc:sldMk cId="4175190200" sldId="261"/>
        </pc:sldMkLst>
        <pc:spChg chg="add del mod">
          <ac:chgData name="kadirvelan lingeswaran" userId="8731a317ce69d4c6" providerId="LiveId" clId="{5E6E2449-0C33-400A-8D1B-FC2269BF6B06}" dt="2020-10-26T13:11:10.667" v="781" actId="207"/>
          <ac:spMkLst>
            <pc:docMk/>
            <pc:sldMk cId="4175190200" sldId="261"/>
            <ac:spMk id="3" creationId="{67AB4770-D0DD-4FAA-B226-E6D55F9F0684}"/>
          </ac:spMkLst>
        </pc:spChg>
        <pc:picChg chg="add del mod ord">
          <ac:chgData name="kadirvelan lingeswaran" userId="8731a317ce69d4c6" providerId="LiveId" clId="{5E6E2449-0C33-400A-8D1B-FC2269BF6B06}" dt="2020-10-26T13:04:51.181" v="700" actId="22"/>
          <ac:picMkLst>
            <pc:docMk/>
            <pc:sldMk cId="4175190200" sldId="261"/>
            <ac:picMk id="5" creationId="{EF3E5E7A-7A22-48C8-8356-44C09E9221C6}"/>
          </ac:picMkLst>
        </pc:picChg>
      </pc:sldChg>
      <pc:sldChg chg="addSp delSp modSp mod">
        <pc:chgData name="kadirvelan lingeswaran" userId="8731a317ce69d4c6" providerId="LiveId" clId="{5E6E2449-0C33-400A-8D1B-FC2269BF6B06}" dt="2020-10-26T13:17:08.891" v="853"/>
        <pc:sldMkLst>
          <pc:docMk/>
          <pc:sldMk cId="2838404954" sldId="262"/>
        </pc:sldMkLst>
        <pc:spChg chg="mod">
          <ac:chgData name="kadirvelan lingeswaran" userId="8731a317ce69d4c6" providerId="LiveId" clId="{5E6E2449-0C33-400A-8D1B-FC2269BF6B06}" dt="2020-10-26T13:17:08.891" v="853"/>
          <ac:spMkLst>
            <pc:docMk/>
            <pc:sldMk cId="2838404954" sldId="262"/>
            <ac:spMk id="3" creationId="{46BDAC04-3446-4601-AA18-DBA60832523A}"/>
          </ac:spMkLst>
        </pc:spChg>
        <pc:spChg chg="add del">
          <ac:chgData name="kadirvelan lingeswaran" userId="8731a317ce69d4c6" providerId="LiveId" clId="{5E6E2449-0C33-400A-8D1B-FC2269BF6B06}" dt="2020-10-26T13:12:54.316" v="805"/>
          <ac:spMkLst>
            <pc:docMk/>
            <pc:sldMk cId="2838404954" sldId="262"/>
            <ac:spMk id="4" creationId="{F9CC23E5-69C2-4EC1-AA4F-D7F91F6172C8}"/>
          </ac:spMkLst>
        </pc:spChg>
        <pc:spChg chg="add del">
          <ac:chgData name="kadirvelan lingeswaran" userId="8731a317ce69d4c6" providerId="LiveId" clId="{5E6E2449-0C33-400A-8D1B-FC2269BF6B06}" dt="2020-10-26T13:13:07.366" v="807"/>
          <ac:spMkLst>
            <pc:docMk/>
            <pc:sldMk cId="2838404954" sldId="262"/>
            <ac:spMk id="5" creationId="{9C90C386-CD05-4022-BBE1-87678709C771}"/>
          </ac:spMkLst>
        </pc:spChg>
        <pc:spChg chg="add del">
          <ac:chgData name="kadirvelan lingeswaran" userId="8731a317ce69d4c6" providerId="LiveId" clId="{5E6E2449-0C33-400A-8D1B-FC2269BF6B06}" dt="2020-10-26T13:13:16.389" v="809"/>
          <ac:spMkLst>
            <pc:docMk/>
            <pc:sldMk cId="2838404954" sldId="262"/>
            <ac:spMk id="6" creationId="{51F3ADA1-4BE1-42B8-B367-CECD428C09EE}"/>
          </ac:spMkLst>
        </pc:spChg>
        <pc:spChg chg="add del mod">
          <ac:chgData name="kadirvelan lingeswaran" userId="8731a317ce69d4c6" providerId="LiveId" clId="{5E6E2449-0C33-400A-8D1B-FC2269BF6B06}" dt="2020-10-26T13:16:04.669" v="832" actId="478"/>
          <ac:spMkLst>
            <pc:docMk/>
            <pc:sldMk cId="2838404954" sldId="262"/>
            <ac:spMk id="7" creationId="{C15B5D3C-CB43-4415-B1BC-9EBDF0FCCF6B}"/>
          </ac:spMkLst>
        </pc:spChg>
      </pc:sldChg>
      <pc:sldChg chg="addSp delSp modSp add del mod">
        <pc:chgData name="kadirvelan lingeswaran" userId="8731a317ce69d4c6" providerId="LiveId" clId="{5E6E2449-0C33-400A-8D1B-FC2269BF6B06}" dt="2020-10-26T14:13:41.019" v="998" actId="47"/>
        <pc:sldMkLst>
          <pc:docMk/>
          <pc:sldMk cId="315820520" sldId="263"/>
        </pc:sldMkLst>
        <pc:spChg chg="del mod">
          <ac:chgData name="kadirvelan lingeswaran" userId="8731a317ce69d4c6" providerId="LiveId" clId="{5E6E2449-0C33-400A-8D1B-FC2269BF6B06}" dt="2020-10-26T14:10:16.294" v="943"/>
          <ac:spMkLst>
            <pc:docMk/>
            <pc:sldMk cId="315820520" sldId="263"/>
            <ac:spMk id="3" creationId="{3DE7B858-3351-4A4A-A56C-3B8DD5B0A134}"/>
          </ac:spMkLst>
        </pc:spChg>
        <pc:spChg chg="add del mod">
          <ac:chgData name="kadirvelan lingeswaran" userId="8731a317ce69d4c6" providerId="LiveId" clId="{5E6E2449-0C33-400A-8D1B-FC2269BF6B06}" dt="2020-10-26T14:11:26.867" v="959" actId="478"/>
          <ac:spMkLst>
            <pc:docMk/>
            <pc:sldMk cId="315820520" sldId="263"/>
            <ac:spMk id="9" creationId="{10AC46ED-A013-46D9-B9E9-3DE37ED9E60F}"/>
          </ac:spMkLst>
        </pc:spChg>
        <pc:spChg chg="add mod">
          <ac:chgData name="kadirvelan lingeswaran" userId="8731a317ce69d4c6" providerId="LiveId" clId="{5E6E2449-0C33-400A-8D1B-FC2269BF6B06}" dt="2020-10-26T14:13:39.590" v="997" actId="14100"/>
          <ac:spMkLst>
            <pc:docMk/>
            <pc:sldMk cId="315820520" sldId="263"/>
            <ac:spMk id="11" creationId="{2A05E8D6-D240-49D5-83A0-67B790DDB313}"/>
          </ac:spMkLst>
        </pc:spChg>
        <pc:picChg chg="add del mod">
          <ac:chgData name="kadirvelan lingeswaran" userId="8731a317ce69d4c6" providerId="LiveId" clId="{5E6E2449-0C33-400A-8D1B-FC2269BF6B06}" dt="2020-10-26T14:12:21.582" v="972" actId="478"/>
          <ac:picMkLst>
            <pc:docMk/>
            <pc:sldMk cId="315820520" sldId="263"/>
            <ac:picMk id="5" creationId="{18D2762D-8BE0-409E-89BE-88C97A21AAD5}"/>
          </ac:picMkLst>
        </pc:picChg>
        <pc:picChg chg="add del mod">
          <ac:chgData name="kadirvelan lingeswaran" userId="8731a317ce69d4c6" providerId="LiveId" clId="{5E6E2449-0C33-400A-8D1B-FC2269BF6B06}" dt="2020-10-26T14:13:35.777" v="996" actId="478"/>
          <ac:picMkLst>
            <pc:docMk/>
            <pc:sldMk cId="315820520" sldId="263"/>
            <ac:picMk id="7" creationId="{F4847DDD-62C1-453C-856F-4031F5A917C1}"/>
          </ac:picMkLst>
        </pc:picChg>
      </pc:sldChg>
      <pc:sldChg chg="addSp delSp modSp add mod">
        <pc:chgData name="kadirvelan lingeswaran" userId="8731a317ce69d4c6" providerId="LiveId" clId="{5E6E2449-0C33-400A-8D1B-FC2269BF6B06}" dt="2020-10-26T13:22:21.659" v="903" actId="14100"/>
        <pc:sldMkLst>
          <pc:docMk/>
          <pc:sldMk cId="2955756611" sldId="267"/>
        </pc:sldMkLst>
        <pc:spChg chg="mod">
          <ac:chgData name="kadirvelan lingeswaran" userId="8731a317ce69d4c6" providerId="LiveId" clId="{5E6E2449-0C33-400A-8D1B-FC2269BF6B06}" dt="2020-10-26T13:22:21.659" v="903" actId="14100"/>
          <ac:spMkLst>
            <pc:docMk/>
            <pc:sldMk cId="2955756611" sldId="267"/>
            <ac:spMk id="2" creationId="{1075ADEC-9F08-4DCD-B838-A11224DCE298}"/>
          </ac:spMkLst>
        </pc:spChg>
        <pc:spChg chg="mod">
          <ac:chgData name="kadirvelan lingeswaran" userId="8731a317ce69d4c6" providerId="LiveId" clId="{5E6E2449-0C33-400A-8D1B-FC2269BF6B06}" dt="2020-10-26T13:22:02.164" v="901" actId="20577"/>
          <ac:spMkLst>
            <pc:docMk/>
            <pc:sldMk cId="2955756611" sldId="267"/>
            <ac:spMk id="3" creationId="{46BDAC04-3446-4601-AA18-DBA60832523A}"/>
          </ac:spMkLst>
        </pc:spChg>
        <pc:spChg chg="add del">
          <ac:chgData name="kadirvelan lingeswaran" userId="8731a317ce69d4c6" providerId="LiveId" clId="{5E6E2449-0C33-400A-8D1B-FC2269BF6B06}" dt="2020-10-26T13:19:41.303" v="858"/>
          <ac:spMkLst>
            <pc:docMk/>
            <pc:sldMk cId="2955756611" sldId="267"/>
            <ac:spMk id="4" creationId="{02BC70FB-C0E2-4C82-A819-3A2FCADC82B6}"/>
          </ac:spMkLst>
        </pc:spChg>
        <pc:spChg chg="add del">
          <ac:chgData name="kadirvelan lingeswaran" userId="8731a317ce69d4c6" providerId="LiveId" clId="{5E6E2449-0C33-400A-8D1B-FC2269BF6B06}" dt="2020-10-26T13:19:59.820" v="867"/>
          <ac:spMkLst>
            <pc:docMk/>
            <pc:sldMk cId="2955756611" sldId="267"/>
            <ac:spMk id="5" creationId="{B9292877-6D0A-4F3D-B3C2-1EC0CAB5BADC}"/>
          </ac:spMkLst>
        </pc:spChg>
        <pc:spChg chg="add del mod">
          <ac:chgData name="kadirvelan lingeswaran" userId="8731a317ce69d4c6" providerId="LiveId" clId="{5E6E2449-0C33-400A-8D1B-FC2269BF6B06}" dt="2020-10-26T13:22:15.922" v="902" actId="478"/>
          <ac:spMkLst>
            <pc:docMk/>
            <pc:sldMk cId="2955756611" sldId="267"/>
            <ac:spMk id="6" creationId="{0BD7D5C8-02EA-43ED-90A5-C710532DDFF1}"/>
          </ac:spMkLst>
        </pc:spChg>
      </pc:sldChg>
      <pc:sldChg chg="addSp modSp add mod">
        <pc:chgData name="kadirvelan lingeswaran" userId="8731a317ce69d4c6" providerId="LiveId" clId="{5E6E2449-0C33-400A-8D1B-FC2269BF6B06}" dt="2020-10-26T13:40:31.401" v="922" actId="21"/>
        <pc:sldMkLst>
          <pc:docMk/>
          <pc:sldMk cId="2646046450" sldId="268"/>
        </pc:sldMkLst>
        <pc:spChg chg="mod">
          <ac:chgData name="kadirvelan lingeswaran" userId="8731a317ce69d4c6" providerId="LiveId" clId="{5E6E2449-0C33-400A-8D1B-FC2269BF6B06}" dt="2020-10-26T13:40:31.401" v="922" actId="21"/>
          <ac:spMkLst>
            <pc:docMk/>
            <pc:sldMk cId="2646046450" sldId="268"/>
            <ac:spMk id="3" creationId="{46BDAC04-3446-4601-AA18-DBA60832523A}"/>
          </ac:spMkLst>
        </pc:spChg>
        <pc:spChg chg="add mod">
          <ac:chgData name="kadirvelan lingeswaran" userId="8731a317ce69d4c6" providerId="LiveId" clId="{5E6E2449-0C33-400A-8D1B-FC2269BF6B06}" dt="2020-10-26T13:38:36.097" v="911" actId="21"/>
          <ac:spMkLst>
            <pc:docMk/>
            <pc:sldMk cId="2646046450" sldId="268"/>
            <ac:spMk id="4" creationId="{A4088B73-C76A-4694-9B2F-3E22706D3F27}"/>
          </ac:spMkLst>
        </pc:spChg>
      </pc:sldChg>
      <pc:sldChg chg="addSp modSp add mod">
        <pc:chgData name="kadirvelan lingeswaran" userId="8731a317ce69d4c6" providerId="LiveId" clId="{5E6E2449-0C33-400A-8D1B-FC2269BF6B06}" dt="2020-10-26T13:42:23.170" v="937" actId="21"/>
        <pc:sldMkLst>
          <pc:docMk/>
          <pc:sldMk cId="3241530098" sldId="269"/>
        </pc:sldMkLst>
        <pc:spChg chg="mod">
          <ac:chgData name="kadirvelan lingeswaran" userId="8731a317ce69d4c6" providerId="LiveId" clId="{5E6E2449-0C33-400A-8D1B-FC2269BF6B06}" dt="2020-10-26T13:42:23.170" v="937" actId="21"/>
          <ac:spMkLst>
            <pc:docMk/>
            <pc:sldMk cId="3241530098" sldId="269"/>
            <ac:spMk id="3" creationId="{46BDAC04-3446-4601-AA18-DBA60832523A}"/>
          </ac:spMkLst>
        </pc:spChg>
        <pc:spChg chg="add mod">
          <ac:chgData name="kadirvelan lingeswaran" userId="8731a317ce69d4c6" providerId="LiveId" clId="{5E6E2449-0C33-400A-8D1B-FC2269BF6B06}" dt="2020-10-26T13:41:21.235" v="931" actId="21"/>
          <ac:spMkLst>
            <pc:docMk/>
            <pc:sldMk cId="3241530098" sldId="269"/>
            <ac:spMk id="5" creationId="{D2A50A1D-518F-4BD8-9AAD-16688AC06096}"/>
          </ac:spMkLst>
        </pc:spChg>
      </pc:sldChg>
      <pc:sldChg chg="modSp add mod">
        <pc:chgData name="kadirvelan lingeswaran" userId="8731a317ce69d4c6" providerId="LiveId" clId="{5E6E2449-0C33-400A-8D1B-FC2269BF6B06}" dt="2020-10-26T13:42:34.784" v="942" actId="27636"/>
        <pc:sldMkLst>
          <pc:docMk/>
          <pc:sldMk cId="738074219" sldId="270"/>
        </pc:sldMkLst>
        <pc:spChg chg="mod">
          <ac:chgData name="kadirvelan lingeswaran" userId="8731a317ce69d4c6" providerId="LiveId" clId="{5E6E2449-0C33-400A-8D1B-FC2269BF6B06}" dt="2020-10-26T13:42:34.784" v="942" actId="27636"/>
          <ac:spMkLst>
            <pc:docMk/>
            <pc:sldMk cId="738074219" sldId="270"/>
            <ac:spMk id="3" creationId="{46BDAC04-3446-4601-AA18-DBA60832523A}"/>
          </ac:spMkLst>
        </pc:spChg>
      </pc:sldChg>
      <pc:sldChg chg="addSp delSp modSp add del mod">
        <pc:chgData name="kadirvelan lingeswaran" userId="8731a317ce69d4c6" providerId="LiveId" clId="{5E6E2449-0C33-400A-8D1B-FC2269BF6B06}" dt="2020-10-26T14:14:19.943" v="1003" actId="47"/>
        <pc:sldMkLst>
          <pc:docMk/>
          <pc:sldMk cId="2940331100" sldId="271"/>
        </pc:sldMkLst>
        <pc:spChg chg="add del mod">
          <ac:chgData name="kadirvelan lingeswaran" userId="8731a317ce69d4c6" providerId="LiveId" clId="{5E6E2449-0C33-400A-8D1B-FC2269BF6B06}" dt="2020-10-26T14:11:48.483" v="963"/>
          <ac:spMkLst>
            <pc:docMk/>
            <pc:sldMk cId="2940331100" sldId="271"/>
            <ac:spMk id="4" creationId="{D8386093-CD76-4905-ABAC-6F6A343D0809}"/>
          </ac:spMkLst>
        </pc:spChg>
        <pc:spChg chg="add del mod">
          <ac:chgData name="kadirvelan lingeswaran" userId="8731a317ce69d4c6" providerId="LiveId" clId="{5E6E2449-0C33-400A-8D1B-FC2269BF6B06}" dt="2020-10-26T14:11:59.138" v="966"/>
          <ac:spMkLst>
            <pc:docMk/>
            <pc:sldMk cId="2940331100" sldId="271"/>
            <ac:spMk id="9" creationId="{59912D5A-4011-4465-BB94-3F25A9112435}"/>
          </ac:spMkLst>
        </pc:spChg>
        <pc:spChg chg="add del mod">
          <ac:chgData name="kadirvelan lingeswaran" userId="8731a317ce69d4c6" providerId="LiveId" clId="{5E6E2449-0C33-400A-8D1B-FC2269BF6B06}" dt="2020-10-26T14:12:04.109" v="968"/>
          <ac:spMkLst>
            <pc:docMk/>
            <pc:sldMk cId="2940331100" sldId="271"/>
            <ac:spMk id="13" creationId="{84B4CEEA-9334-47D9-A5EB-12CEBBB3C676}"/>
          </ac:spMkLst>
        </pc:spChg>
        <pc:spChg chg="add del mod">
          <ac:chgData name="kadirvelan lingeswaran" userId="8731a317ce69d4c6" providerId="LiveId" clId="{5E6E2449-0C33-400A-8D1B-FC2269BF6B06}" dt="2020-10-26T14:12:17.478" v="971" actId="478"/>
          <ac:spMkLst>
            <pc:docMk/>
            <pc:sldMk cId="2940331100" sldId="271"/>
            <ac:spMk id="17" creationId="{631E051E-C7CD-4A93-A9C0-89F0EFDCA145}"/>
          </ac:spMkLst>
        </pc:spChg>
        <pc:picChg chg="del">
          <ac:chgData name="kadirvelan lingeswaran" userId="8731a317ce69d4c6" providerId="LiveId" clId="{5E6E2449-0C33-400A-8D1B-FC2269BF6B06}" dt="2020-10-26T14:10:37.451" v="945" actId="478"/>
          <ac:picMkLst>
            <pc:docMk/>
            <pc:sldMk cId="2940331100" sldId="271"/>
            <ac:picMk id="5" creationId="{18D2762D-8BE0-409E-89BE-88C97A21AAD5}"/>
          </ac:picMkLst>
        </pc:picChg>
        <pc:picChg chg="add del mod">
          <ac:chgData name="kadirvelan lingeswaran" userId="8731a317ce69d4c6" providerId="LiveId" clId="{5E6E2449-0C33-400A-8D1B-FC2269BF6B06}" dt="2020-10-26T14:11:53.731" v="965" actId="478"/>
          <ac:picMkLst>
            <pc:docMk/>
            <pc:sldMk cId="2940331100" sldId="271"/>
            <ac:picMk id="7" creationId="{3F2D33F9-0329-4E67-A012-41067A98F133}"/>
          </ac:picMkLst>
        </pc:picChg>
        <pc:picChg chg="add del mod">
          <ac:chgData name="kadirvelan lingeswaran" userId="8731a317ce69d4c6" providerId="LiveId" clId="{5E6E2449-0C33-400A-8D1B-FC2269BF6B06}" dt="2020-10-26T14:12:01.113" v="967" actId="478"/>
          <ac:picMkLst>
            <pc:docMk/>
            <pc:sldMk cId="2940331100" sldId="271"/>
            <ac:picMk id="11" creationId="{35416075-2607-4992-9A8D-422A53BF165F}"/>
          </ac:picMkLst>
        </pc:picChg>
        <pc:picChg chg="add del mod">
          <ac:chgData name="kadirvelan lingeswaran" userId="8731a317ce69d4c6" providerId="LiveId" clId="{5E6E2449-0C33-400A-8D1B-FC2269BF6B06}" dt="2020-10-26T14:12:08.348" v="970" actId="478"/>
          <ac:picMkLst>
            <pc:docMk/>
            <pc:sldMk cId="2940331100" sldId="271"/>
            <ac:picMk id="15" creationId="{99A4DE73-B922-46B6-A996-7B95FD4EE597}"/>
          </ac:picMkLst>
        </pc:picChg>
        <pc:picChg chg="add del mod">
          <ac:chgData name="kadirvelan lingeswaran" userId="8731a317ce69d4c6" providerId="LiveId" clId="{5E6E2449-0C33-400A-8D1B-FC2269BF6B06}" dt="2020-10-26T14:13:27.713" v="986"/>
          <ac:picMkLst>
            <pc:docMk/>
            <pc:sldMk cId="2940331100" sldId="271"/>
            <ac:picMk id="19" creationId="{32D77DDC-4958-43C5-8511-608835D3AA95}"/>
          </ac:picMkLst>
        </pc:picChg>
      </pc:sldChg>
      <pc:sldChg chg="add del">
        <pc:chgData name="kadirvelan lingeswaran" userId="8731a317ce69d4c6" providerId="LiveId" clId="{5E6E2449-0C33-400A-8D1B-FC2269BF6B06}" dt="2020-10-26T14:14:29.727" v="1004" actId="47"/>
        <pc:sldMkLst>
          <pc:docMk/>
          <pc:sldMk cId="149514334" sldId="272"/>
        </pc:sldMkLst>
      </pc:sldChg>
      <pc:sldChg chg="add del">
        <pc:chgData name="kadirvelan lingeswaran" userId="8731a317ce69d4c6" providerId="LiveId" clId="{5E6E2449-0C33-400A-8D1B-FC2269BF6B06}" dt="2020-10-26T14:13:29.459" v="992" actId="2890"/>
        <pc:sldMkLst>
          <pc:docMk/>
          <pc:sldMk cId="2867838728" sldId="272"/>
        </pc:sldMkLst>
      </pc:sldChg>
      <pc:sldChg chg="add del">
        <pc:chgData name="kadirvelan lingeswaran" userId="8731a317ce69d4c6" providerId="LiveId" clId="{5E6E2449-0C33-400A-8D1B-FC2269BF6B06}" dt="2020-10-26T14:13:29.272" v="991" actId="2890"/>
        <pc:sldMkLst>
          <pc:docMk/>
          <pc:sldMk cId="3556013648" sldId="273"/>
        </pc:sldMkLst>
      </pc:sldChg>
      <pc:sldChg chg="add del">
        <pc:chgData name="kadirvelan lingeswaran" userId="8731a317ce69d4c6" providerId="LiveId" clId="{5E6E2449-0C33-400A-8D1B-FC2269BF6B06}" dt="2020-10-26T14:14:29.727" v="1004" actId="47"/>
        <pc:sldMkLst>
          <pc:docMk/>
          <pc:sldMk cId="3681179417" sldId="273"/>
        </pc:sldMkLst>
      </pc:sldChg>
      <pc:sldChg chg="add del">
        <pc:chgData name="kadirvelan lingeswaran" userId="8731a317ce69d4c6" providerId="LiveId" clId="{5E6E2449-0C33-400A-8D1B-FC2269BF6B06}" dt="2020-10-26T14:14:29.727" v="1004" actId="47"/>
        <pc:sldMkLst>
          <pc:docMk/>
          <pc:sldMk cId="1161151699" sldId="274"/>
        </pc:sldMkLst>
      </pc:sldChg>
      <pc:sldChg chg="add del">
        <pc:chgData name="kadirvelan lingeswaran" userId="8731a317ce69d4c6" providerId="LiveId" clId="{5E6E2449-0C33-400A-8D1B-FC2269BF6B06}" dt="2020-10-26T14:13:29.028" v="990" actId="2890"/>
        <pc:sldMkLst>
          <pc:docMk/>
          <pc:sldMk cId="1919035419" sldId="274"/>
        </pc:sldMkLst>
      </pc:sldChg>
      <pc:sldChg chg="add del">
        <pc:chgData name="kadirvelan lingeswaran" userId="8731a317ce69d4c6" providerId="LiveId" clId="{5E6E2449-0C33-400A-8D1B-FC2269BF6B06}" dt="2020-10-26T14:13:28.835" v="989" actId="2890"/>
        <pc:sldMkLst>
          <pc:docMk/>
          <pc:sldMk cId="847464530" sldId="275"/>
        </pc:sldMkLst>
      </pc:sldChg>
      <pc:sldChg chg="add del">
        <pc:chgData name="kadirvelan lingeswaran" userId="8731a317ce69d4c6" providerId="LiveId" clId="{5E6E2449-0C33-400A-8D1B-FC2269BF6B06}" dt="2020-10-26T14:14:29.727" v="1004" actId="47"/>
        <pc:sldMkLst>
          <pc:docMk/>
          <pc:sldMk cId="4193242472" sldId="275"/>
        </pc:sldMkLst>
      </pc:sldChg>
      <pc:sldChg chg="add del">
        <pc:chgData name="kadirvelan lingeswaran" userId="8731a317ce69d4c6" providerId="LiveId" clId="{5E6E2449-0C33-400A-8D1B-FC2269BF6B06}" dt="2020-10-26T14:14:29.727" v="1004" actId="47"/>
        <pc:sldMkLst>
          <pc:docMk/>
          <pc:sldMk cId="422233198" sldId="276"/>
        </pc:sldMkLst>
      </pc:sldChg>
      <pc:sldChg chg="add del">
        <pc:chgData name="kadirvelan lingeswaran" userId="8731a317ce69d4c6" providerId="LiveId" clId="{5E6E2449-0C33-400A-8D1B-FC2269BF6B06}" dt="2020-10-26T14:13:28.662" v="988" actId="2890"/>
        <pc:sldMkLst>
          <pc:docMk/>
          <pc:sldMk cId="805923998" sldId="276"/>
        </pc:sldMkLst>
      </pc:sldChg>
      <pc:sldChg chg="add del">
        <pc:chgData name="kadirvelan lingeswaran" userId="8731a317ce69d4c6" providerId="LiveId" clId="{5E6E2449-0C33-400A-8D1B-FC2269BF6B06}" dt="2020-10-26T14:14:29.727" v="1004" actId="47"/>
        <pc:sldMkLst>
          <pc:docMk/>
          <pc:sldMk cId="249792424" sldId="277"/>
        </pc:sldMkLst>
      </pc:sldChg>
      <pc:sldChg chg="add del">
        <pc:chgData name="kadirvelan lingeswaran" userId="8731a317ce69d4c6" providerId="LiveId" clId="{5E6E2449-0C33-400A-8D1B-FC2269BF6B06}" dt="2020-10-26T14:13:28.045" v="987" actId="2890"/>
        <pc:sldMkLst>
          <pc:docMk/>
          <pc:sldMk cId="2601832958" sldId="277"/>
        </pc:sldMkLst>
      </pc:sldChg>
      <pc:sldChg chg="addSp delSp modSp add del mod">
        <pc:chgData name="kadirvelan lingeswaran" userId="8731a317ce69d4c6" providerId="LiveId" clId="{5E6E2449-0C33-400A-8D1B-FC2269BF6B06}" dt="2020-10-26T14:43:57.816" v="1556" actId="1076"/>
        <pc:sldMkLst>
          <pc:docMk/>
          <pc:sldMk cId="1224263545" sldId="278"/>
        </pc:sldMkLst>
        <pc:spChg chg="del">
          <ac:chgData name="kadirvelan lingeswaran" userId="8731a317ce69d4c6" providerId="LiveId" clId="{5E6E2449-0C33-400A-8D1B-FC2269BF6B06}" dt="2020-10-26T14:42:56.497" v="1529" actId="478"/>
          <ac:spMkLst>
            <pc:docMk/>
            <pc:sldMk cId="1224263545" sldId="278"/>
            <ac:spMk id="2" creationId="{164825B5-A89C-4CB8-BA2E-17493364DEED}"/>
          </ac:spMkLst>
        </pc:spChg>
        <pc:spChg chg="del">
          <ac:chgData name="kadirvelan lingeswaran" userId="8731a317ce69d4c6" providerId="LiveId" clId="{5E6E2449-0C33-400A-8D1B-FC2269BF6B06}" dt="2020-10-26T14:11:02.978" v="953"/>
          <ac:spMkLst>
            <pc:docMk/>
            <pc:sldMk cId="1224263545" sldId="278"/>
            <ac:spMk id="4" creationId="{D8386093-CD76-4905-ABAC-6F6A343D0809}"/>
          </ac:spMkLst>
        </pc:spChg>
        <pc:spChg chg="add del mod">
          <ac:chgData name="kadirvelan lingeswaran" userId="8731a317ce69d4c6" providerId="LiveId" clId="{5E6E2449-0C33-400A-8D1B-FC2269BF6B06}" dt="2020-10-26T14:14:34.148" v="1005"/>
          <ac:spMkLst>
            <pc:docMk/>
            <pc:sldMk cId="1224263545" sldId="278"/>
            <ac:spMk id="7" creationId="{BED15C62-9E03-4F01-9BA3-9AEC31AB360C}"/>
          </ac:spMkLst>
        </pc:spChg>
        <pc:spChg chg="add del mod">
          <ac:chgData name="kadirvelan lingeswaran" userId="8731a317ce69d4c6" providerId="LiveId" clId="{5E6E2449-0C33-400A-8D1B-FC2269BF6B06}" dt="2020-10-26T14:15:05.115" v="1014"/>
          <ac:spMkLst>
            <pc:docMk/>
            <pc:sldMk cId="1224263545" sldId="278"/>
            <ac:spMk id="11" creationId="{F0D60746-98BD-4D59-A6DD-51459AA4D9AD}"/>
          </ac:spMkLst>
        </pc:spChg>
        <pc:spChg chg="add del mod">
          <ac:chgData name="kadirvelan lingeswaran" userId="8731a317ce69d4c6" providerId="LiveId" clId="{5E6E2449-0C33-400A-8D1B-FC2269BF6B06}" dt="2020-10-26T14:43:01.404" v="1530" actId="478"/>
          <ac:spMkLst>
            <pc:docMk/>
            <pc:sldMk cId="1224263545" sldId="278"/>
            <ac:spMk id="17" creationId="{1B9B0E32-84F5-4BF7-95E2-122C1445B5E1}"/>
          </ac:spMkLst>
        </pc:spChg>
        <pc:spChg chg="add mod">
          <ac:chgData name="kadirvelan lingeswaran" userId="8731a317ce69d4c6" providerId="LiveId" clId="{5E6E2449-0C33-400A-8D1B-FC2269BF6B06}" dt="2020-10-26T14:43:20.530" v="1539" actId="1076"/>
          <ac:spMkLst>
            <pc:docMk/>
            <pc:sldMk cId="1224263545" sldId="278"/>
            <ac:spMk id="19" creationId="{F2AF98FE-C225-446E-A27C-1CD6EE88F66D}"/>
          </ac:spMkLst>
        </pc:spChg>
        <pc:spChg chg="add mod">
          <ac:chgData name="kadirvelan lingeswaran" userId="8731a317ce69d4c6" providerId="LiveId" clId="{5E6E2449-0C33-400A-8D1B-FC2269BF6B06}" dt="2020-10-26T14:43:57.816" v="1556" actId="1076"/>
          <ac:spMkLst>
            <pc:docMk/>
            <pc:sldMk cId="1224263545" sldId="278"/>
            <ac:spMk id="21" creationId="{DF2F256A-31FB-4FC8-B21B-B85BB0B70098}"/>
          </ac:spMkLst>
        </pc:spChg>
        <pc:picChg chg="add del mod">
          <ac:chgData name="kadirvelan lingeswaran" userId="8731a317ce69d4c6" providerId="LiveId" clId="{5E6E2449-0C33-400A-8D1B-FC2269BF6B06}" dt="2020-10-26T14:11:09.295" v="954" actId="478"/>
          <ac:picMkLst>
            <pc:docMk/>
            <pc:sldMk cId="1224263545" sldId="278"/>
            <ac:picMk id="5" creationId="{5747A2BD-A701-4A7B-B163-6CC7F28BC950}"/>
          </ac:picMkLst>
        </pc:picChg>
        <pc:picChg chg="add del mod">
          <ac:chgData name="kadirvelan lingeswaran" userId="8731a317ce69d4c6" providerId="LiveId" clId="{5E6E2449-0C33-400A-8D1B-FC2269BF6B06}" dt="2020-10-26T14:14:42.624" v="1007" actId="478"/>
          <ac:picMkLst>
            <pc:docMk/>
            <pc:sldMk cId="1224263545" sldId="278"/>
            <ac:picMk id="9" creationId="{09DBAE04-7ECE-4396-8F9B-01CDD8813E6A}"/>
          </ac:picMkLst>
        </pc:picChg>
        <pc:picChg chg="add mod">
          <ac:chgData name="kadirvelan lingeswaran" userId="8731a317ce69d4c6" providerId="LiveId" clId="{5E6E2449-0C33-400A-8D1B-FC2269BF6B06}" dt="2020-10-26T14:15:12.674" v="1017" actId="1076"/>
          <ac:picMkLst>
            <pc:docMk/>
            <pc:sldMk cId="1224263545" sldId="278"/>
            <ac:picMk id="13" creationId="{08253E7B-E36E-4548-8A13-CC03BD1267B5}"/>
          </ac:picMkLst>
        </pc:picChg>
        <pc:picChg chg="add mod">
          <ac:chgData name="kadirvelan lingeswaran" userId="8731a317ce69d4c6" providerId="LiveId" clId="{5E6E2449-0C33-400A-8D1B-FC2269BF6B06}" dt="2020-10-26T14:15:24.372" v="1021" actId="14100"/>
          <ac:picMkLst>
            <pc:docMk/>
            <pc:sldMk cId="1224263545" sldId="278"/>
            <ac:picMk id="15" creationId="{1A5A2136-D7C2-46BB-9407-EFB6FC3C4F30}"/>
          </ac:picMkLst>
        </pc:picChg>
      </pc:sldChg>
      <pc:sldChg chg="addSp delSp modSp add mod ord">
        <pc:chgData name="kadirvelan lingeswaran" userId="8731a317ce69d4c6" providerId="LiveId" clId="{5E6E2449-0C33-400A-8D1B-FC2269BF6B06}" dt="2020-10-26T14:42:47.022" v="1528" actId="1076"/>
        <pc:sldMkLst>
          <pc:docMk/>
          <pc:sldMk cId="415935657" sldId="279"/>
        </pc:sldMkLst>
        <pc:spChg chg="del">
          <ac:chgData name="kadirvelan lingeswaran" userId="8731a317ce69d4c6" providerId="LiveId" clId="{5E6E2449-0C33-400A-8D1B-FC2269BF6B06}" dt="2020-10-26T14:41:28.545" v="1472" actId="478"/>
          <ac:spMkLst>
            <pc:docMk/>
            <pc:sldMk cId="415935657" sldId="279"/>
            <ac:spMk id="2" creationId="{164825B5-A89C-4CB8-BA2E-17493364DEED}"/>
          </ac:spMkLst>
        </pc:spChg>
        <pc:spChg chg="add del mod">
          <ac:chgData name="kadirvelan lingeswaran" userId="8731a317ce69d4c6" providerId="LiveId" clId="{5E6E2449-0C33-400A-8D1B-FC2269BF6B06}" dt="2020-10-26T14:41:30.058" v="1473" actId="478"/>
          <ac:spMkLst>
            <pc:docMk/>
            <pc:sldMk cId="415935657" sldId="279"/>
            <ac:spMk id="9" creationId="{0164A3F6-76BC-44CC-8EB5-128457504B92}"/>
          </ac:spMkLst>
        </pc:spChg>
        <pc:spChg chg="add mod">
          <ac:chgData name="kadirvelan lingeswaran" userId="8731a317ce69d4c6" providerId="LiveId" clId="{5E6E2449-0C33-400A-8D1B-FC2269BF6B06}" dt="2020-10-26T14:42:21.576" v="1513" actId="1076"/>
          <ac:spMkLst>
            <pc:docMk/>
            <pc:sldMk cId="415935657" sldId="279"/>
            <ac:spMk id="10" creationId="{56BB9313-BA39-4DAA-84D4-C197C8068F30}"/>
          </ac:spMkLst>
        </pc:spChg>
        <pc:spChg chg="del">
          <ac:chgData name="kadirvelan lingeswaran" userId="8731a317ce69d4c6" providerId="LiveId" clId="{5E6E2449-0C33-400A-8D1B-FC2269BF6B06}" dt="2020-10-26T14:18:07.282" v="1053"/>
          <ac:spMkLst>
            <pc:docMk/>
            <pc:sldMk cId="415935657" sldId="279"/>
            <ac:spMk id="11" creationId="{F0D60746-98BD-4D59-A6DD-51459AA4D9AD}"/>
          </ac:spMkLst>
        </pc:spChg>
        <pc:spChg chg="add mod">
          <ac:chgData name="kadirvelan lingeswaran" userId="8731a317ce69d4c6" providerId="LiveId" clId="{5E6E2449-0C33-400A-8D1B-FC2269BF6B06}" dt="2020-10-26T14:42:47.022" v="1528" actId="1076"/>
          <ac:spMkLst>
            <pc:docMk/>
            <pc:sldMk cId="415935657" sldId="279"/>
            <ac:spMk id="14" creationId="{E95CF73B-0D8D-4BF2-A48C-E81B965800D2}"/>
          </ac:spMkLst>
        </pc:spChg>
        <pc:picChg chg="add mod">
          <ac:chgData name="kadirvelan lingeswaran" userId="8731a317ce69d4c6" providerId="LiveId" clId="{5E6E2449-0C33-400A-8D1B-FC2269BF6B06}" dt="2020-10-26T14:18:10.714" v="1054" actId="1076"/>
          <ac:picMkLst>
            <pc:docMk/>
            <pc:sldMk cId="415935657" sldId="279"/>
            <ac:picMk id="4" creationId="{E6D1560F-7A76-4DC6-B236-92B6293807DE}"/>
          </ac:picMkLst>
        </pc:picChg>
        <pc:picChg chg="add del mod">
          <ac:chgData name="kadirvelan lingeswaran" userId="8731a317ce69d4c6" providerId="LiveId" clId="{5E6E2449-0C33-400A-8D1B-FC2269BF6B06}" dt="2020-10-26T14:19:10.394" v="1066" actId="21"/>
          <ac:picMkLst>
            <pc:docMk/>
            <pc:sldMk cId="415935657" sldId="279"/>
            <ac:picMk id="6" creationId="{390577BD-B8A1-4C5A-9331-14AD0521B5B0}"/>
          </ac:picMkLst>
        </pc:picChg>
        <pc:picChg chg="add mod">
          <ac:chgData name="kadirvelan lingeswaran" userId="8731a317ce69d4c6" providerId="LiveId" clId="{5E6E2449-0C33-400A-8D1B-FC2269BF6B06}" dt="2020-10-26T14:19:06.897" v="1064" actId="1076"/>
          <ac:picMkLst>
            <pc:docMk/>
            <pc:sldMk cId="415935657" sldId="279"/>
            <ac:picMk id="8" creationId="{E53E4484-B9F1-48A0-8C96-DD24463B1E67}"/>
          </ac:picMkLst>
        </pc:picChg>
      </pc:sldChg>
      <pc:sldChg chg="addSp delSp modSp add mod ord">
        <pc:chgData name="kadirvelan lingeswaran" userId="8731a317ce69d4c6" providerId="LiveId" clId="{5E6E2449-0C33-400A-8D1B-FC2269BF6B06}" dt="2020-10-26T14:31:46.751" v="1313" actId="20577"/>
        <pc:sldMkLst>
          <pc:docMk/>
          <pc:sldMk cId="2658019257" sldId="280"/>
        </pc:sldMkLst>
        <pc:spChg chg="mod">
          <ac:chgData name="kadirvelan lingeswaran" userId="8731a317ce69d4c6" providerId="LiveId" clId="{5E6E2449-0C33-400A-8D1B-FC2269BF6B06}" dt="2020-10-26T14:25:16.803" v="1157" actId="27636"/>
          <ac:spMkLst>
            <pc:docMk/>
            <pc:sldMk cId="2658019257" sldId="280"/>
            <ac:spMk id="2" creationId="{164825B5-A89C-4CB8-BA2E-17493364DEED}"/>
          </ac:spMkLst>
        </pc:spChg>
        <pc:spChg chg="del">
          <ac:chgData name="kadirvelan lingeswaran" userId="8731a317ce69d4c6" providerId="LiveId" clId="{5E6E2449-0C33-400A-8D1B-FC2269BF6B06}" dt="2020-10-26T14:16:58.141" v="1036"/>
          <ac:spMkLst>
            <pc:docMk/>
            <pc:sldMk cId="2658019257" sldId="280"/>
            <ac:spMk id="11" creationId="{F0D60746-98BD-4D59-A6DD-51459AA4D9AD}"/>
          </ac:spMkLst>
        </pc:spChg>
        <pc:spChg chg="add mod">
          <ac:chgData name="kadirvelan lingeswaran" userId="8731a317ce69d4c6" providerId="LiveId" clId="{5E6E2449-0C33-400A-8D1B-FC2269BF6B06}" dt="2020-10-26T14:31:46.751" v="1313" actId="20577"/>
          <ac:spMkLst>
            <pc:docMk/>
            <pc:sldMk cId="2658019257" sldId="280"/>
            <ac:spMk id="12" creationId="{7AF16D05-D6A7-4891-9F72-3499F064EAFE}"/>
          </ac:spMkLst>
        </pc:spChg>
        <pc:spChg chg="add mod">
          <ac:chgData name="kadirvelan lingeswaran" userId="8731a317ce69d4c6" providerId="LiveId" clId="{5E6E2449-0C33-400A-8D1B-FC2269BF6B06}" dt="2020-10-26T14:26:51.347" v="1217" actId="1076"/>
          <ac:spMkLst>
            <pc:docMk/>
            <pc:sldMk cId="2658019257" sldId="280"/>
            <ac:spMk id="13" creationId="{527FAF92-3482-48EF-B841-A2E1AF41B31A}"/>
          </ac:spMkLst>
        </pc:spChg>
        <pc:picChg chg="add mod">
          <ac:chgData name="kadirvelan lingeswaran" userId="8731a317ce69d4c6" providerId="LiveId" clId="{5E6E2449-0C33-400A-8D1B-FC2269BF6B06}" dt="2020-10-26T14:25:26.072" v="1158" actId="14100"/>
          <ac:picMkLst>
            <pc:docMk/>
            <pc:sldMk cId="2658019257" sldId="280"/>
            <ac:picMk id="4" creationId="{2FB75BA2-1F84-4812-B443-F10DE1C70640}"/>
          </ac:picMkLst>
        </pc:picChg>
        <pc:picChg chg="add del mod">
          <ac:chgData name="kadirvelan lingeswaran" userId="8731a317ce69d4c6" providerId="LiveId" clId="{5E6E2449-0C33-400A-8D1B-FC2269BF6B06}" dt="2020-10-26T14:23:12.408" v="1133" actId="21"/>
          <ac:picMkLst>
            <pc:docMk/>
            <pc:sldMk cId="2658019257" sldId="280"/>
            <ac:picMk id="6" creationId="{7AFA2231-C10F-4B3E-A854-8DA1C2814CD3}"/>
          </ac:picMkLst>
        </pc:picChg>
        <pc:picChg chg="add mod">
          <ac:chgData name="kadirvelan lingeswaran" userId="8731a317ce69d4c6" providerId="LiveId" clId="{5E6E2449-0C33-400A-8D1B-FC2269BF6B06}" dt="2020-10-26T14:25:31.467" v="1159" actId="14100"/>
          <ac:picMkLst>
            <pc:docMk/>
            <pc:sldMk cId="2658019257" sldId="280"/>
            <ac:picMk id="7" creationId="{E6838157-1A28-4541-ABAC-10D6E9AD06E1}"/>
          </ac:picMkLst>
        </pc:picChg>
        <pc:picChg chg="add del">
          <ac:chgData name="kadirvelan lingeswaran" userId="8731a317ce69d4c6" providerId="LiveId" clId="{5E6E2449-0C33-400A-8D1B-FC2269BF6B06}" dt="2020-10-26T14:23:41.461" v="1138" actId="21"/>
          <ac:picMkLst>
            <pc:docMk/>
            <pc:sldMk cId="2658019257" sldId="280"/>
            <ac:picMk id="9" creationId="{AAEEC1DE-330A-49EA-808F-251890A18A9A}"/>
          </ac:picMkLst>
        </pc:picChg>
      </pc:sldChg>
      <pc:sldChg chg="addSp delSp modSp add mod ord">
        <pc:chgData name="kadirvelan lingeswaran" userId="8731a317ce69d4c6" providerId="LiveId" clId="{5E6E2449-0C33-400A-8D1B-FC2269BF6B06}" dt="2020-10-26T14:41:40.026" v="1474" actId="1076"/>
        <pc:sldMkLst>
          <pc:docMk/>
          <pc:sldMk cId="816893226" sldId="281"/>
        </pc:sldMkLst>
        <pc:spChg chg="del">
          <ac:chgData name="kadirvelan lingeswaran" userId="8731a317ce69d4c6" providerId="LiveId" clId="{5E6E2449-0C33-400A-8D1B-FC2269BF6B06}" dt="2020-10-26T14:40:10.596" v="1417" actId="478"/>
          <ac:spMkLst>
            <pc:docMk/>
            <pc:sldMk cId="816893226" sldId="281"/>
            <ac:spMk id="2" creationId="{164825B5-A89C-4CB8-BA2E-17493364DEED}"/>
          </ac:spMkLst>
        </pc:spChg>
        <pc:spChg chg="add del mod">
          <ac:chgData name="kadirvelan lingeswaran" userId="8731a317ce69d4c6" providerId="LiveId" clId="{5E6E2449-0C33-400A-8D1B-FC2269BF6B06}" dt="2020-10-26T14:40:13.419" v="1418" actId="478"/>
          <ac:spMkLst>
            <pc:docMk/>
            <pc:sldMk cId="816893226" sldId="281"/>
            <ac:spMk id="9" creationId="{1A9E3AA2-AAEE-47DA-9B6D-5EFCEE10C6A0}"/>
          </ac:spMkLst>
        </pc:spChg>
        <pc:spChg chg="add mod">
          <ac:chgData name="kadirvelan lingeswaran" userId="8731a317ce69d4c6" providerId="LiveId" clId="{5E6E2449-0C33-400A-8D1B-FC2269BF6B06}" dt="2020-10-26T14:40:36.298" v="1439" actId="1076"/>
          <ac:spMkLst>
            <pc:docMk/>
            <pc:sldMk cId="816893226" sldId="281"/>
            <ac:spMk id="10" creationId="{469E937E-AF64-469A-806C-FDC838CE9152}"/>
          </ac:spMkLst>
        </pc:spChg>
        <pc:spChg chg="del">
          <ac:chgData name="kadirvelan lingeswaran" userId="8731a317ce69d4c6" providerId="LiveId" clId="{5E6E2449-0C33-400A-8D1B-FC2269BF6B06}" dt="2020-10-26T14:16:26.406" v="1028"/>
          <ac:spMkLst>
            <pc:docMk/>
            <pc:sldMk cId="816893226" sldId="281"/>
            <ac:spMk id="11" creationId="{F0D60746-98BD-4D59-A6DD-51459AA4D9AD}"/>
          </ac:spMkLst>
        </pc:spChg>
        <pc:spChg chg="add mod">
          <ac:chgData name="kadirvelan lingeswaran" userId="8731a317ce69d4c6" providerId="LiveId" clId="{5E6E2449-0C33-400A-8D1B-FC2269BF6B06}" dt="2020-10-26T14:41:40.026" v="1474" actId="1076"/>
          <ac:spMkLst>
            <pc:docMk/>
            <pc:sldMk cId="816893226" sldId="281"/>
            <ac:spMk id="14" creationId="{42C20F41-5007-4AE2-9AE6-850CCD4E4DDF}"/>
          </ac:spMkLst>
        </pc:spChg>
        <pc:picChg chg="add mod">
          <ac:chgData name="kadirvelan lingeswaran" userId="8731a317ce69d4c6" providerId="LiveId" clId="{5E6E2449-0C33-400A-8D1B-FC2269BF6B06}" dt="2020-10-26T14:16:30.459" v="1029" actId="1076"/>
          <ac:picMkLst>
            <pc:docMk/>
            <pc:sldMk cId="816893226" sldId="281"/>
            <ac:picMk id="4" creationId="{E9562C77-F273-49AF-827A-E524E52E6A06}"/>
          </ac:picMkLst>
        </pc:picChg>
        <pc:picChg chg="add del mod">
          <ac:chgData name="kadirvelan lingeswaran" userId="8731a317ce69d4c6" providerId="LiveId" clId="{5E6E2449-0C33-400A-8D1B-FC2269BF6B06}" dt="2020-10-26T14:22:33.415" v="1084" actId="21"/>
          <ac:picMkLst>
            <pc:docMk/>
            <pc:sldMk cId="816893226" sldId="281"/>
            <ac:picMk id="6" creationId="{35C27A72-6A50-4E5F-9F9C-916116B8A9DF}"/>
          </ac:picMkLst>
        </pc:picChg>
        <pc:picChg chg="add mod">
          <ac:chgData name="kadirvelan lingeswaran" userId="8731a317ce69d4c6" providerId="LiveId" clId="{5E6E2449-0C33-400A-8D1B-FC2269BF6B06}" dt="2020-10-26T14:22:50.410" v="1131" actId="1076"/>
          <ac:picMkLst>
            <pc:docMk/>
            <pc:sldMk cId="816893226" sldId="281"/>
            <ac:picMk id="8" creationId="{0F8F49A1-D691-4CB2-A6B1-AECA82252CA9}"/>
          </ac:picMkLst>
        </pc:picChg>
      </pc:sldChg>
      <pc:sldChg chg="addSp delSp modSp add del mod ord">
        <pc:chgData name="kadirvelan lingeswaran" userId="8731a317ce69d4c6" providerId="LiveId" clId="{5E6E2449-0C33-400A-8D1B-FC2269BF6B06}" dt="2020-10-26T14:37:16.461" v="1371" actId="2696"/>
        <pc:sldMkLst>
          <pc:docMk/>
          <pc:sldMk cId="3670273718" sldId="282"/>
        </pc:sldMkLst>
        <pc:spChg chg="add mod">
          <ac:chgData name="kadirvelan lingeswaran" userId="8731a317ce69d4c6" providerId="LiveId" clId="{5E6E2449-0C33-400A-8D1B-FC2269BF6B06}" dt="2020-10-26T14:22:17.949" v="1082" actId="21"/>
          <ac:spMkLst>
            <pc:docMk/>
            <pc:sldMk cId="3670273718" sldId="282"/>
            <ac:spMk id="8" creationId="{B8DD583C-0CC6-4FFF-82F5-B48499FFE0F3}"/>
          </ac:spMkLst>
        </pc:spChg>
        <pc:spChg chg="del">
          <ac:chgData name="kadirvelan lingeswaran" userId="8731a317ce69d4c6" providerId="LiveId" clId="{5E6E2449-0C33-400A-8D1B-FC2269BF6B06}" dt="2020-10-26T14:16:05.697" v="1022"/>
          <ac:spMkLst>
            <pc:docMk/>
            <pc:sldMk cId="3670273718" sldId="282"/>
            <ac:spMk id="11" creationId="{F0D60746-98BD-4D59-A6DD-51459AA4D9AD}"/>
          </ac:spMkLst>
        </pc:spChg>
        <pc:picChg chg="add del mod">
          <ac:chgData name="kadirvelan lingeswaran" userId="8731a317ce69d4c6" providerId="LiveId" clId="{5E6E2449-0C33-400A-8D1B-FC2269BF6B06}" dt="2020-10-26T14:22:17.949" v="1082" actId="21"/>
          <ac:picMkLst>
            <pc:docMk/>
            <pc:sldMk cId="3670273718" sldId="282"/>
            <ac:picMk id="4" creationId="{E55B7B68-FC92-4CD9-AA66-7EE193066AF2}"/>
          </ac:picMkLst>
        </pc:picChg>
        <pc:picChg chg="add del mod">
          <ac:chgData name="kadirvelan lingeswaran" userId="8731a317ce69d4c6" providerId="LiveId" clId="{5E6E2449-0C33-400A-8D1B-FC2269BF6B06}" dt="2020-10-26T14:37:07.347" v="1370" actId="21"/>
          <ac:picMkLst>
            <pc:docMk/>
            <pc:sldMk cId="3670273718" sldId="282"/>
            <ac:picMk id="6" creationId="{01AEBECC-7F28-4580-B22E-D2545A6871E8}"/>
          </ac:picMkLst>
        </pc:picChg>
      </pc:sldChg>
      <pc:sldChg chg="addSp delSp modSp add mod">
        <pc:chgData name="kadirvelan lingeswaran" userId="8731a317ce69d4c6" providerId="LiveId" clId="{5E6E2449-0C33-400A-8D1B-FC2269BF6B06}" dt="2020-10-26T14:30:00.058" v="1279" actId="14100"/>
        <pc:sldMkLst>
          <pc:docMk/>
          <pc:sldMk cId="448471445" sldId="283"/>
        </pc:sldMkLst>
        <pc:spChg chg="del mod">
          <ac:chgData name="kadirvelan lingeswaran" userId="8731a317ce69d4c6" providerId="LiveId" clId="{5E6E2449-0C33-400A-8D1B-FC2269BF6B06}" dt="2020-10-26T14:29:19.262" v="1275" actId="478"/>
          <ac:spMkLst>
            <pc:docMk/>
            <pc:sldMk cId="448471445" sldId="283"/>
            <ac:spMk id="2" creationId="{164825B5-A89C-4CB8-BA2E-17493364DEED}"/>
          </ac:spMkLst>
        </pc:spChg>
        <pc:spChg chg="add mod">
          <ac:chgData name="kadirvelan lingeswaran" userId="8731a317ce69d4c6" providerId="LiveId" clId="{5E6E2449-0C33-400A-8D1B-FC2269BF6B06}" dt="2020-10-26T14:29:45.734" v="1277" actId="1076"/>
          <ac:spMkLst>
            <pc:docMk/>
            <pc:sldMk cId="448471445" sldId="283"/>
            <ac:spMk id="7" creationId="{5A70E7CF-9FFD-441F-9EC6-A484E33614CC}"/>
          </ac:spMkLst>
        </pc:spChg>
        <pc:spChg chg="add mod">
          <ac:chgData name="kadirvelan lingeswaran" userId="8731a317ce69d4c6" providerId="LiveId" clId="{5E6E2449-0C33-400A-8D1B-FC2269BF6B06}" dt="2020-10-26T14:29:39.692" v="1276" actId="1076"/>
          <ac:spMkLst>
            <pc:docMk/>
            <pc:sldMk cId="448471445" sldId="283"/>
            <ac:spMk id="8" creationId="{FAE1FE7C-AF2B-4268-836A-1C0E72A8CBD7}"/>
          </ac:spMkLst>
        </pc:spChg>
        <pc:spChg chg="del">
          <ac:chgData name="kadirvelan lingeswaran" userId="8731a317ce69d4c6" providerId="LiveId" clId="{5E6E2449-0C33-400A-8D1B-FC2269BF6B06}" dt="2020-10-26T14:17:38.230" v="1045"/>
          <ac:spMkLst>
            <pc:docMk/>
            <pc:sldMk cId="448471445" sldId="283"/>
            <ac:spMk id="11" creationId="{F0D60746-98BD-4D59-A6DD-51459AA4D9AD}"/>
          </ac:spMkLst>
        </pc:spChg>
        <pc:picChg chg="add mod">
          <ac:chgData name="kadirvelan lingeswaran" userId="8731a317ce69d4c6" providerId="LiveId" clId="{5E6E2449-0C33-400A-8D1B-FC2269BF6B06}" dt="2020-10-26T14:30:00.058" v="1279" actId="14100"/>
          <ac:picMkLst>
            <pc:docMk/>
            <pc:sldMk cId="448471445" sldId="283"/>
            <ac:picMk id="4" creationId="{5D7CEA7A-1CBA-4761-B376-AB0313DB8793}"/>
          </ac:picMkLst>
        </pc:picChg>
        <pc:picChg chg="add mod">
          <ac:chgData name="kadirvelan lingeswaran" userId="8731a317ce69d4c6" providerId="LiveId" clId="{5E6E2449-0C33-400A-8D1B-FC2269BF6B06}" dt="2020-10-26T14:29:52.912" v="1278" actId="14100"/>
          <ac:picMkLst>
            <pc:docMk/>
            <pc:sldMk cId="448471445" sldId="283"/>
            <ac:picMk id="6" creationId="{D865A9C6-FDA5-41E6-9536-21F4CF427B27}"/>
          </ac:picMkLst>
        </pc:picChg>
      </pc:sldChg>
      <pc:sldChg chg="addSp delSp modSp add mod ord">
        <pc:chgData name="kadirvelan lingeswaran" userId="8731a317ce69d4c6" providerId="LiveId" clId="{5E6E2449-0C33-400A-8D1B-FC2269BF6B06}" dt="2020-10-26T14:39:52.753" v="1416" actId="1076"/>
        <pc:sldMkLst>
          <pc:docMk/>
          <pc:sldMk cId="1676744566" sldId="284"/>
        </pc:sldMkLst>
        <pc:spChg chg="mod">
          <ac:chgData name="kadirvelan lingeswaran" userId="8731a317ce69d4c6" providerId="LiveId" clId="{5E6E2449-0C33-400A-8D1B-FC2269BF6B06}" dt="2020-10-26T14:37:40.787" v="1373" actId="1076"/>
          <ac:spMkLst>
            <pc:docMk/>
            <pc:sldMk cId="1676744566" sldId="284"/>
            <ac:spMk id="2" creationId="{164825B5-A89C-4CB8-BA2E-17493364DEED}"/>
          </ac:spMkLst>
        </pc:spChg>
        <pc:spChg chg="add del mod">
          <ac:chgData name="kadirvelan lingeswaran" userId="8731a317ce69d4c6" providerId="LiveId" clId="{5E6E2449-0C33-400A-8D1B-FC2269BF6B06}" dt="2020-10-26T14:19:28.448" v="1071" actId="22"/>
          <ac:spMkLst>
            <pc:docMk/>
            <pc:sldMk cId="1676744566" sldId="284"/>
            <ac:spMk id="6" creationId="{941E0D61-7D0E-4AB4-84DF-BBF38DE44B3B}"/>
          </ac:spMkLst>
        </pc:spChg>
        <pc:spChg chg="del">
          <ac:chgData name="kadirvelan lingeswaran" userId="8731a317ce69d4c6" providerId="LiveId" clId="{5E6E2449-0C33-400A-8D1B-FC2269BF6B06}" dt="2020-10-26T14:18:31.339" v="1058"/>
          <ac:spMkLst>
            <pc:docMk/>
            <pc:sldMk cId="1676744566" sldId="284"/>
            <ac:spMk id="11" creationId="{F0D60746-98BD-4D59-A6DD-51459AA4D9AD}"/>
          </ac:spMkLst>
        </pc:spChg>
        <pc:spChg chg="add mod">
          <ac:chgData name="kadirvelan lingeswaran" userId="8731a317ce69d4c6" providerId="LiveId" clId="{5E6E2449-0C33-400A-8D1B-FC2269BF6B06}" dt="2020-10-26T14:38:59.371" v="1379" actId="1076"/>
          <ac:spMkLst>
            <pc:docMk/>
            <pc:sldMk cId="1676744566" sldId="284"/>
            <ac:spMk id="13" creationId="{AAE80A7D-A43C-4D25-8597-C257042316E8}"/>
          </ac:spMkLst>
        </pc:spChg>
        <pc:spChg chg="add mod">
          <ac:chgData name="kadirvelan lingeswaran" userId="8731a317ce69d4c6" providerId="LiveId" clId="{5E6E2449-0C33-400A-8D1B-FC2269BF6B06}" dt="2020-10-26T14:39:52.753" v="1416" actId="1076"/>
          <ac:spMkLst>
            <pc:docMk/>
            <pc:sldMk cId="1676744566" sldId="284"/>
            <ac:spMk id="17" creationId="{E6B08F26-4864-42A6-A520-4AB0F2F14CB3}"/>
          </ac:spMkLst>
        </pc:spChg>
        <pc:picChg chg="add del mod">
          <ac:chgData name="kadirvelan lingeswaran" userId="8731a317ce69d4c6" providerId="LiveId" clId="{5E6E2449-0C33-400A-8D1B-FC2269BF6B06}" dt="2020-10-26T14:19:00.636" v="1061" actId="21"/>
          <ac:picMkLst>
            <pc:docMk/>
            <pc:sldMk cId="1676744566" sldId="284"/>
            <ac:picMk id="4" creationId="{33879FE1-A884-4F89-A35F-A867DA0ADA13}"/>
          </ac:picMkLst>
        </pc:picChg>
        <pc:picChg chg="add del mod">
          <ac:chgData name="kadirvelan lingeswaran" userId="8731a317ce69d4c6" providerId="LiveId" clId="{5E6E2449-0C33-400A-8D1B-FC2269BF6B06}" dt="2020-10-26T14:19:16.282" v="1068" actId="22"/>
          <ac:picMkLst>
            <pc:docMk/>
            <pc:sldMk cId="1676744566" sldId="284"/>
            <ac:picMk id="7" creationId="{C58F6D45-AE3B-4A5A-A6BF-9D031B8A9E23}"/>
          </ac:picMkLst>
        </pc:picChg>
        <pc:picChg chg="add mod">
          <ac:chgData name="kadirvelan lingeswaran" userId="8731a317ce69d4c6" providerId="LiveId" clId="{5E6E2449-0C33-400A-8D1B-FC2269BF6B06}" dt="2020-10-26T14:38:50.009" v="1378" actId="1076"/>
          <ac:picMkLst>
            <pc:docMk/>
            <pc:sldMk cId="1676744566" sldId="284"/>
            <ac:picMk id="9" creationId="{2519F648-0C4F-4F42-A80E-A380D64EDF82}"/>
          </ac:picMkLst>
        </pc:picChg>
        <pc:picChg chg="add">
          <ac:chgData name="kadirvelan lingeswaran" userId="8731a317ce69d4c6" providerId="LiveId" clId="{5E6E2449-0C33-400A-8D1B-FC2269BF6B06}" dt="2020-10-26T14:37:28.620" v="1372" actId="22"/>
          <ac:picMkLst>
            <pc:docMk/>
            <pc:sldMk cId="1676744566" sldId="284"/>
            <ac:picMk id="15" creationId="{7013D544-FFD6-4EAB-BD40-65F52B20450F}"/>
          </ac:picMkLst>
        </pc:picChg>
      </pc:sldChg>
      <pc:sldChg chg="addSp delSp modSp add mod">
        <pc:chgData name="kadirvelan lingeswaran" userId="8731a317ce69d4c6" providerId="LiveId" clId="{5E6E2449-0C33-400A-8D1B-FC2269BF6B06}" dt="2020-10-26T14:31:06.369" v="1309" actId="1076"/>
        <pc:sldMkLst>
          <pc:docMk/>
          <pc:sldMk cId="238123558" sldId="285"/>
        </pc:sldMkLst>
        <pc:spChg chg="del">
          <ac:chgData name="kadirvelan lingeswaran" userId="8731a317ce69d4c6" providerId="LiveId" clId="{5E6E2449-0C33-400A-8D1B-FC2269BF6B06}" dt="2020-10-26T14:30:10.859" v="1280" actId="478"/>
          <ac:spMkLst>
            <pc:docMk/>
            <pc:sldMk cId="238123558" sldId="285"/>
            <ac:spMk id="2" creationId="{164825B5-A89C-4CB8-BA2E-17493364DEED}"/>
          </ac:spMkLst>
        </pc:spChg>
        <pc:spChg chg="add del mod">
          <ac:chgData name="kadirvelan lingeswaran" userId="8731a317ce69d4c6" providerId="LiveId" clId="{5E6E2449-0C33-400A-8D1B-FC2269BF6B06}" dt="2020-10-26T14:24:29.711" v="1144" actId="478"/>
          <ac:spMkLst>
            <pc:docMk/>
            <pc:sldMk cId="238123558" sldId="285"/>
            <ac:spMk id="5" creationId="{B82B4A0E-8E8D-455C-AAFA-149BAD2497BC}"/>
          </ac:spMkLst>
        </pc:spChg>
        <pc:spChg chg="add del mod">
          <ac:chgData name="kadirvelan lingeswaran" userId="8731a317ce69d4c6" providerId="LiveId" clId="{5E6E2449-0C33-400A-8D1B-FC2269BF6B06}" dt="2020-10-26T14:30:17.499" v="1281" actId="478"/>
          <ac:spMkLst>
            <pc:docMk/>
            <pc:sldMk cId="238123558" sldId="285"/>
            <ac:spMk id="10" creationId="{B482D37D-8328-491A-9FB1-9255A068A961}"/>
          </ac:spMkLst>
        </pc:spChg>
        <pc:spChg chg="add mod">
          <ac:chgData name="kadirvelan lingeswaran" userId="8731a317ce69d4c6" providerId="LiveId" clId="{5E6E2449-0C33-400A-8D1B-FC2269BF6B06}" dt="2020-10-26T14:31:06.369" v="1309" actId="1076"/>
          <ac:spMkLst>
            <pc:docMk/>
            <pc:sldMk cId="238123558" sldId="285"/>
            <ac:spMk id="12" creationId="{4F609ABA-10AF-402A-B06D-61A16658EAF3}"/>
          </ac:spMkLst>
        </pc:spChg>
        <pc:picChg chg="del">
          <ac:chgData name="kadirvelan lingeswaran" userId="8731a317ce69d4c6" providerId="LiveId" clId="{5E6E2449-0C33-400A-8D1B-FC2269BF6B06}" dt="2020-10-26T14:24:11.052" v="1140" actId="478"/>
          <ac:picMkLst>
            <pc:docMk/>
            <pc:sldMk cId="238123558" sldId="285"/>
            <ac:picMk id="4" creationId="{5D7CEA7A-1CBA-4761-B376-AB0313DB8793}"/>
          </ac:picMkLst>
        </pc:picChg>
        <pc:picChg chg="del">
          <ac:chgData name="kadirvelan lingeswaran" userId="8731a317ce69d4c6" providerId="LiveId" clId="{5E6E2449-0C33-400A-8D1B-FC2269BF6B06}" dt="2020-10-26T14:24:15.393" v="1141" actId="478"/>
          <ac:picMkLst>
            <pc:docMk/>
            <pc:sldMk cId="238123558" sldId="285"/>
            <ac:picMk id="6" creationId="{D865A9C6-FDA5-41E6-9536-21F4CF427B27}"/>
          </ac:picMkLst>
        </pc:picChg>
        <pc:picChg chg="add mod">
          <ac:chgData name="kadirvelan lingeswaran" userId="8731a317ce69d4c6" providerId="LiveId" clId="{5E6E2449-0C33-400A-8D1B-FC2269BF6B06}" dt="2020-10-26T14:24:23.485" v="1143" actId="1076"/>
          <ac:picMkLst>
            <pc:docMk/>
            <pc:sldMk cId="238123558" sldId="285"/>
            <ac:picMk id="8" creationId="{B64D6795-F36E-4D83-8F18-102E9DCAA602}"/>
          </ac:picMkLst>
        </pc:picChg>
      </pc:sldChg>
      <pc:sldChg chg="addSp delSp modSp add mod">
        <pc:chgData name="kadirvelan lingeswaran" userId="8731a317ce69d4c6" providerId="LiveId" clId="{5E6E2449-0C33-400A-8D1B-FC2269BF6B06}" dt="2020-10-26T15:30:53.814" v="2331" actId="20577"/>
        <pc:sldMkLst>
          <pc:docMk/>
          <pc:sldMk cId="94111818" sldId="286"/>
        </pc:sldMkLst>
        <pc:spChg chg="del mod">
          <ac:chgData name="kadirvelan lingeswaran" userId="8731a317ce69d4c6" providerId="LiveId" clId="{5E6E2449-0C33-400A-8D1B-FC2269BF6B06}" dt="2020-10-26T15:12:26.348" v="2027" actId="478"/>
          <ac:spMkLst>
            <pc:docMk/>
            <pc:sldMk cId="94111818" sldId="286"/>
            <ac:spMk id="2" creationId="{6A19370C-E24C-421B-826D-D960ED7346CC}"/>
          </ac:spMkLst>
        </pc:spChg>
        <pc:spChg chg="del mod">
          <ac:chgData name="kadirvelan lingeswaran" userId="8731a317ce69d4c6" providerId="LiveId" clId="{5E6E2449-0C33-400A-8D1B-FC2269BF6B06}" dt="2020-10-26T15:12:00.036" v="2007" actId="478"/>
          <ac:spMkLst>
            <pc:docMk/>
            <pc:sldMk cId="94111818" sldId="286"/>
            <ac:spMk id="3" creationId="{67AB4770-D0DD-4FAA-B226-E6D55F9F0684}"/>
          </ac:spMkLst>
        </pc:spChg>
        <pc:spChg chg="add mod">
          <ac:chgData name="kadirvelan lingeswaran" userId="8731a317ce69d4c6" providerId="LiveId" clId="{5E6E2449-0C33-400A-8D1B-FC2269BF6B06}" dt="2020-10-26T15:19:10.938" v="2182" actId="1076"/>
          <ac:spMkLst>
            <pc:docMk/>
            <pc:sldMk cId="94111818" sldId="286"/>
            <ac:spMk id="5" creationId="{D2617E08-33CE-40EC-B155-CFED0EDAFB39}"/>
          </ac:spMkLst>
        </pc:spChg>
        <pc:spChg chg="add del mod">
          <ac:chgData name="kadirvelan lingeswaran" userId="8731a317ce69d4c6" providerId="LiveId" clId="{5E6E2449-0C33-400A-8D1B-FC2269BF6B06}" dt="2020-10-26T15:08:39.906" v="1898" actId="478"/>
          <ac:spMkLst>
            <pc:docMk/>
            <pc:sldMk cId="94111818" sldId="286"/>
            <ac:spMk id="6" creationId="{6F32BF3A-F61D-471E-96CB-0EF32BFF12FE}"/>
          </ac:spMkLst>
        </pc:spChg>
        <pc:spChg chg="del">
          <ac:chgData name="kadirvelan lingeswaran" userId="8731a317ce69d4c6" providerId="LiveId" clId="{5E6E2449-0C33-400A-8D1B-FC2269BF6B06}" dt="2020-10-26T15:03:26.093" v="1837" actId="478"/>
          <ac:spMkLst>
            <pc:docMk/>
            <pc:sldMk cId="94111818" sldId="286"/>
            <ac:spMk id="7" creationId="{49FBED9E-587E-4D81-A7E3-ADB58217A674}"/>
          </ac:spMkLst>
        </pc:spChg>
        <pc:spChg chg="add mod">
          <ac:chgData name="kadirvelan lingeswaran" userId="8731a317ce69d4c6" providerId="LiveId" clId="{5E6E2449-0C33-400A-8D1B-FC2269BF6B06}" dt="2020-10-26T15:21:00.747" v="2207" actId="1076"/>
          <ac:spMkLst>
            <pc:docMk/>
            <pc:sldMk cId="94111818" sldId="286"/>
            <ac:spMk id="8" creationId="{82788D13-98BC-4050-B7B4-7FA11FA50D39}"/>
          </ac:spMkLst>
        </pc:spChg>
        <pc:spChg chg="del">
          <ac:chgData name="kadirvelan lingeswaran" userId="8731a317ce69d4c6" providerId="LiveId" clId="{5E6E2449-0C33-400A-8D1B-FC2269BF6B06}" dt="2020-10-26T15:03:26.093" v="1837" actId="478"/>
          <ac:spMkLst>
            <pc:docMk/>
            <pc:sldMk cId="94111818" sldId="286"/>
            <ac:spMk id="9" creationId="{690722C9-9194-48BA-B496-FC4821C896C6}"/>
          </ac:spMkLst>
        </pc:spChg>
        <pc:spChg chg="add del mod">
          <ac:chgData name="kadirvelan lingeswaran" userId="8731a317ce69d4c6" providerId="LiveId" clId="{5E6E2449-0C33-400A-8D1B-FC2269BF6B06}" dt="2020-10-26T15:13:16.079" v="2029" actId="478"/>
          <ac:spMkLst>
            <pc:docMk/>
            <pc:sldMk cId="94111818" sldId="286"/>
            <ac:spMk id="11" creationId="{77075D0C-8DE9-4C7C-AE40-4216844B282F}"/>
          </ac:spMkLst>
        </pc:spChg>
        <pc:spChg chg="del">
          <ac:chgData name="kadirvelan lingeswaran" userId="8731a317ce69d4c6" providerId="LiveId" clId="{5E6E2449-0C33-400A-8D1B-FC2269BF6B06}" dt="2020-10-26T15:03:26.093" v="1837" actId="478"/>
          <ac:spMkLst>
            <pc:docMk/>
            <pc:sldMk cId="94111818" sldId="286"/>
            <ac:spMk id="12" creationId="{1CE5FC49-3E1C-4771-8FBB-FD49DB3F9C84}"/>
          </ac:spMkLst>
        </pc:spChg>
        <pc:spChg chg="add mod">
          <ac:chgData name="kadirvelan lingeswaran" userId="8731a317ce69d4c6" providerId="LiveId" clId="{5E6E2449-0C33-400A-8D1B-FC2269BF6B06}" dt="2020-10-26T15:17:15.669" v="2089" actId="20577"/>
          <ac:spMkLst>
            <pc:docMk/>
            <pc:sldMk cId="94111818" sldId="286"/>
            <ac:spMk id="13" creationId="{E6048B4A-CC7D-4397-AD6A-5987DC868EE4}"/>
          </ac:spMkLst>
        </pc:spChg>
        <pc:spChg chg="add del mod">
          <ac:chgData name="kadirvelan lingeswaran" userId="8731a317ce69d4c6" providerId="LiveId" clId="{5E6E2449-0C33-400A-8D1B-FC2269BF6B06}" dt="2020-10-26T15:16:23.450" v="2048" actId="478"/>
          <ac:spMkLst>
            <pc:docMk/>
            <pc:sldMk cId="94111818" sldId="286"/>
            <ac:spMk id="15" creationId="{B1676ACC-90C8-49AB-9B22-F350C0CE3E17}"/>
          </ac:spMkLst>
        </pc:spChg>
        <pc:spChg chg="add del mod">
          <ac:chgData name="kadirvelan lingeswaran" userId="8731a317ce69d4c6" providerId="LiveId" clId="{5E6E2449-0C33-400A-8D1B-FC2269BF6B06}" dt="2020-10-26T15:15:01.094" v="2039" actId="478"/>
          <ac:spMkLst>
            <pc:docMk/>
            <pc:sldMk cId="94111818" sldId="286"/>
            <ac:spMk id="17" creationId="{EFEE74EE-FBD5-49F6-B0E1-1FD0360F7C77}"/>
          </ac:spMkLst>
        </pc:spChg>
        <pc:spChg chg="add del mod">
          <ac:chgData name="kadirvelan lingeswaran" userId="8731a317ce69d4c6" providerId="LiveId" clId="{5E6E2449-0C33-400A-8D1B-FC2269BF6B06}" dt="2020-10-26T15:15:10.876" v="2042" actId="478"/>
          <ac:spMkLst>
            <pc:docMk/>
            <pc:sldMk cId="94111818" sldId="286"/>
            <ac:spMk id="18" creationId="{B9ABAAE2-2440-4A9C-B4FB-396DEC958E66}"/>
          </ac:spMkLst>
        </pc:spChg>
        <pc:spChg chg="add mod">
          <ac:chgData name="kadirvelan lingeswaran" userId="8731a317ce69d4c6" providerId="LiveId" clId="{5E6E2449-0C33-400A-8D1B-FC2269BF6B06}" dt="2020-10-26T15:04:00.955" v="1851" actId="571"/>
          <ac:spMkLst>
            <pc:docMk/>
            <pc:sldMk cId="94111818" sldId="286"/>
            <ac:spMk id="21" creationId="{5A1FAD49-8A0C-44E8-B17A-A1BA49F0675E}"/>
          </ac:spMkLst>
        </pc:spChg>
        <pc:spChg chg="add del mod">
          <ac:chgData name="kadirvelan lingeswaran" userId="8731a317ce69d4c6" providerId="LiveId" clId="{5E6E2449-0C33-400A-8D1B-FC2269BF6B06}" dt="2020-10-26T15:16:16.301" v="2046" actId="478"/>
          <ac:spMkLst>
            <pc:docMk/>
            <pc:sldMk cId="94111818" sldId="286"/>
            <ac:spMk id="22" creationId="{0B56F7F0-0A11-4C16-B89E-66933DC3FB9B}"/>
          </ac:spMkLst>
        </pc:spChg>
        <pc:spChg chg="add del mod">
          <ac:chgData name="kadirvelan lingeswaran" userId="8731a317ce69d4c6" providerId="LiveId" clId="{5E6E2449-0C33-400A-8D1B-FC2269BF6B06}" dt="2020-10-26T15:14:54.837" v="2037" actId="478"/>
          <ac:spMkLst>
            <pc:docMk/>
            <pc:sldMk cId="94111818" sldId="286"/>
            <ac:spMk id="23" creationId="{CE92A171-773E-4632-99C2-6A530BBA3764}"/>
          </ac:spMkLst>
        </pc:spChg>
        <pc:spChg chg="add mod">
          <ac:chgData name="kadirvelan lingeswaran" userId="8731a317ce69d4c6" providerId="LiveId" clId="{5E6E2449-0C33-400A-8D1B-FC2269BF6B06}" dt="2020-10-26T15:18:22.140" v="2161" actId="20577"/>
          <ac:spMkLst>
            <pc:docMk/>
            <pc:sldMk cId="94111818" sldId="286"/>
            <ac:spMk id="25" creationId="{2C87E663-8CB6-4654-A281-4EA70DF53B89}"/>
          </ac:spMkLst>
        </pc:spChg>
        <pc:spChg chg="add del">
          <ac:chgData name="kadirvelan lingeswaran" userId="8731a317ce69d4c6" providerId="LiveId" clId="{5E6E2449-0C33-400A-8D1B-FC2269BF6B06}" dt="2020-10-26T15:19:59.804" v="2186" actId="478"/>
          <ac:spMkLst>
            <pc:docMk/>
            <pc:sldMk cId="94111818" sldId="286"/>
            <ac:spMk id="26" creationId="{33721390-3997-4856-8DDB-9A84F3C2DF54}"/>
          </ac:spMkLst>
        </pc:spChg>
        <pc:spChg chg="add del">
          <ac:chgData name="kadirvelan lingeswaran" userId="8731a317ce69d4c6" providerId="LiveId" clId="{5E6E2449-0C33-400A-8D1B-FC2269BF6B06}" dt="2020-10-26T15:03:54.828" v="1849" actId="478"/>
          <ac:spMkLst>
            <pc:docMk/>
            <pc:sldMk cId="94111818" sldId="286"/>
            <ac:spMk id="27" creationId="{F398A888-B13C-4411-9CDE-DFB7CB649A3C}"/>
          </ac:spMkLst>
        </pc:spChg>
        <pc:spChg chg="add del">
          <ac:chgData name="kadirvelan lingeswaran" userId="8731a317ce69d4c6" providerId="LiveId" clId="{5E6E2449-0C33-400A-8D1B-FC2269BF6B06}" dt="2020-10-26T15:20:09.539" v="2190" actId="22"/>
          <ac:spMkLst>
            <pc:docMk/>
            <pc:sldMk cId="94111818" sldId="286"/>
            <ac:spMk id="28" creationId="{8DA30630-DAD2-472A-A6A0-847FE67D7BBD}"/>
          </ac:spMkLst>
        </pc:spChg>
        <pc:spChg chg="add mod">
          <ac:chgData name="kadirvelan lingeswaran" userId="8731a317ce69d4c6" providerId="LiveId" clId="{5E6E2449-0C33-400A-8D1B-FC2269BF6B06}" dt="2020-10-26T15:14:37.097" v="2033" actId="571"/>
          <ac:spMkLst>
            <pc:docMk/>
            <pc:sldMk cId="94111818" sldId="286"/>
            <ac:spMk id="29" creationId="{A42EE03E-402E-4A80-9C26-1ED2A58B81F2}"/>
          </ac:spMkLst>
        </pc:spChg>
        <pc:spChg chg="add mod">
          <ac:chgData name="kadirvelan lingeswaran" userId="8731a317ce69d4c6" providerId="LiveId" clId="{5E6E2449-0C33-400A-8D1B-FC2269BF6B06}" dt="2020-10-26T15:14:37.097" v="2033" actId="571"/>
          <ac:spMkLst>
            <pc:docMk/>
            <pc:sldMk cId="94111818" sldId="286"/>
            <ac:spMk id="30" creationId="{39BC2E45-EE74-4AD9-B6FD-2793638CA191}"/>
          </ac:spMkLst>
        </pc:spChg>
        <pc:spChg chg="add mod">
          <ac:chgData name="kadirvelan lingeswaran" userId="8731a317ce69d4c6" providerId="LiveId" clId="{5E6E2449-0C33-400A-8D1B-FC2269BF6B06}" dt="2020-10-26T15:14:37.097" v="2033" actId="571"/>
          <ac:spMkLst>
            <pc:docMk/>
            <pc:sldMk cId="94111818" sldId="286"/>
            <ac:spMk id="33" creationId="{BA23CEE3-479E-499D-8175-0AF4CC26E131}"/>
          </ac:spMkLst>
        </pc:spChg>
        <pc:spChg chg="add mod">
          <ac:chgData name="kadirvelan lingeswaran" userId="8731a317ce69d4c6" providerId="LiveId" clId="{5E6E2449-0C33-400A-8D1B-FC2269BF6B06}" dt="2020-10-26T15:28:15.352" v="2282" actId="1076"/>
          <ac:spMkLst>
            <pc:docMk/>
            <pc:sldMk cId="94111818" sldId="286"/>
            <ac:spMk id="34" creationId="{733F27FE-2186-4103-A251-A2FFE7AA443F}"/>
          </ac:spMkLst>
        </pc:spChg>
        <pc:spChg chg="add del mod">
          <ac:chgData name="kadirvelan lingeswaran" userId="8731a317ce69d4c6" providerId="LiveId" clId="{5E6E2449-0C33-400A-8D1B-FC2269BF6B06}" dt="2020-10-26T15:26:37.388" v="2241" actId="478"/>
          <ac:spMkLst>
            <pc:docMk/>
            <pc:sldMk cId="94111818" sldId="286"/>
            <ac:spMk id="42" creationId="{8DF03364-26F2-4C4C-97A7-F09C64C2BCCB}"/>
          </ac:spMkLst>
        </pc:spChg>
        <pc:spChg chg="add mod">
          <ac:chgData name="kadirvelan lingeswaran" userId="8731a317ce69d4c6" providerId="LiveId" clId="{5E6E2449-0C33-400A-8D1B-FC2269BF6B06}" dt="2020-10-26T15:29:04.427" v="2299" actId="6549"/>
          <ac:spMkLst>
            <pc:docMk/>
            <pc:sldMk cId="94111818" sldId="286"/>
            <ac:spMk id="50" creationId="{79A1BD5D-6935-4E96-AB0B-D287E1A7796B}"/>
          </ac:spMkLst>
        </pc:spChg>
        <pc:spChg chg="add del">
          <ac:chgData name="kadirvelan lingeswaran" userId="8731a317ce69d4c6" providerId="LiveId" clId="{5E6E2449-0C33-400A-8D1B-FC2269BF6B06}" dt="2020-10-26T15:03:54.828" v="1849" actId="478"/>
          <ac:spMkLst>
            <pc:docMk/>
            <pc:sldMk cId="94111818" sldId="286"/>
            <ac:spMk id="54" creationId="{FFE1C28C-85D4-41F3-A238-C12AF41E83C6}"/>
          </ac:spMkLst>
        </pc:spChg>
        <pc:spChg chg="add del">
          <ac:chgData name="kadirvelan lingeswaran" userId="8731a317ce69d4c6" providerId="LiveId" clId="{5E6E2449-0C33-400A-8D1B-FC2269BF6B06}" dt="2020-10-26T15:03:54.828" v="1849" actId="478"/>
          <ac:spMkLst>
            <pc:docMk/>
            <pc:sldMk cId="94111818" sldId="286"/>
            <ac:spMk id="56" creationId="{7AFD5A5F-1EC5-4020-B2B5-C5C669D8B6AE}"/>
          </ac:spMkLst>
        </pc:spChg>
        <pc:spChg chg="add mod">
          <ac:chgData name="kadirvelan lingeswaran" userId="8731a317ce69d4c6" providerId="LiveId" clId="{5E6E2449-0C33-400A-8D1B-FC2269BF6B06}" dt="2020-10-26T15:30:10.629" v="2310" actId="20577"/>
          <ac:spMkLst>
            <pc:docMk/>
            <pc:sldMk cId="94111818" sldId="286"/>
            <ac:spMk id="62" creationId="{CC0A1C2A-4C1C-4BEA-8FF8-F1C4C452ECB4}"/>
          </ac:spMkLst>
        </pc:spChg>
        <pc:spChg chg="add mod">
          <ac:chgData name="kadirvelan lingeswaran" userId="8731a317ce69d4c6" providerId="LiveId" clId="{5E6E2449-0C33-400A-8D1B-FC2269BF6B06}" dt="2020-10-26T15:30:18.391" v="2313" actId="20577"/>
          <ac:spMkLst>
            <pc:docMk/>
            <pc:sldMk cId="94111818" sldId="286"/>
            <ac:spMk id="63" creationId="{3CFC22BC-DB99-44C3-AD37-C03498FCEDA0}"/>
          </ac:spMkLst>
        </pc:spChg>
        <pc:spChg chg="add mod">
          <ac:chgData name="kadirvelan lingeswaran" userId="8731a317ce69d4c6" providerId="LiveId" clId="{5E6E2449-0C33-400A-8D1B-FC2269BF6B06}" dt="2020-10-26T15:30:53.814" v="2331" actId="20577"/>
          <ac:spMkLst>
            <pc:docMk/>
            <pc:sldMk cId="94111818" sldId="286"/>
            <ac:spMk id="65" creationId="{D2FE00CB-4EA9-4D4B-A683-30865ADDD98D}"/>
          </ac:spMkLst>
        </pc:spChg>
        <pc:cxnChg chg="del mod">
          <ac:chgData name="kadirvelan lingeswaran" userId="8731a317ce69d4c6" providerId="LiveId" clId="{5E6E2449-0C33-400A-8D1B-FC2269BF6B06}" dt="2020-10-26T15:03:26.093" v="1837" actId="478"/>
          <ac:cxnSpMkLst>
            <pc:docMk/>
            <pc:sldMk cId="94111818" sldId="286"/>
            <ac:cxnSpMk id="14" creationId="{A2FBE968-3D2D-40D2-A531-F587314C1B83}"/>
          </ac:cxnSpMkLst>
        </pc:cxnChg>
        <pc:cxnChg chg="del mod">
          <ac:chgData name="kadirvelan lingeswaran" userId="8731a317ce69d4c6" providerId="LiveId" clId="{5E6E2449-0C33-400A-8D1B-FC2269BF6B06}" dt="2020-10-26T15:03:26.093" v="1837" actId="478"/>
          <ac:cxnSpMkLst>
            <pc:docMk/>
            <pc:sldMk cId="94111818" sldId="286"/>
            <ac:cxnSpMk id="16" creationId="{8B6AB103-31E1-47D7-95DE-537FF7F04625}"/>
          </ac:cxnSpMkLst>
        </pc:cxnChg>
        <pc:cxnChg chg="add del mod">
          <ac:chgData name="kadirvelan lingeswaran" userId="8731a317ce69d4c6" providerId="LiveId" clId="{5E6E2449-0C33-400A-8D1B-FC2269BF6B06}" dt="2020-10-26T15:14:57.155" v="2038" actId="478"/>
          <ac:cxnSpMkLst>
            <pc:docMk/>
            <pc:sldMk cId="94111818" sldId="286"/>
            <ac:cxnSpMk id="19" creationId="{D635C3B7-E35B-476E-A572-9598F2A95235}"/>
          </ac:cxnSpMkLst>
        </pc:cxnChg>
        <pc:cxnChg chg="add del mod">
          <ac:chgData name="kadirvelan lingeswaran" userId="8731a317ce69d4c6" providerId="LiveId" clId="{5E6E2449-0C33-400A-8D1B-FC2269BF6B06}" dt="2020-10-26T15:15:05.375" v="2040" actId="478"/>
          <ac:cxnSpMkLst>
            <pc:docMk/>
            <pc:sldMk cId="94111818" sldId="286"/>
            <ac:cxnSpMk id="20" creationId="{BAEF5ECA-D489-44B7-B9EE-A9748B8B7990}"/>
          </ac:cxnSpMkLst>
        </pc:cxnChg>
        <pc:cxnChg chg="add mod">
          <ac:chgData name="kadirvelan lingeswaran" userId="8731a317ce69d4c6" providerId="LiveId" clId="{5E6E2449-0C33-400A-8D1B-FC2269BF6B06}" dt="2020-10-26T15:14:37.097" v="2033" actId="571"/>
          <ac:cxnSpMkLst>
            <pc:docMk/>
            <pc:sldMk cId="94111818" sldId="286"/>
            <ac:cxnSpMk id="31" creationId="{BC626D0A-292F-42CE-9F34-6A8F19B189C7}"/>
          </ac:cxnSpMkLst>
        </pc:cxnChg>
        <pc:cxnChg chg="add mod">
          <ac:chgData name="kadirvelan lingeswaran" userId="8731a317ce69d4c6" providerId="LiveId" clId="{5E6E2449-0C33-400A-8D1B-FC2269BF6B06}" dt="2020-10-26T15:14:37.097" v="2033" actId="571"/>
          <ac:cxnSpMkLst>
            <pc:docMk/>
            <pc:sldMk cId="94111818" sldId="286"/>
            <ac:cxnSpMk id="32" creationId="{4DF50754-8D0A-4B45-BAD2-93974A0BC2ED}"/>
          </ac:cxnSpMkLst>
        </pc:cxnChg>
        <pc:cxnChg chg="add mod">
          <ac:chgData name="kadirvelan lingeswaran" userId="8731a317ce69d4c6" providerId="LiveId" clId="{5E6E2449-0C33-400A-8D1B-FC2269BF6B06}" dt="2020-10-26T15:21:20.610" v="2211" actId="14100"/>
          <ac:cxnSpMkLst>
            <pc:docMk/>
            <pc:sldMk cId="94111818" sldId="286"/>
            <ac:cxnSpMk id="41" creationId="{AC740036-0E9E-4423-AA75-D4E42EF86B5F}"/>
          </ac:cxnSpMkLst>
        </pc:cxnChg>
        <pc:cxnChg chg="add mod">
          <ac:chgData name="kadirvelan lingeswaran" userId="8731a317ce69d4c6" providerId="LiveId" clId="{5E6E2449-0C33-400A-8D1B-FC2269BF6B06}" dt="2020-10-26T15:28:15.352" v="2282" actId="1076"/>
          <ac:cxnSpMkLst>
            <pc:docMk/>
            <pc:sldMk cId="94111818" sldId="286"/>
            <ac:cxnSpMk id="44" creationId="{7D5B6E14-42AA-4FB7-963E-89EE78FC1751}"/>
          </ac:cxnSpMkLst>
        </pc:cxnChg>
        <pc:cxnChg chg="add mod">
          <ac:chgData name="kadirvelan lingeswaran" userId="8731a317ce69d4c6" providerId="LiveId" clId="{5E6E2449-0C33-400A-8D1B-FC2269BF6B06}" dt="2020-10-26T15:29:39.454" v="2305" actId="14100"/>
          <ac:cxnSpMkLst>
            <pc:docMk/>
            <pc:sldMk cId="94111818" sldId="286"/>
            <ac:cxnSpMk id="57" creationId="{2EBE31CF-3D44-4125-B7FC-61B4980313D6}"/>
          </ac:cxnSpMkLst>
        </pc:cxnChg>
        <pc:cxnChg chg="add del mod">
          <ac:chgData name="kadirvelan lingeswaran" userId="8731a317ce69d4c6" providerId="LiveId" clId="{5E6E2449-0C33-400A-8D1B-FC2269BF6B06}" dt="2020-10-26T15:03:54.828" v="1849" actId="478"/>
          <ac:cxnSpMkLst>
            <pc:docMk/>
            <pc:sldMk cId="94111818" sldId="286"/>
            <ac:cxnSpMk id="58" creationId="{36E7B671-5175-404E-863B-250BC6B8C124}"/>
          </ac:cxnSpMkLst>
        </pc:cxnChg>
        <pc:cxnChg chg="add del mod">
          <ac:chgData name="kadirvelan lingeswaran" userId="8731a317ce69d4c6" providerId="LiveId" clId="{5E6E2449-0C33-400A-8D1B-FC2269BF6B06}" dt="2020-10-26T15:03:54.828" v="1849" actId="478"/>
          <ac:cxnSpMkLst>
            <pc:docMk/>
            <pc:sldMk cId="94111818" sldId="286"/>
            <ac:cxnSpMk id="60" creationId="{7ADCE513-5B0D-4453-B4CE-17202A737F18}"/>
          </ac:cxnSpMkLst>
        </pc:cxnChg>
        <pc:cxnChg chg="add">
          <ac:chgData name="kadirvelan lingeswaran" userId="8731a317ce69d4c6" providerId="LiveId" clId="{5E6E2449-0C33-400A-8D1B-FC2269BF6B06}" dt="2020-10-26T15:29:54.834" v="2306" actId="11529"/>
          <ac:cxnSpMkLst>
            <pc:docMk/>
            <pc:sldMk cId="94111818" sldId="286"/>
            <ac:cxnSpMk id="61" creationId="{8AA9E611-6116-481C-9AEA-191FFBB144AC}"/>
          </ac:cxnSpMkLst>
        </pc:cxnChg>
      </pc:sldChg>
      <pc:sldChg chg="addSp delSp modSp new mod">
        <pc:chgData name="kadirvelan lingeswaran" userId="8731a317ce69d4c6" providerId="LiveId" clId="{5E6E2449-0C33-400A-8D1B-FC2269BF6B06}" dt="2020-10-26T15:35:12.832" v="2371"/>
        <pc:sldMkLst>
          <pc:docMk/>
          <pc:sldMk cId="671095803" sldId="287"/>
        </pc:sldMkLst>
        <pc:spChg chg="del">
          <ac:chgData name="kadirvelan lingeswaran" userId="8731a317ce69d4c6" providerId="LiveId" clId="{5E6E2449-0C33-400A-8D1B-FC2269BF6B06}" dt="2020-10-26T15:33:34.957" v="2333" actId="478"/>
          <ac:spMkLst>
            <pc:docMk/>
            <pc:sldMk cId="671095803" sldId="287"/>
            <ac:spMk id="2" creationId="{B38159CA-23F6-44F0-A06D-0B95A9DCF6C8}"/>
          </ac:spMkLst>
        </pc:spChg>
        <pc:spChg chg="del">
          <ac:chgData name="kadirvelan lingeswaran" userId="8731a317ce69d4c6" providerId="LiveId" clId="{5E6E2449-0C33-400A-8D1B-FC2269BF6B06}" dt="2020-10-26T15:33:38.152" v="2334" actId="478"/>
          <ac:spMkLst>
            <pc:docMk/>
            <pc:sldMk cId="671095803" sldId="287"/>
            <ac:spMk id="3" creationId="{66F3949E-9922-40DF-863F-8300786CA91F}"/>
          </ac:spMkLst>
        </pc:spChg>
        <pc:spChg chg="add del mod">
          <ac:chgData name="kadirvelan lingeswaran" userId="8731a317ce69d4c6" providerId="LiveId" clId="{5E6E2449-0C33-400A-8D1B-FC2269BF6B06}" dt="2020-10-26T15:34:42.440" v="2370" actId="20577"/>
          <ac:spMkLst>
            <pc:docMk/>
            <pc:sldMk cId="671095803" sldId="287"/>
            <ac:spMk id="5" creationId="{BAED16DF-5B3D-483F-94C4-B2AF53723A13}"/>
          </ac:spMkLst>
        </pc:spChg>
        <pc:spChg chg="add mod">
          <ac:chgData name="kadirvelan lingeswaran" userId="8731a317ce69d4c6" providerId="LiveId" clId="{5E6E2449-0C33-400A-8D1B-FC2269BF6B06}" dt="2020-10-26T15:35:12.832" v="2371"/>
          <ac:spMkLst>
            <pc:docMk/>
            <pc:sldMk cId="671095803" sldId="287"/>
            <ac:spMk id="6" creationId="{A75B0C35-D776-41A5-ABE3-2A80372B4A70}"/>
          </ac:spMkLst>
        </pc:spChg>
        <pc:spChg chg="add mod">
          <ac:chgData name="kadirvelan lingeswaran" userId="8731a317ce69d4c6" providerId="LiveId" clId="{5E6E2449-0C33-400A-8D1B-FC2269BF6B06}" dt="2020-10-26T15:35:12.832" v="2371"/>
          <ac:spMkLst>
            <pc:docMk/>
            <pc:sldMk cId="671095803" sldId="287"/>
            <ac:spMk id="7" creationId="{0B652A20-F32A-4707-A067-EA44F1F3830C}"/>
          </ac:spMkLst>
        </pc:spChg>
        <pc:spChg chg="add mod">
          <ac:chgData name="kadirvelan lingeswaran" userId="8731a317ce69d4c6" providerId="LiveId" clId="{5E6E2449-0C33-400A-8D1B-FC2269BF6B06}" dt="2020-10-26T15:35:12.832" v="2371"/>
          <ac:spMkLst>
            <pc:docMk/>
            <pc:sldMk cId="671095803" sldId="287"/>
            <ac:spMk id="10" creationId="{589DB116-FF8C-4EC4-9D2F-71DC814FB82B}"/>
          </ac:spMkLst>
        </pc:spChg>
        <pc:cxnChg chg="add mod">
          <ac:chgData name="kadirvelan lingeswaran" userId="8731a317ce69d4c6" providerId="LiveId" clId="{5E6E2449-0C33-400A-8D1B-FC2269BF6B06}" dt="2020-10-26T15:35:12.832" v="2371"/>
          <ac:cxnSpMkLst>
            <pc:docMk/>
            <pc:sldMk cId="671095803" sldId="287"/>
            <ac:cxnSpMk id="8" creationId="{439C81A6-6217-47F0-B3BB-18B7C70FDF41}"/>
          </ac:cxnSpMkLst>
        </pc:cxnChg>
        <pc:cxnChg chg="add mod">
          <ac:chgData name="kadirvelan lingeswaran" userId="8731a317ce69d4c6" providerId="LiveId" clId="{5E6E2449-0C33-400A-8D1B-FC2269BF6B06}" dt="2020-10-26T15:35:12.832" v="2371"/>
          <ac:cxnSpMkLst>
            <pc:docMk/>
            <pc:sldMk cId="671095803" sldId="287"/>
            <ac:cxnSpMk id="9" creationId="{E814A5B1-99B3-4CCE-8240-C3D2201BBE2C}"/>
          </ac:cxnSpMkLst>
        </pc:cxnChg>
      </pc:sldChg>
      <pc:sldChg chg="add">
        <pc:chgData name="kadirvelan lingeswaran" userId="8731a317ce69d4c6" providerId="LiveId" clId="{5E6E2449-0C33-400A-8D1B-FC2269BF6B06}" dt="2020-10-26T15:33:41.329" v="2335" actId="2890"/>
        <pc:sldMkLst>
          <pc:docMk/>
          <pc:sldMk cId="3134975859" sldId="288"/>
        </pc:sldMkLst>
      </pc:sldChg>
      <pc:sldChg chg="add">
        <pc:chgData name="kadirvelan lingeswaran" userId="8731a317ce69d4c6" providerId="LiveId" clId="{5E6E2449-0C33-400A-8D1B-FC2269BF6B06}" dt="2020-10-26T15:33:44.613" v="2336" actId="2890"/>
        <pc:sldMkLst>
          <pc:docMk/>
          <pc:sldMk cId="1600930127" sldId="28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October 27,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2693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October 27,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6963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October 27,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7284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October 27,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9944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cap="all"/>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October 27,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7038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October 27,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7349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October 27,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0811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October 27,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17188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October 27,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8723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October 27,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29695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October 27,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5501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October 27,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790266229"/>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2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3E9F3C4-0623-4F2B-A4FE-187D7B73C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D24FF2-0EF7-4840-85F9-E82A0C371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26EC7-C3A2-40C7-BA30-CA5EADC614AB}"/>
              </a:ext>
            </a:extLst>
          </p:cNvPr>
          <p:cNvSpPr>
            <a:spLocks noGrp="1"/>
          </p:cNvSpPr>
          <p:nvPr>
            <p:ph type="ctrTitle"/>
          </p:nvPr>
        </p:nvSpPr>
        <p:spPr>
          <a:xfrm>
            <a:off x="731838" y="1469364"/>
            <a:ext cx="10728324" cy="1261139"/>
          </a:xfrm>
        </p:spPr>
        <p:txBody>
          <a:bodyPr>
            <a:normAutofit/>
          </a:bodyPr>
          <a:lstStyle/>
          <a:p>
            <a:r>
              <a:rPr lang="en-IN" dirty="0" err="1"/>
              <a:t>Pik</a:t>
            </a:r>
            <a:r>
              <a:rPr lang="en-IN" dirty="0"/>
              <a:t> N Grocers</a:t>
            </a:r>
          </a:p>
        </p:txBody>
      </p:sp>
      <p:sp>
        <p:nvSpPr>
          <p:cNvPr id="3" name="Subtitle 2">
            <a:extLst>
              <a:ext uri="{FF2B5EF4-FFF2-40B4-BE49-F238E27FC236}">
                <a16:creationId xmlns:a16="http://schemas.microsoft.com/office/drawing/2014/main" id="{C0C7B7BB-BB44-4358-B124-7982655C04D2}"/>
              </a:ext>
            </a:extLst>
          </p:cNvPr>
          <p:cNvSpPr>
            <a:spLocks noGrp="1"/>
          </p:cNvSpPr>
          <p:nvPr>
            <p:ph type="subTitle" idx="1"/>
          </p:nvPr>
        </p:nvSpPr>
        <p:spPr>
          <a:xfrm>
            <a:off x="731838" y="3003280"/>
            <a:ext cx="10728324" cy="2056992"/>
          </a:xfrm>
        </p:spPr>
        <p:txBody>
          <a:bodyPr>
            <a:normAutofit/>
          </a:bodyPr>
          <a:lstStyle/>
          <a:p>
            <a:pPr>
              <a:lnSpc>
                <a:spcPct val="100000"/>
              </a:lnSpc>
            </a:pPr>
            <a:r>
              <a:rPr lang="en-IN" sz="2000" dirty="0">
                <a:solidFill>
                  <a:schemeClr val="tx2">
                    <a:lumMod val="90000"/>
                  </a:schemeClr>
                </a:solidFill>
              </a:rPr>
              <a:t>MCA III Sem Regular</a:t>
            </a:r>
          </a:p>
          <a:p>
            <a:pPr>
              <a:lnSpc>
                <a:spcPct val="100000"/>
              </a:lnSpc>
            </a:pPr>
            <a:r>
              <a:rPr lang="en-IN" sz="2000" dirty="0">
                <a:solidFill>
                  <a:schemeClr val="tx2">
                    <a:lumMod val="90000"/>
                  </a:schemeClr>
                </a:solidFill>
              </a:rPr>
              <a:t>CA5313 Socially Relevant project</a:t>
            </a:r>
          </a:p>
          <a:p>
            <a:pPr>
              <a:lnSpc>
                <a:spcPct val="100000"/>
              </a:lnSpc>
            </a:pPr>
            <a:r>
              <a:rPr lang="en-IN" sz="2000" u="sng" dirty="0">
                <a:solidFill>
                  <a:schemeClr val="tx2">
                    <a:lumMod val="90000"/>
                  </a:schemeClr>
                </a:solidFill>
              </a:rPr>
              <a:t>Team 10</a:t>
            </a:r>
          </a:p>
          <a:p>
            <a:pPr>
              <a:lnSpc>
                <a:spcPct val="100000"/>
              </a:lnSpc>
            </a:pPr>
            <a:r>
              <a:rPr lang="en-IN" sz="2000" dirty="0" err="1">
                <a:solidFill>
                  <a:schemeClr val="tx2">
                    <a:lumMod val="90000"/>
                  </a:schemeClr>
                </a:solidFill>
              </a:rPr>
              <a:t>Kani</a:t>
            </a:r>
            <a:r>
              <a:rPr lang="en-IN" sz="2000" dirty="0">
                <a:solidFill>
                  <a:schemeClr val="tx2">
                    <a:lumMod val="90000"/>
                  </a:schemeClr>
                </a:solidFill>
              </a:rPr>
              <a:t> Kapoor K 2019202023</a:t>
            </a:r>
          </a:p>
          <a:p>
            <a:pPr>
              <a:lnSpc>
                <a:spcPct val="100000"/>
              </a:lnSpc>
            </a:pPr>
            <a:r>
              <a:rPr lang="en-IN" sz="2000" dirty="0">
                <a:solidFill>
                  <a:schemeClr val="tx2">
                    <a:lumMod val="90000"/>
                  </a:schemeClr>
                </a:solidFill>
              </a:rPr>
              <a:t>Kadirvelan L 2019202021</a:t>
            </a:r>
          </a:p>
          <a:p>
            <a:pPr>
              <a:lnSpc>
                <a:spcPct val="100000"/>
              </a:lnSpc>
            </a:pPr>
            <a:endParaRPr lang="en-IN" sz="2000" dirty="0">
              <a:solidFill>
                <a:schemeClr val="tx2">
                  <a:lumMod val="90000"/>
                </a:schemeClr>
              </a:solidFill>
            </a:endParaRPr>
          </a:p>
        </p:txBody>
      </p:sp>
      <p:sp>
        <p:nvSpPr>
          <p:cNvPr id="19" name="Freeform 78">
            <a:extLst>
              <a:ext uri="{FF2B5EF4-FFF2-40B4-BE49-F238E27FC236}">
                <a16:creationId xmlns:a16="http://schemas.microsoft.com/office/drawing/2014/main" id="{703DF8EC-903F-4FF4-B443-3B8B5DEF5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00114">
            <a:off x="4532666" y="45741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79">
            <a:extLst>
              <a:ext uri="{FF2B5EF4-FFF2-40B4-BE49-F238E27FC236}">
                <a16:creationId xmlns:a16="http://schemas.microsoft.com/office/drawing/2014/main" id="{00B4453B-3251-479A-995C-568CE6203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00114">
            <a:off x="5791465" y="20895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5">
            <a:extLst>
              <a:ext uri="{FF2B5EF4-FFF2-40B4-BE49-F238E27FC236}">
                <a16:creationId xmlns:a16="http://schemas.microsoft.com/office/drawing/2014/main" id="{A4A5B20B-437F-4239-9753-30EB5AB90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00114">
            <a:off x="7087193" y="46060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5" name="Freeform 87">
            <a:extLst>
              <a:ext uri="{FF2B5EF4-FFF2-40B4-BE49-F238E27FC236}">
                <a16:creationId xmlns:a16="http://schemas.microsoft.com/office/drawing/2014/main" id="{14874823-A924-45C1-B19B-8468C071F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4430858">
            <a:off x="4571743" y="5281959"/>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7" name="Freeform 80">
            <a:extLst>
              <a:ext uri="{FF2B5EF4-FFF2-40B4-BE49-F238E27FC236}">
                <a16:creationId xmlns:a16="http://schemas.microsoft.com/office/drawing/2014/main" id="{A9402C84-62F4-4868-AF08-B13A6194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0691" y="5562952"/>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9" name="Freeform 84">
            <a:extLst>
              <a:ext uri="{FF2B5EF4-FFF2-40B4-BE49-F238E27FC236}">
                <a16:creationId xmlns:a16="http://schemas.microsoft.com/office/drawing/2014/main" id="{801ACD2F-9E03-4258-BB7D-5006BA0B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274527">
            <a:off x="6910134" y="5273050"/>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Tree>
    <p:extLst>
      <p:ext uri="{BB962C8B-B14F-4D97-AF65-F5344CB8AC3E}">
        <p14:creationId xmlns:p14="http://schemas.microsoft.com/office/powerpoint/2010/main" val="1290309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617E08-33CE-40EC-B155-CFED0EDAFB39}"/>
              </a:ext>
            </a:extLst>
          </p:cNvPr>
          <p:cNvSpPr/>
          <p:nvPr/>
        </p:nvSpPr>
        <p:spPr>
          <a:xfrm>
            <a:off x="699390" y="1595632"/>
            <a:ext cx="895527" cy="518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User</a:t>
            </a:r>
          </a:p>
        </p:txBody>
      </p:sp>
      <p:cxnSp>
        <p:nvCxnSpPr>
          <p:cNvPr id="3" name="Straight Arrow Connector 2">
            <a:extLst>
              <a:ext uri="{FF2B5EF4-FFF2-40B4-BE49-F238E27FC236}">
                <a16:creationId xmlns:a16="http://schemas.microsoft.com/office/drawing/2014/main" id="{AC740036-0E9E-4423-AA75-D4E42EF86B5F}"/>
              </a:ext>
            </a:extLst>
          </p:cNvPr>
          <p:cNvCxnSpPr>
            <a:cxnSpLocks/>
            <a:stCxn id="2" idx="3"/>
            <a:endCxn id="11" idx="2"/>
          </p:cNvCxnSpPr>
          <p:nvPr/>
        </p:nvCxnSpPr>
        <p:spPr>
          <a:xfrm flipV="1">
            <a:off x="1594917" y="1854878"/>
            <a:ext cx="667837"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 name="Straight Arrow Connector 3">
            <a:extLst>
              <a:ext uri="{FF2B5EF4-FFF2-40B4-BE49-F238E27FC236}">
                <a16:creationId xmlns:a16="http://schemas.microsoft.com/office/drawing/2014/main" id="{7D5B6E14-42AA-4FB7-963E-89EE78FC1751}"/>
              </a:ext>
            </a:extLst>
          </p:cNvPr>
          <p:cNvCxnSpPr>
            <a:cxnSpLocks/>
            <a:stCxn id="11" idx="4"/>
            <a:endCxn id="12" idx="0"/>
          </p:cNvCxnSpPr>
          <p:nvPr/>
        </p:nvCxnSpPr>
        <p:spPr>
          <a:xfrm>
            <a:off x="2788645" y="2250012"/>
            <a:ext cx="0" cy="259246"/>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5" name="Rectangle 4">
            <a:extLst>
              <a:ext uri="{FF2B5EF4-FFF2-40B4-BE49-F238E27FC236}">
                <a16:creationId xmlns:a16="http://schemas.microsoft.com/office/drawing/2014/main" id="{79A1BD5D-6935-4E96-AB0B-D287E1A7796B}"/>
              </a:ext>
            </a:extLst>
          </p:cNvPr>
          <p:cNvSpPr/>
          <p:nvPr/>
        </p:nvSpPr>
        <p:spPr>
          <a:xfrm>
            <a:off x="3947113" y="1589319"/>
            <a:ext cx="1034649" cy="518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Home</a:t>
            </a:r>
          </a:p>
        </p:txBody>
      </p:sp>
      <p:cxnSp>
        <p:nvCxnSpPr>
          <p:cNvPr id="6" name="Straight Arrow Connector 5">
            <a:extLst>
              <a:ext uri="{FF2B5EF4-FFF2-40B4-BE49-F238E27FC236}">
                <a16:creationId xmlns:a16="http://schemas.microsoft.com/office/drawing/2014/main" id="{2EBE31CF-3D44-4125-B7FC-61B4980313D6}"/>
              </a:ext>
            </a:extLst>
          </p:cNvPr>
          <p:cNvCxnSpPr>
            <a:cxnSpLocks/>
            <a:stCxn id="11" idx="6"/>
            <a:endCxn id="5" idx="1"/>
          </p:cNvCxnSpPr>
          <p:nvPr/>
        </p:nvCxnSpPr>
        <p:spPr>
          <a:xfrm flipV="1">
            <a:off x="3314536" y="1848566"/>
            <a:ext cx="632577" cy="6312"/>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7" name="Connector: Elbow 60">
            <a:extLst>
              <a:ext uri="{FF2B5EF4-FFF2-40B4-BE49-F238E27FC236}">
                <a16:creationId xmlns:a16="http://schemas.microsoft.com/office/drawing/2014/main" id="{8AA9E611-6116-481C-9AEA-191FFBB144AC}"/>
              </a:ext>
            </a:extLst>
          </p:cNvPr>
          <p:cNvCxnSpPr>
            <a:stCxn id="12" idx="6"/>
            <a:endCxn id="5" idx="2"/>
          </p:cNvCxnSpPr>
          <p:nvPr/>
        </p:nvCxnSpPr>
        <p:spPr>
          <a:xfrm flipV="1">
            <a:off x="3540726" y="2107812"/>
            <a:ext cx="923712" cy="7965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C0A1C2A-4C1C-4BEA-8FF8-F1C4C452ECB4}"/>
              </a:ext>
            </a:extLst>
          </p:cNvPr>
          <p:cNvSpPr txBox="1"/>
          <p:nvPr/>
        </p:nvSpPr>
        <p:spPr>
          <a:xfrm>
            <a:off x="3355426" y="1435058"/>
            <a:ext cx="595358" cy="369332"/>
          </a:xfrm>
          <a:prstGeom prst="rect">
            <a:avLst/>
          </a:prstGeom>
          <a:noFill/>
        </p:spPr>
        <p:txBody>
          <a:bodyPr wrap="square" rtlCol="0">
            <a:spAutoFit/>
          </a:bodyPr>
          <a:lstStyle/>
          <a:p>
            <a:r>
              <a:rPr lang="en-IN" dirty="0"/>
              <a:t>yes</a:t>
            </a:r>
          </a:p>
        </p:txBody>
      </p:sp>
      <p:sp>
        <p:nvSpPr>
          <p:cNvPr id="9" name="TextBox 8">
            <a:extLst>
              <a:ext uri="{FF2B5EF4-FFF2-40B4-BE49-F238E27FC236}">
                <a16:creationId xmlns:a16="http://schemas.microsoft.com/office/drawing/2014/main" id="{3CFC22BC-DB99-44C3-AD37-C03498FCEDA0}"/>
              </a:ext>
            </a:extLst>
          </p:cNvPr>
          <p:cNvSpPr txBox="1"/>
          <p:nvPr/>
        </p:nvSpPr>
        <p:spPr>
          <a:xfrm>
            <a:off x="2884356" y="2190943"/>
            <a:ext cx="525890" cy="369332"/>
          </a:xfrm>
          <a:prstGeom prst="rect">
            <a:avLst/>
          </a:prstGeom>
          <a:noFill/>
        </p:spPr>
        <p:txBody>
          <a:bodyPr wrap="square" rtlCol="0">
            <a:spAutoFit/>
          </a:bodyPr>
          <a:lstStyle/>
          <a:p>
            <a:r>
              <a:rPr lang="en-IN" dirty="0"/>
              <a:t>no</a:t>
            </a:r>
          </a:p>
        </p:txBody>
      </p:sp>
      <p:sp>
        <p:nvSpPr>
          <p:cNvPr id="10" name="TextBox 9">
            <a:extLst>
              <a:ext uri="{FF2B5EF4-FFF2-40B4-BE49-F238E27FC236}">
                <a16:creationId xmlns:a16="http://schemas.microsoft.com/office/drawing/2014/main" id="{D2FE00CB-4EA9-4D4B-A683-30865ADDD98D}"/>
              </a:ext>
            </a:extLst>
          </p:cNvPr>
          <p:cNvSpPr txBox="1"/>
          <p:nvPr/>
        </p:nvSpPr>
        <p:spPr>
          <a:xfrm>
            <a:off x="3671206" y="2930194"/>
            <a:ext cx="593190" cy="369332"/>
          </a:xfrm>
          <a:prstGeom prst="rect">
            <a:avLst/>
          </a:prstGeom>
          <a:noFill/>
        </p:spPr>
        <p:txBody>
          <a:bodyPr wrap="square" rtlCol="0">
            <a:spAutoFit/>
          </a:bodyPr>
          <a:lstStyle/>
          <a:p>
            <a:r>
              <a:rPr lang="en-IN" dirty="0"/>
              <a:t>yes</a:t>
            </a:r>
          </a:p>
        </p:txBody>
      </p:sp>
      <p:sp>
        <p:nvSpPr>
          <p:cNvPr id="11" name="Oval 10"/>
          <p:cNvSpPr/>
          <p:nvPr/>
        </p:nvSpPr>
        <p:spPr>
          <a:xfrm>
            <a:off x="2262754" y="1459744"/>
            <a:ext cx="1051782" cy="79026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Login</a:t>
            </a:r>
          </a:p>
        </p:txBody>
      </p:sp>
      <p:sp>
        <p:nvSpPr>
          <p:cNvPr id="12" name="Oval 11"/>
          <p:cNvSpPr/>
          <p:nvPr/>
        </p:nvSpPr>
        <p:spPr>
          <a:xfrm>
            <a:off x="2036564" y="2509258"/>
            <a:ext cx="1504162" cy="79026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Register</a:t>
            </a:r>
          </a:p>
        </p:txBody>
      </p:sp>
      <p:sp>
        <p:nvSpPr>
          <p:cNvPr id="13" name="Rectangle 12">
            <a:extLst>
              <a:ext uri="{FF2B5EF4-FFF2-40B4-BE49-F238E27FC236}">
                <a16:creationId xmlns:a16="http://schemas.microsoft.com/office/drawing/2014/main" id="{79A1BD5D-6935-4E96-AB0B-D287E1A7796B}"/>
              </a:ext>
            </a:extLst>
          </p:cNvPr>
          <p:cNvSpPr/>
          <p:nvPr/>
        </p:nvSpPr>
        <p:spPr>
          <a:xfrm>
            <a:off x="5898140" y="1598739"/>
            <a:ext cx="1134340" cy="518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Products</a:t>
            </a:r>
          </a:p>
        </p:txBody>
      </p:sp>
      <p:sp>
        <p:nvSpPr>
          <p:cNvPr id="14" name="Rectangle 13">
            <a:extLst>
              <a:ext uri="{FF2B5EF4-FFF2-40B4-BE49-F238E27FC236}">
                <a16:creationId xmlns:a16="http://schemas.microsoft.com/office/drawing/2014/main" id="{79A1BD5D-6935-4E96-AB0B-D287E1A7796B}"/>
              </a:ext>
            </a:extLst>
          </p:cNvPr>
          <p:cNvSpPr/>
          <p:nvPr/>
        </p:nvSpPr>
        <p:spPr>
          <a:xfrm>
            <a:off x="5910378" y="2506102"/>
            <a:ext cx="1134340" cy="518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Category</a:t>
            </a:r>
          </a:p>
        </p:txBody>
      </p:sp>
      <p:cxnSp>
        <p:nvCxnSpPr>
          <p:cNvPr id="15" name="Elbow Connector 14"/>
          <p:cNvCxnSpPr>
            <a:stCxn id="5" idx="3"/>
            <a:endCxn id="41" idx="1"/>
          </p:cNvCxnSpPr>
          <p:nvPr/>
        </p:nvCxnSpPr>
        <p:spPr>
          <a:xfrm>
            <a:off x="4981762" y="1848566"/>
            <a:ext cx="906711" cy="25292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3" idx="1"/>
          </p:cNvCxnSpPr>
          <p:nvPr/>
        </p:nvCxnSpPr>
        <p:spPr>
          <a:xfrm flipV="1">
            <a:off x="5421024" y="1857986"/>
            <a:ext cx="477116" cy="9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586170" y="1459744"/>
            <a:ext cx="1504162" cy="79026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Add To Cart</a:t>
            </a:r>
          </a:p>
        </p:txBody>
      </p:sp>
      <p:grpSp>
        <p:nvGrpSpPr>
          <p:cNvPr id="18" name="Group 17"/>
          <p:cNvGrpSpPr/>
          <p:nvPr/>
        </p:nvGrpSpPr>
        <p:grpSpPr>
          <a:xfrm>
            <a:off x="9649397" y="1528432"/>
            <a:ext cx="1283390" cy="655999"/>
            <a:chOff x="7584464" y="5617029"/>
            <a:chExt cx="1283390" cy="655999"/>
          </a:xfrm>
        </p:grpSpPr>
        <p:cxnSp>
          <p:nvCxnSpPr>
            <p:cNvPr id="19" name="Straight Connector 18"/>
            <p:cNvCxnSpPr/>
            <p:nvPr/>
          </p:nvCxnSpPr>
          <p:spPr>
            <a:xfrm>
              <a:off x="7584464" y="5617029"/>
              <a:ext cx="0" cy="655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584464" y="5630091"/>
              <a:ext cx="128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584464" y="6273028"/>
              <a:ext cx="128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942217" y="5630091"/>
              <a:ext cx="0" cy="64293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10007150" y="1684341"/>
            <a:ext cx="1608133" cy="369332"/>
          </a:xfrm>
          <a:prstGeom prst="rect">
            <a:avLst/>
          </a:prstGeom>
          <a:noFill/>
        </p:spPr>
        <p:txBody>
          <a:bodyPr wrap="none" rtlCol="0">
            <a:spAutoFit/>
          </a:bodyPr>
          <a:lstStyle/>
          <a:p>
            <a:r>
              <a:rPr lang="en-US" dirty="0"/>
              <a:t>Local Storage</a:t>
            </a:r>
          </a:p>
        </p:txBody>
      </p:sp>
      <p:cxnSp>
        <p:nvCxnSpPr>
          <p:cNvPr id="24" name="Straight Arrow Connector 23"/>
          <p:cNvCxnSpPr>
            <a:stCxn id="13" idx="3"/>
            <a:endCxn id="17" idx="2"/>
          </p:cNvCxnSpPr>
          <p:nvPr/>
        </p:nvCxnSpPr>
        <p:spPr>
          <a:xfrm flipV="1">
            <a:off x="7032480" y="1854878"/>
            <a:ext cx="553690" cy="3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6"/>
          </p:cNvCxnSpPr>
          <p:nvPr/>
        </p:nvCxnSpPr>
        <p:spPr>
          <a:xfrm>
            <a:off x="9090332" y="1854878"/>
            <a:ext cx="559065" cy="80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513796" y="2367543"/>
            <a:ext cx="1576536" cy="79026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Category List</a:t>
            </a:r>
          </a:p>
        </p:txBody>
      </p:sp>
      <p:grpSp>
        <p:nvGrpSpPr>
          <p:cNvPr id="27" name="Group 26"/>
          <p:cNvGrpSpPr/>
          <p:nvPr/>
        </p:nvGrpSpPr>
        <p:grpSpPr>
          <a:xfrm>
            <a:off x="9649397" y="2434677"/>
            <a:ext cx="1283390" cy="655999"/>
            <a:chOff x="7584464" y="5617029"/>
            <a:chExt cx="1283390" cy="655999"/>
          </a:xfrm>
        </p:grpSpPr>
        <p:cxnSp>
          <p:nvCxnSpPr>
            <p:cNvPr id="28" name="Straight Connector 27"/>
            <p:cNvCxnSpPr/>
            <p:nvPr/>
          </p:nvCxnSpPr>
          <p:spPr>
            <a:xfrm>
              <a:off x="7584464" y="5617029"/>
              <a:ext cx="0" cy="655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584464" y="5630091"/>
              <a:ext cx="128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584464" y="6273028"/>
              <a:ext cx="128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942217" y="5630091"/>
              <a:ext cx="0" cy="642937"/>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9987055" y="2560862"/>
            <a:ext cx="1095172" cy="369332"/>
          </a:xfrm>
          <a:prstGeom prst="rect">
            <a:avLst/>
          </a:prstGeom>
          <a:noFill/>
        </p:spPr>
        <p:txBody>
          <a:bodyPr wrap="none" rtlCol="0">
            <a:spAutoFit/>
          </a:bodyPr>
          <a:lstStyle/>
          <a:p>
            <a:r>
              <a:rPr lang="en-US" dirty="0"/>
              <a:t>Products</a:t>
            </a:r>
          </a:p>
        </p:txBody>
      </p:sp>
      <p:cxnSp>
        <p:nvCxnSpPr>
          <p:cNvPr id="33" name="Straight Arrow Connector 32"/>
          <p:cNvCxnSpPr>
            <a:stCxn id="26" idx="6"/>
          </p:cNvCxnSpPr>
          <p:nvPr/>
        </p:nvCxnSpPr>
        <p:spPr>
          <a:xfrm>
            <a:off x="9090332" y="2762677"/>
            <a:ext cx="559065" cy="65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3"/>
            <a:endCxn id="26" idx="2"/>
          </p:cNvCxnSpPr>
          <p:nvPr/>
        </p:nvCxnSpPr>
        <p:spPr>
          <a:xfrm flipV="1">
            <a:off x="7044718" y="2762677"/>
            <a:ext cx="469078" cy="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441300" y="2764732"/>
            <a:ext cx="477116" cy="9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AED16DF-5B3D-483F-94C4-B2AF53723A13}"/>
              </a:ext>
            </a:extLst>
          </p:cNvPr>
          <p:cNvSpPr txBox="1"/>
          <p:nvPr/>
        </p:nvSpPr>
        <p:spPr>
          <a:xfrm>
            <a:off x="329251" y="534134"/>
            <a:ext cx="2125325" cy="369332"/>
          </a:xfrm>
          <a:prstGeom prst="rect">
            <a:avLst/>
          </a:prstGeom>
          <a:noFill/>
        </p:spPr>
        <p:txBody>
          <a:bodyPr wrap="none" rtlCol="0">
            <a:spAutoFit/>
          </a:bodyPr>
          <a:lstStyle/>
          <a:p>
            <a:r>
              <a:rPr lang="en-IN" dirty="0"/>
              <a:t>LEVEL : 2.1 Client </a:t>
            </a:r>
          </a:p>
        </p:txBody>
      </p:sp>
      <p:sp>
        <p:nvSpPr>
          <p:cNvPr id="41" name="Rectangle 40">
            <a:extLst>
              <a:ext uri="{FF2B5EF4-FFF2-40B4-BE49-F238E27FC236}">
                <a16:creationId xmlns:a16="http://schemas.microsoft.com/office/drawing/2014/main" id="{79A1BD5D-6935-4E96-AB0B-D287E1A7796B}"/>
              </a:ext>
            </a:extLst>
          </p:cNvPr>
          <p:cNvSpPr/>
          <p:nvPr/>
        </p:nvSpPr>
        <p:spPr>
          <a:xfrm>
            <a:off x="5888473" y="4118595"/>
            <a:ext cx="1134340" cy="518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Profile</a:t>
            </a:r>
          </a:p>
        </p:txBody>
      </p:sp>
      <p:sp>
        <p:nvSpPr>
          <p:cNvPr id="44" name="Rectangle 43">
            <a:extLst>
              <a:ext uri="{FF2B5EF4-FFF2-40B4-BE49-F238E27FC236}">
                <a16:creationId xmlns:a16="http://schemas.microsoft.com/office/drawing/2014/main" id="{79A1BD5D-6935-4E96-AB0B-D287E1A7796B}"/>
              </a:ext>
            </a:extLst>
          </p:cNvPr>
          <p:cNvSpPr/>
          <p:nvPr/>
        </p:nvSpPr>
        <p:spPr>
          <a:xfrm>
            <a:off x="5888473" y="3349512"/>
            <a:ext cx="1134340" cy="518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Cart</a:t>
            </a:r>
          </a:p>
        </p:txBody>
      </p:sp>
      <p:cxnSp>
        <p:nvCxnSpPr>
          <p:cNvPr id="45" name="Straight Arrow Connector 44"/>
          <p:cNvCxnSpPr/>
          <p:nvPr/>
        </p:nvCxnSpPr>
        <p:spPr>
          <a:xfrm flipV="1">
            <a:off x="5419395" y="3570978"/>
            <a:ext cx="477116" cy="9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491891" y="3335039"/>
            <a:ext cx="1769675" cy="56057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Checkout cart</a:t>
            </a:r>
          </a:p>
        </p:txBody>
      </p:sp>
      <p:cxnSp>
        <p:nvCxnSpPr>
          <p:cNvPr id="50" name="Straight Arrow Connector 49"/>
          <p:cNvCxnSpPr>
            <a:stCxn id="44" idx="3"/>
            <a:endCxn id="49" idx="2"/>
          </p:cNvCxnSpPr>
          <p:nvPr/>
        </p:nvCxnSpPr>
        <p:spPr>
          <a:xfrm>
            <a:off x="7022813" y="3608759"/>
            <a:ext cx="469078" cy="6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9629302" y="3287326"/>
            <a:ext cx="1283390" cy="655999"/>
            <a:chOff x="7584464" y="5617029"/>
            <a:chExt cx="1283390" cy="655999"/>
          </a:xfrm>
        </p:grpSpPr>
        <p:cxnSp>
          <p:nvCxnSpPr>
            <p:cNvPr id="55" name="Straight Connector 54"/>
            <p:cNvCxnSpPr/>
            <p:nvPr/>
          </p:nvCxnSpPr>
          <p:spPr>
            <a:xfrm>
              <a:off x="7584464" y="5617029"/>
              <a:ext cx="0" cy="655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584464" y="5630091"/>
              <a:ext cx="128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584464" y="6273028"/>
              <a:ext cx="128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942217" y="5630091"/>
              <a:ext cx="0" cy="642937"/>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9987055" y="3484743"/>
            <a:ext cx="889987" cy="369332"/>
          </a:xfrm>
          <a:prstGeom prst="rect">
            <a:avLst/>
          </a:prstGeom>
          <a:noFill/>
        </p:spPr>
        <p:txBody>
          <a:bodyPr wrap="none" rtlCol="0">
            <a:spAutoFit/>
          </a:bodyPr>
          <a:lstStyle/>
          <a:p>
            <a:r>
              <a:rPr lang="en-US" dirty="0"/>
              <a:t>Orders</a:t>
            </a:r>
          </a:p>
        </p:txBody>
      </p:sp>
      <p:cxnSp>
        <p:nvCxnSpPr>
          <p:cNvPr id="60" name="Straight Arrow Connector 59"/>
          <p:cNvCxnSpPr>
            <a:stCxn id="49" idx="6"/>
          </p:cNvCxnSpPr>
          <p:nvPr/>
        </p:nvCxnSpPr>
        <p:spPr>
          <a:xfrm flipV="1">
            <a:off x="9261566" y="3615325"/>
            <a:ext cx="3677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1" idx="3"/>
            <a:endCxn id="69" idx="1"/>
          </p:cNvCxnSpPr>
          <p:nvPr/>
        </p:nvCxnSpPr>
        <p:spPr>
          <a:xfrm>
            <a:off x="7022813" y="4377842"/>
            <a:ext cx="835173" cy="10851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79A1BD5D-6935-4E96-AB0B-D287E1A7796B}"/>
              </a:ext>
            </a:extLst>
          </p:cNvPr>
          <p:cNvSpPr/>
          <p:nvPr/>
        </p:nvSpPr>
        <p:spPr>
          <a:xfrm>
            <a:off x="7859403" y="4409664"/>
            <a:ext cx="1624231" cy="518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Profile Details</a:t>
            </a:r>
          </a:p>
        </p:txBody>
      </p:sp>
      <p:sp>
        <p:nvSpPr>
          <p:cNvPr id="69" name="Rectangle 68">
            <a:extLst>
              <a:ext uri="{FF2B5EF4-FFF2-40B4-BE49-F238E27FC236}">
                <a16:creationId xmlns:a16="http://schemas.microsoft.com/office/drawing/2014/main" id="{79A1BD5D-6935-4E96-AB0B-D287E1A7796B}"/>
              </a:ext>
            </a:extLst>
          </p:cNvPr>
          <p:cNvSpPr/>
          <p:nvPr/>
        </p:nvSpPr>
        <p:spPr>
          <a:xfrm>
            <a:off x="7857986" y="5203776"/>
            <a:ext cx="1624231" cy="518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Order Status</a:t>
            </a:r>
          </a:p>
        </p:txBody>
      </p:sp>
      <p:cxnSp>
        <p:nvCxnSpPr>
          <p:cNvPr id="70" name="Straight Arrow Connector 69"/>
          <p:cNvCxnSpPr>
            <a:endCxn id="68" idx="1"/>
          </p:cNvCxnSpPr>
          <p:nvPr/>
        </p:nvCxnSpPr>
        <p:spPr>
          <a:xfrm>
            <a:off x="7440399" y="4668910"/>
            <a:ext cx="4190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9987055" y="4340910"/>
            <a:ext cx="1283390" cy="655999"/>
            <a:chOff x="7584464" y="5617029"/>
            <a:chExt cx="1283390" cy="655999"/>
          </a:xfrm>
        </p:grpSpPr>
        <p:cxnSp>
          <p:nvCxnSpPr>
            <p:cNvPr id="77" name="Straight Connector 76"/>
            <p:cNvCxnSpPr/>
            <p:nvPr/>
          </p:nvCxnSpPr>
          <p:spPr>
            <a:xfrm>
              <a:off x="7584464" y="5617029"/>
              <a:ext cx="0" cy="655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584464" y="5630091"/>
              <a:ext cx="128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584464" y="6273028"/>
              <a:ext cx="128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942217" y="5630091"/>
              <a:ext cx="0" cy="642937"/>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TextBox 80"/>
          <p:cNvSpPr txBox="1"/>
          <p:nvPr/>
        </p:nvSpPr>
        <p:spPr>
          <a:xfrm>
            <a:off x="10344807" y="5331064"/>
            <a:ext cx="1082348" cy="369332"/>
          </a:xfrm>
          <a:prstGeom prst="rect">
            <a:avLst/>
          </a:prstGeom>
          <a:noFill/>
        </p:spPr>
        <p:txBody>
          <a:bodyPr wrap="square" rtlCol="0">
            <a:spAutoFit/>
          </a:bodyPr>
          <a:lstStyle/>
          <a:p>
            <a:r>
              <a:rPr lang="en-US" dirty="0"/>
              <a:t>Orders</a:t>
            </a:r>
          </a:p>
        </p:txBody>
      </p:sp>
      <p:cxnSp>
        <p:nvCxnSpPr>
          <p:cNvPr id="82" name="Straight Arrow Connector 81"/>
          <p:cNvCxnSpPr>
            <a:stCxn id="68" idx="3"/>
          </p:cNvCxnSpPr>
          <p:nvPr/>
        </p:nvCxnSpPr>
        <p:spPr>
          <a:xfrm flipV="1">
            <a:off x="9483634" y="4668909"/>
            <a:ext cx="503421"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9987055" y="5173445"/>
            <a:ext cx="1283390" cy="655999"/>
            <a:chOff x="7584464" y="5617029"/>
            <a:chExt cx="1283390" cy="655999"/>
          </a:xfrm>
        </p:grpSpPr>
        <p:cxnSp>
          <p:nvCxnSpPr>
            <p:cNvPr id="87" name="Straight Connector 86"/>
            <p:cNvCxnSpPr/>
            <p:nvPr/>
          </p:nvCxnSpPr>
          <p:spPr>
            <a:xfrm>
              <a:off x="7584464" y="5617029"/>
              <a:ext cx="0" cy="655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584464" y="5630091"/>
              <a:ext cx="128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584464" y="6273028"/>
              <a:ext cx="128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942217" y="5630091"/>
              <a:ext cx="0" cy="64293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a:stCxn id="69" idx="3"/>
          </p:cNvCxnSpPr>
          <p:nvPr/>
        </p:nvCxnSpPr>
        <p:spPr>
          <a:xfrm flipV="1">
            <a:off x="9482217" y="5462127"/>
            <a:ext cx="504838" cy="8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371518" y="4473187"/>
            <a:ext cx="1239768" cy="369332"/>
          </a:xfrm>
          <a:prstGeom prst="rect">
            <a:avLst/>
          </a:prstGeom>
          <a:noFill/>
        </p:spPr>
        <p:txBody>
          <a:bodyPr wrap="square" rtlCol="0">
            <a:spAutoFit/>
          </a:bodyPr>
          <a:lstStyle/>
          <a:p>
            <a:r>
              <a:rPr lang="en-US" dirty="0"/>
              <a:t>Customer</a:t>
            </a:r>
          </a:p>
        </p:txBody>
      </p:sp>
      <p:sp>
        <p:nvSpPr>
          <p:cNvPr id="101" name="Rectangle 100">
            <a:extLst>
              <a:ext uri="{FF2B5EF4-FFF2-40B4-BE49-F238E27FC236}">
                <a16:creationId xmlns:a16="http://schemas.microsoft.com/office/drawing/2014/main" id="{79A1BD5D-6935-4E96-AB0B-D287E1A7796B}"/>
              </a:ext>
            </a:extLst>
          </p:cNvPr>
          <p:cNvSpPr/>
          <p:nvPr/>
        </p:nvSpPr>
        <p:spPr>
          <a:xfrm>
            <a:off x="5910378" y="5071817"/>
            <a:ext cx="1134340" cy="518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Logout</a:t>
            </a:r>
          </a:p>
        </p:txBody>
      </p:sp>
      <p:cxnSp>
        <p:nvCxnSpPr>
          <p:cNvPr id="102" name="Straight Arrow Connector 101"/>
          <p:cNvCxnSpPr>
            <a:endCxn id="101" idx="3"/>
          </p:cNvCxnSpPr>
          <p:nvPr/>
        </p:nvCxnSpPr>
        <p:spPr>
          <a:xfrm flipH="1">
            <a:off x="7044718" y="5331063"/>
            <a:ext cx="3956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101" idx="1"/>
            <a:endCxn id="11" idx="2"/>
          </p:cNvCxnSpPr>
          <p:nvPr/>
        </p:nvCxnSpPr>
        <p:spPr>
          <a:xfrm rot="10800000">
            <a:off x="2262754" y="1854878"/>
            <a:ext cx="3647624" cy="3476186"/>
          </a:xfrm>
          <a:prstGeom prst="bentConnector3">
            <a:avLst>
              <a:gd name="adj1" fmla="val 11056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93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370C-E24C-421B-826D-D960ED7346CC}"/>
              </a:ext>
            </a:extLst>
          </p:cNvPr>
          <p:cNvSpPr>
            <a:spLocks noGrp="1"/>
          </p:cNvSpPr>
          <p:nvPr>
            <p:ph type="title"/>
          </p:nvPr>
        </p:nvSpPr>
        <p:spPr>
          <a:xfrm>
            <a:off x="720000" y="619200"/>
            <a:ext cx="10728322" cy="632551"/>
          </a:xfrm>
        </p:spPr>
        <p:txBody>
          <a:bodyPr/>
          <a:lstStyle/>
          <a:p>
            <a:r>
              <a:rPr lang="en-IN" dirty="0"/>
              <a:t>H/W, S/W REQUIREMENTS</a:t>
            </a:r>
          </a:p>
        </p:txBody>
      </p:sp>
      <p:sp>
        <p:nvSpPr>
          <p:cNvPr id="3" name="Content Placeholder 2">
            <a:extLst>
              <a:ext uri="{FF2B5EF4-FFF2-40B4-BE49-F238E27FC236}">
                <a16:creationId xmlns:a16="http://schemas.microsoft.com/office/drawing/2014/main" id="{67AB4770-D0DD-4FAA-B226-E6D55F9F0684}"/>
              </a:ext>
            </a:extLst>
          </p:cNvPr>
          <p:cNvSpPr>
            <a:spLocks noGrp="1"/>
          </p:cNvSpPr>
          <p:nvPr>
            <p:ph idx="1"/>
          </p:nvPr>
        </p:nvSpPr>
        <p:spPr>
          <a:xfrm>
            <a:off x="720000" y="1491449"/>
            <a:ext cx="10728325" cy="4935983"/>
          </a:xfrm>
        </p:spPr>
        <p:txBody>
          <a:bodyPr>
            <a:normAutofit fontScale="32500" lnSpcReduction="20000"/>
          </a:bodyPr>
          <a:lstStyle/>
          <a:p>
            <a:pPr>
              <a:lnSpc>
                <a:spcPct val="107000"/>
              </a:lnSpc>
              <a:spcAft>
                <a:spcPts val="800"/>
              </a:spcAft>
            </a:pPr>
            <a:r>
              <a:rPr lang="en-US" sz="5600" b="1"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56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70000"/>
              </a:lnSpc>
              <a:buFont typeface="Wingdings" panose="05000000000000000000" pitchFamily="2" charset="2"/>
              <a:buChar char=""/>
            </a:pPr>
            <a:r>
              <a:rPr lang="en-US" sz="3600" dirty="0">
                <a:solidFill>
                  <a:srgbClr val="66FFFF"/>
                </a:solidFill>
                <a:effectLst/>
                <a:latin typeface="Times New Roman" panose="02020603050405020304" pitchFamily="18" charset="0"/>
                <a:ea typeface="Calibri" panose="020F0502020204030204" pitchFamily="34" charset="0"/>
                <a:cs typeface="Times New Roman" panose="02020603050405020304" pitchFamily="18" charset="0"/>
              </a:rPr>
              <a:t>Operating System	:  Android 6.0 and Above</a:t>
            </a:r>
            <a:endParaRPr lang="en-IN" sz="3600"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70000"/>
              </a:lnSpc>
              <a:buFont typeface="Wingdings" panose="05000000000000000000" pitchFamily="2" charset="2"/>
              <a:buChar char=""/>
            </a:pPr>
            <a:r>
              <a:rPr lang="en-US" sz="3600" dirty="0">
                <a:solidFill>
                  <a:srgbClr val="66FFFF"/>
                </a:solidFill>
                <a:effectLst/>
                <a:latin typeface="Times New Roman" panose="02020603050405020304" pitchFamily="18" charset="0"/>
                <a:ea typeface="Calibri" panose="020F0502020204030204" pitchFamily="34" charset="0"/>
                <a:cs typeface="Times New Roman" panose="02020603050405020304" pitchFamily="18" charset="0"/>
              </a:rPr>
              <a:t>RAM Memory	:  2GB RAM</a:t>
            </a:r>
            <a:endParaRPr lang="en-IN" sz="3600"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70000"/>
              </a:lnSpc>
              <a:buFont typeface="Wingdings" panose="05000000000000000000" pitchFamily="2" charset="2"/>
              <a:buChar char=""/>
            </a:pPr>
            <a:r>
              <a:rPr lang="en-US" sz="3600" dirty="0">
                <a:solidFill>
                  <a:srgbClr val="66FFFF"/>
                </a:solidFill>
                <a:effectLst/>
                <a:latin typeface="Times New Roman" panose="02020603050405020304" pitchFamily="18" charset="0"/>
                <a:ea typeface="Calibri" panose="020F0502020204030204" pitchFamily="34" charset="0"/>
                <a:cs typeface="Times New Roman" panose="02020603050405020304" pitchFamily="18" charset="0"/>
              </a:rPr>
              <a:t>ROM Memory	:  5GB ROM</a:t>
            </a:r>
            <a:endParaRPr lang="en-IN" sz="3600"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70000"/>
              </a:lnSpc>
              <a:buFont typeface="Wingdings" panose="05000000000000000000" pitchFamily="2" charset="2"/>
              <a:buChar char=""/>
            </a:pPr>
            <a:r>
              <a:rPr lang="en-US" sz="3600" dirty="0">
                <a:solidFill>
                  <a:srgbClr val="66FFFF"/>
                </a:solidFill>
                <a:effectLst/>
                <a:latin typeface="Times New Roman" panose="02020603050405020304" pitchFamily="18" charset="0"/>
                <a:ea typeface="Calibri" panose="020F0502020204030204" pitchFamily="34" charset="0"/>
                <a:cs typeface="Times New Roman" panose="02020603050405020304" pitchFamily="18" charset="0"/>
              </a:rPr>
              <a:t>Processor	:  2GHz </a:t>
            </a:r>
            <a:endParaRPr lang="en-IN" sz="3600"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70000"/>
              </a:lnSpc>
              <a:spcAft>
                <a:spcPts val="800"/>
              </a:spcAft>
              <a:buFont typeface="Wingdings" panose="05000000000000000000" pitchFamily="2" charset="2"/>
              <a:buChar char=""/>
            </a:pPr>
            <a:r>
              <a:rPr lang="en-US" sz="3600" dirty="0">
                <a:solidFill>
                  <a:srgbClr val="66FFFF"/>
                </a:solidFill>
                <a:effectLst/>
                <a:latin typeface="Times New Roman" panose="02020603050405020304" pitchFamily="18" charset="0"/>
                <a:ea typeface="Calibri" panose="020F0502020204030204" pitchFamily="34" charset="0"/>
                <a:cs typeface="Times New Roman" panose="02020603050405020304" pitchFamily="18" charset="0"/>
              </a:rPr>
              <a:t>Processor make	:  Qualcomm Snapdragon 439</a:t>
            </a:r>
            <a:endParaRPr lang="en-IN" sz="3600"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5600" b="1"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56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70000"/>
              </a:lnSpc>
              <a:buFont typeface="Wingdings" panose="05000000000000000000" pitchFamily="2" charset="2"/>
              <a:buChar char=""/>
            </a:pPr>
            <a:r>
              <a:rPr lang="en-US" sz="4000" dirty="0">
                <a:solidFill>
                  <a:srgbClr val="66FFFF"/>
                </a:solidFill>
                <a:effectLst/>
                <a:latin typeface="Times New Roman" panose="02020603050405020304" pitchFamily="18" charset="0"/>
                <a:ea typeface="Calibri" panose="020F0502020204030204" pitchFamily="34" charset="0"/>
                <a:cs typeface="Times New Roman" panose="02020603050405020304" pitchFamily="18" charset="0"/>
              </a:rPr>
              <a:t>Operating System	:  Windows 10</a:t>
            </a:r>
            <a:endParaRPr lang="en-IN" sz="4000"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70000"/>
              </a:lnSpc>
              <a:buFont typeface="Wingdings" panose="05000000000000000000" pitchFamily="2" charset="2"/>
              <a:buChar char=""/>
            </a:pPr>
            <a:r>
              <a:rPr lang="en-US" sz="4000" dirty="0">
                <a:solidFill>
                  <a:srgbClr val="66FFFF"/>
                </a:solidFill>
                <a:effectLst/>
                <a:latin typeface="Times New Roman" panose="02020603050405020304" pitchFamily="18" charset="0"/>
                <a:ea typeface="Calibri" panose="020F0502020204030204" pitchFamily="34" charset="0"/>
                <a:cs typeface="Times New Roman" panose="02020603050405020304" pitchFamily="18" charset="0"/>
              </a:rPr>
              <a:t>Front End	:  Flutter framework and Dart programming language</a:t>
            </a:r>
            <a:endParaRPr lang="en-IN" sz="4000"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70000"/>
              </a:lnSpc>
              <a:buFont typeface="Wingdings" panose="05000000000000000000" pitchFamily="2" charset="2"/>
              <a:buChar char=""/>
            </a:pPr>
            <a:r>
              <a:rPr lang="en-US" sz="4000" dirty="0">
                <a:solidFill>
                  <a:srgbClr val="66FFFF"/>
                </a:solidFill>
                <a:effectLst/>
                <a:latin typeface="Times New Roman" panose="02020603050405020304" pitchFamily="18" charset="0"/>
                <a:ea typeface="Calibri" panose="020F0502020204030204" pitchFamily="34" charset="0"/>
                <a:cs typeface="Times New Roman" panose="02020603050405020304" pitchFamily="18" charset="0"/>
              </a:rPr>
              <a:t>IDE		:  Android Studio</a:t>
            </a:r>
            <a:endParaRPr lang="en-IN" sz="4000"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70000"/>
              </a:lnSpc>
              <a:spcAft>
                <a:spcPts val="800"/>
              </a:spcAft>
              <a:buFont typeface="Wingdings" panose="05000000000000000000" pitchFamily="2" charset="2"/>
              <a:buChar char=""/>
            </a:pPr>
            <a:r>
              <a:rPr lang="en-US" sz="4000" dirty="0">
                <a:solidFill>
                  <a:srgbClr val="66FFFF"/>
                </a:solidFill>
                <a:effectLst/>
                <a:latin typeface="Times New Roman" panose="02020603050405020304" pitchFamily="18" charset="0"/>
                <a:ea typeface="Calibri" panose="020F0502020204030204" pitchFamily="34" charset="0"/>
                <a:cs typeface="Times New Roman" panose="02020603050405020304" pitchFamily="18" charset="0"/>
              </a:rPr>
              <a:t>Back End	:  Firebase</a:t>
            </a:r>
            <a:endParaRPr lang="en-IN" sz="4000"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519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ADEC-9F08-4DCD-B838-A11224DCE298}"/>
              </a:ext>
            </a:extLst>
          </p:cNvPr>
          <p:cNvSpPr>
            <a:spLocks noGrp="1"/>
          </p:cNvSpPr>
          <p:nvPr>
            <p:ph type="title"/>
          </p:nvPr>
        </p:nvSpPr>
        <p:spPr/>
        <p:txBody>
          <a:bodyPr/>
          <a:lstStyle/>
          <a:p>
            <a:r>
              <a:rPr lang="en-IN" dirty="0"/>
              <a:t>ALGORITHM/ SOURCE CODE/ IMPLEMENTATION</a:t>
            </a:r>
          </a:p>
        </p:txBody>
      </p:sp>
      <p:sp>
        <p:nvSpPr>
          <p:cNvPr id="3" name="Content Placeholder 2">
            <a:extLst>
              <a:ext uri="{FF2B5EF4-FFF2-40B4-BE49-F238E27FC236}">
                <a16:creationId xmlns:a16="http://schemas.microsoft.com/office/drawing/2014/main" id="{46BDAC04-3446-4601-AA18-DBA60832523A}"/>
              </a:ext>
            </a:extLst>
          </p:cNvPr>
          <p:cNvSpPr>
            <a:spLocks noGrp="1"/>
          </p:cNvSpPr>
          <p:nvPr>
            <p:ph idx="1"/>
          </p:nvPr>
        </p:nvSpPr>
        <p:spPr>
          <a:xfrm>
            <a:off x="720000" y="1233996"/>
            <a:ext cx="10728325" cy="4534979"/>
          </a:xfrm>
        </p:spPr>
        <p:txBody>
          <a:bodyPr>
            <a:normAutofit fontScale="25000" lnSpcReduction="20000"/>
          </a:bodyPr>
          <a:lstStyle/>
          <a:p>
            <a:pPr marL="0" indent="0">
              <a:buNone/>
            </a:pPr>
            <a:r>
              <a:rPr lang="en-IN" sz="6400" dirty="0"/>
              <a:t>Main file</a:t>
            </a:r>
          </a:p>
          <a:p>
            <a:pPr marL="0" indent="0">
              <a:buNone/>
            </a:pPr>
            <a:r>
              <a:rPr kumimoji="0" lang="en-US" altLang="en-US" sz="4000" b="0" i="0" u="none" strike="noStrike" cap="none" normalizeH="0" baseline="0" dirty="0">
                <a:ln>
                  <a:noFill/>
                </a:ln>
                <a:solidFill>
                  <a:srgbClr val="ED864A"/>
                </a:solidFill>
                <a:effectLst/>
                <a:latin typeface="Consolas" panose="020B0609020204030204" pitchFamily="49" charset="0"/>
              </a:rPr>
              <a:t>import </a:t>
            </a:r>
            <a:r>
              <a:rPr kumimoji="0" lang="en-US" altLang="en-US" sz="4000" b="0" i="0" u="none" strike="noStrike" cap="none" normalizeH="0" baseline="0" dirty="0">
                <a:ln>
                  <a:noFill/>
                </a:ln>
                <a:solidFill>
                  <a:srgbClr val="54B33E"/>
                </a:solidFill>
                <a:effectLst/>
                <a:latin typeface="Consolas" panose="020B0609020204030204" pitchFamily="49" charset="0"/>
              </a:rPr>
              <a:t>'package:flutter/</a:t>
            </a:r>
            <a:r>
              <a:rPr kumimoji="0" lang="en-US" altLang="en-US" sz="4000" b="0" i="0" u="none" strike="noStrike" cap="none" normalizeH="0" baseline="0" dirty="0" err="1">
                <a:ln>
                  <a:noFill/>
                </a:ln>
                <a:solidFill>
                  <a:srgbClr val="54B33E"/>
                </a:solidFill>
                <a:effectLst/>
                <a:latin typeface="Consolas" panose="020B0609020204030204" pitchFamily="49" charset="0"/>
              </a:rPr>
              <a:t>material.dart</a:t>
            </a:r>
            <a:r>
              <a:rPr kumimoji="0" lang="en-US" altLang="en-US" sz="4000" b="0" i="0" u="none" strike="noStrike" cap="none" normalizeH="0" baseline="0" dirty="0">
                <a:ln>
                  <a:noFill/>
                </a:ln>
                <a:solidFill>
                  <a:srgbClr val="54B33E"/>
                </a:solidFill>
                <a:effectLst/>
                <a:latin typeface="Consolas" panose="020B0609020204030204" pitchFamily="49" charset="0"/>
              </a:rPr>
              <a:t>'</a:t>
            </a:r>
            <a:r>
              <a:rPr kumimoji="0" lang="en-US" altLang="en-US" sz="4000" b="1" i="0" u="none" strike="noStrike" cap="none" normalizeH="0" baseline="0" dirty="0">
                <a:ln>
                  <a:noFill/>
                </a:ln>
                <a:solidFill>
                  <a:srgbClr val="ED864A"/>
                </a:solidFill>
                <a:effectLst/>
                <a:latin typeface="Consolas" panose="020B0609020204030204" pitchFamily="49" charset="0"/>
              </a:rPr>
              <a:t>;</a:t>
            </a:r>
            <a:br>
              <a:rPr kumimoji="0" lang="en-US" altLang="en-US" sz="4000" b="1" i="0" u="none" strike="noStrike" cap="none" normalizeH="0" baseline="0" dirty="0">
                <a:ln>
                  <a:noFill/>
                </a:ln>
                <a:solidFill>
                  <a:srgbClr val="ED864A"/>
                </a:solidFill>
                <a:effectLst/>
                <a:latin typeface="Consolas" panose="020B0609020204030204" pitchFamily="49" charset="0"/>
              </a:rPr>
            </a:br>
            <a:r>
              <a:rPr kumimoji="0" lang="en-US" altLang="en-US" sz="4000" b="0" i="0" u="none" strike="noStrike" cap="none" normalizeH="0" baseline="0" dirty="0">
                <a:ln>
                  <a:noFill/>
                </a:ln>
                <a:solidFill>
                  <a:srgbClr val="ED864A"/>
                </a:solidFill>
                <a:effectLst/>
                <a:latin typeface="Consolas" panose="020B0609020204030204" pitchFamily="49" charset="0"/>
              </a:rPr>
              <a:t>import </a:t>
            </a:r>
            <a:r>
              <a:rPr kumimoji="0" lang="en-US" altLang="en-US" sz="4000" b="0" i="0" u="none" strike="noStrike" cap="none" normalizeH="0" baseline="0" dirty="0">
                <a:ln>
                  <a:noFill/>
                </a:ln>
                <a:solidFill>
                  <a:srgbClr val="54B33E"/>
                </a:solidFill>
                <a:effectLst/>
                <a:latin typeface="Consolas" panose="020B0609020204030204" pitchFamily="49" charset="0"/>
              </a:rPr>
              <a:t>'</a:t>
            </a:r>
            <a:r>
              <a:rPr kumimoji="0" lang="en-US" altLang="en-US" sz="4000" b="0" i="0" u="none" strike="noStrike" cap="none" normalizeH="0" baseline="0" dirty="0" err="1">
                <a:ln>
                  <a:noFill/>
                </a:ln>
                <a:solidFill>
                  <a:srgbClr val="54B33E"/>
                </a:solidFill>
                <a:effectLst/>
                <a:latin typeface="Consolas" panose="020B0609020204030204" pitchFamily="49" charset="0"/>
              </a:rPr>
              <a:t>package:pikngrocers_vendor</a:t>
            </a:r>
            <a:r>
              <a:rPr kumimoji="0" lang="en-US" altLang="en-US" sz="4000" b="0" i="0" u="none" strike="noStrike" cap="none" normalizeH="0" baseline="0" dirty="0">
                <a:ln>
                  <a:noFill/>
                </a:ln>
                <a:solidFill>
                  <a:srgbClr val="54B33E"/>
                </a:solidFill>
                <a:effectLst/>
                <a:latin typeface="Consolas" panose="020B0609020204030204" pitchFamily="49" charset="0"/>
              </a:rPr>
              <a:t>/screen/</a:t>
            </a:r>
            <a:r>
              <a:rPr kumimoji="0" lang="en-US" altLang="en-US" sz="4000" b="0" i="0" u="none" strike="noStrike" cap="none" normalizeH="0" baseline="0" dirty="0" err="1">
                <a:ln>
                  <a:noFill/>
                </a:ln>
                <a:solidFill>
                  <a:srgbClr val="54B33E"/>
                </a:solidFill>
                <a:effectLst/>
                <a:latin typeface="Consolas" panose="020B0609020204030204" pitchFamily="49" charset="0"/>
              </a:rPr>
              <a:t>home.dart</a:t>
            </a:r>
            <a:r>
              <a:rPr kumimoji="0" lang="en-US" altLang="en-US" sz="4000" b="0" i="0" u="none" strike="noStrike" cap="none" normalizeH="0" baseline="0" dirty="0">
                <a:ln>
                  <a:noFill/>
                </a:ln>
                <a:solidFill>
                  <a:srgbClr val="54B33E"/>
                </a:solidFill>
                <a:effectLst/>
                <a:latin typeface="Consolas" panose="020B0609020204030204" pitchFamily="49" charset="0"/>
              </a:rPr>
              <a:t>'</a:t>
            </a:r>
            <a:r>
              <a:rPr kumimoji="0" lang="en-US" altLang="en-US" sz="4000" b="1" i="0" u="none" strike="noStrike" cap="none" normalizeH="0" baseline="0" dirty="0">
                <a:ln>
                  <a:noFill/>
                </a:ln>
                <a:solidFill>
                  <a:srgbClr val="ED864A"/>
                </a:solidFill>
                <a:effectLst/>
                <a:latin typeface="Consolas" panose="020B0609020204030204" pitchFamily="49" charset="0"/>
              </a:rPr>
              <a:t>;</a:t>
            </a:r>
            <a:br>
              <a:rPr kumimoji="0" lang="en-US" altLang="en-US" sz="4000" b="1" i="0" u="none" strike="noStrike" cap="none" normalizeH="0" baseline="0" dirty="0">
                <a:ln>
                  <a:noFill/>
                </a:ln>
                <a:solidFill>
                  <a:srgbClr val="ED864A"/>
                </a:solidFill>
                <a:effectLst/>
                <a:latin typeface="Consolas" panose="020B0609020204030204" pitchFamily="49" charset="0"/>
              </a:rPr>
            </a:br>
            <a:r>
              <a:rPr kumimoji="0" lang="en-US" altLang="en-US" sz="4000" b="0" i="0" u="none" strike="noStrike" cap="none" normalizeH="0" baseline="0" dirty="0">
                <a:ln>
                  <a:noFill/>
                </a:ln>
                <a:solidFill>
                  <a:srgbClr val="ED864A"/>
                </a:solidFill>
                <a:effectLst/>
                <a:latin typeface="Consolas" panose="020B0609020204030204" pitchFamily="49" charset="0"/>
              </a:rPr>
              <a:t>import </a:t>
            </a:r>
            <a:r>
              <a:rPr kumimoji="0" lang="en-US" altLang="en-US" sz="4000" b="0" i="0" u="none" strike="noStrike" cap="none" normalizeH="0" baseline="0" dirty="0">
                <a:ln>
                  <a:noFill/>
                </a:ln>
                <a:solidFill>
                  <a:srgbClr val="54B33E"/>
                </a:solidFill>
                <a:effectLst/>
                <a:latin typeface="Consolas" panose="020B0609020204030204" pitchFamily="49" charset="0"/>
              </a:rPr>
              <a:t>'</a:t>
            </a:r>
            <a:r>
              <a:rPr kumimoji="0" lang="en-US" altLang="en-US" sz="4000" b="0" i="0" u="none" strike="noStrike" cap="none" normalizeH="0" baseline="0" dirty="0" err="1">
                <a:ln>
                  <a:noFill/>
                </a:ln>
                <a:solidFill>
                  <a:srgbClr val="54B33E"/>
                </a:solidFill>
                <a:effectLst/>
                <a:latin typeface="Consolas" panose="020B0609020204030204" pitchFamily="49" charset="0"/>
              </a:rPr>
              <a:t>package:pikngrocers_vendor</a:t>
            </a:r>
            <a:r>
              <a:rPr kumimoji="0" lang="en-US" altLang="en-US" sz="4000" b="0" i="0" u="none" strike="noStrike" cap="none" normalizeH="0" baseline="0" dirty="0">
                <a:ln>
                  <a:noFill/>
                </a:ln>
                <a:solidFill>
                  <a:srgbClr val="54B33E"/>
                </a:solidFill>
                <a:effectLst/>
                <a:latin typeface="Consolas" panose="020B0609020204030204" pitchFamily="49" charset="0"/>
              </a:rPr>
              <a:t>/screen/</a:t>
            </a:r>
            <a:r>
              <a:rPr kumimoji="0" lang="en-US" altLang="en-US" sz="4000" b="0" i="0" u="none" strike="noStrike" cap="none" normalizeH="0" baseline="0" dirty="0" err="1">
                <a:ln>
                  <a:noFill/>
                </a:ln>
                <a:solidFill>
                  <a:srgbClr val="54B33E"/>
                </a:solidFill>
                <a:effectLst/>
                <a:latin typeface="Consolas" panose="020B0609020204030204" pitchFamily="49" charset="0"/>
              </a:rPr>
              <a:t>landingpage.dart</a:t>
            </a:r>
            <a:r>
              <a:rPr kumimoji="0" lang="en-US" altLang="en-US" sz="4000" b="0" i="0" u="none" strike="noStrike" cap="none" normalizeH="0" baseline="0" dirty="0">
                <a:ln>
                  <a:noFill/>
                </a:ln>
                <a:solidFill>
                  <a:srgbClr val="54B33E"/>
                </a:solidFill>
                <a:effectLst/>
                <a:latin typeface="Consolas" panose="020B0609020204030204" pitchFamily="49" charset="0"/>
              </a:rPr>
              <a:t>'</a:t>
            </a:r>
            <a:r>
              <a:rPr kumimoji="0" lang="en-US" altLang="en-US" sz="4000" b="1" i="0" u="none" strike="noStrike" cap="none" normalizeH="0" baseline="0" dirty="0">
                <a:ln>
                  <a:noFill/>
                </a:ln>
                <a:solidFill>
                  <a:srgbClr val="ED864A"/>
                </a:solidFill>
                <a:effectLst/>
                <a:latin typeface="Consolas" panose="020B0609020204030204" pitchFamily="49" charset="0"/>
              </a:rPr>
              <a:t>;</a:t>
            </a:r>
            <a:br>
              <a:rPr kumimoji="0" lang="en-US" altLang="en-US" sz="4000" b="1" i="0" u="none" strike="noStrike" cap="none" normalizeH="0" baseline="0" dirty="0">
                <a:ln>
                  <a:noFill/>
                </a:ln>
                <a:solidFill>
                  <a:srgbClr val="ED864A"/>
                </a:solidFill>
                <a:effectLst/>
                <a:latin typeface="Consolas" panose="020B0609020204030204" pitchFamily="49" charset="0"/>
              </a:rPr>
            </a:br>
            <a:r>
              <a:rPr kumimoji="0" lang="en-US" altLang="en-US" sz="4000" b="0" i="0" u="none" strike="noStrike" cap="none" normalizeH="0" baseline="0" dirty="0">
                <a:ln>
                  <a:noFill/>
                </a:ln>
                <a:solidFill>
                  <a:srgbClr val="ED864A"/>
                </a:solidFill>
                <a:effectLst/>
                <a:latin typeface="Consolas" panose="020B0609020204030204" pitchFamily="49" charset="0"/>
              </a:rPr>
              <a:t>import </a:t>
            </a:r>
            <a:r>
              <a:rPr kumimoji="0" lang="en-US" altLang="en-US" sz="4000" b="0" i="0" u="none" strike="noStrike" cap="none" normalizeH="0" baseline="0" dirty="0">
                <a:ln>
                  <a:noFill/>
                </a:ln>
                <a:solidFill>
                  <a:srgbClr val="54B33E"/>
                </a:solidFill>
                <a:effectLst/>
                <a:latin typeface="Consolas" panose="020B0609020204030204" pitchFamily="49" charset="0"/>
              </a:rPr>
              <a:t>'</a:t>
            </a:r>
            <a:r>
              <a:rPr kumimoji="0" lang="en-US" altLang="en-US" sz="4000" b="0" i="0" u="none" strike="noStrike" cap="none" normalizeH="0" baseline="0" dirty="0" err="1">
                <a:ln>
                  <a:noFill/>
                </a:ln>
                <a:solidFill>
                  <a:srgbClr val="54B33E"/>
                </a:solidFill>
                <a:effectLst/>
                <a:latin typeface="Consolas" panose="020B0609020204030204" pitchFamily="49" charset="0"/>
              </a:rPr>
              <a:t>package:firebase_core</a:t>
            </a:r>
            <a:r>
              <a:rPr kumimoji="0" lang="en-US" altLang="en-US" sz="4000" b="0" i="0" u="none" strike="noStrike" cap="none" normalizeH="0" baseline="0" dirty="0">
                <a:ln>
                  <a:noFill/>
                </a:ln>
                <a:solidFill>
                  <a:srgbClr val="54B33E"/>
                </a:solidFill>
                <a:effectLst/>
                <a:latin typeface="Consolas" panose="020B0609020204030204" pitchFamily="49" charset="0"/>
              </a:rPr>
              <a:t>/</a:t>
            </a:r>
            <a:r>
              <a:rPr kumimoji="0" lang="en-US" altLang="en-US" sz="4000" b="0" i="0" u="none" strike="noStrike" cap="none" normalizeH="0" baseline="0" dirty="0" err="1">
                <a:ln>
                  <a:noFill/>
                </a:ln>
                <a:solidFill>
                  <a:srgbClr val="54B33E"/>
                </a:solidFill>
                <a:effectLst/>
                <a:latin typeface="Consolas" panose="020B0609020204030204" pitchFamily="49" charset="0"/>
              </a:rPr>
              <a:t>firebase_core.dart</a:t>
            </a:r>
            <a:r>
              <a:rPr kumimoji="0" lang="en-US" altLang="en-US" sz="4000" b="0" i="0" u="none" strike="noStrike" cap="none" normalizeH="0" baseline="0" dirty="0">
                <a:ln>
                  <a:noFill/>
                </a:ln>
                <a:solidFill>
                  <a:srgbClr val="54B33E"/>
                </a:solidFill>
                <a:effectLst/>
                <a:latin typeface="Consolas" panose="020B0609020204030204" pitchFamily="49" charset="0"/>
              </a:rPr>
              <a:t>'</a:t>
            </a:r>
            <a:r>
              <a:rPr kumimoji="0" lang="en-US" altLang="en-US" sz="4000" b="1" i="0" u="none" strike="noStrike" cap="none" normalizeH="0" baseline="0" dirty="0">
                <a:ln>
                  <a:noFill/>
                </a:ln>
                <a:solidFill>
                  <a:srgbClr val="ED864A"/>
                </a:solidFill>
                <a:effectLst/>
                <a:latin typeface="Consolas" panose="020B0609020204030204" pitchFamily="49" charset="0"/>
              </a:rPr>
              <a:t>;</a:t>
            </a:r>
            <a:br>
              <a:rPr kumimoji="0" lang="en-US" altLang="en-US" sz="4000" b="1" i="0" u="none" strike="noStrike" cap="none" normalizeH="0" baseline="0" dirty="0">
                <a:ln>
                  <a:noFill/>
                </a:ln>
                <a:solidFill>
                  <a:srgbClr val="ED864A"/>
                </a:solidFill>
                <a:effectLst/>
                <a:latin typeface="Consolas" panose="020B0609020204030204" pitchFamily="49" charset="0"/>
              </a:rPr>
            </a:br>
            <a:br>
              <a:rPr kumimoji="0" lang="en-US" altLang="en-US" sz="4000" b="1" i="0" u="none" strike="noStrike" cap="none" normalizeH="0" baseline="0" dirty="0">
                <a:ln>
                  <a:noFill/>
                </a:ln>
                <a:solidFill>
                  <a:srgbClr val="ED864A"/>
                </a:solidFill>
                <a:effectLst/>
                <a:latin typeface="Consolas" panose="020B0609020204030204" pitchFamily="49" charset="0"/>
              </a:rPr>
            </a:br>
            <a:br>
              <a:rPr kumimoji="0" lang="en-US" altLang="en-US" sz="4000" b="1" i="0" u="none" strike="noStrike" cap="none" normalizeH="0" baseline="0" dirty="0">
                <a:ln>
                  <a:noFill/>
                </a:ln>
                <a:solidFill>
                  <a:srgbClr val="ED864A"/>
                </a:solidFill>
                <a:effectLst/>
                <a:latin typeface="Consolas" panose="020B0609020204030204" pitchFamily="49" charset="0"/>
              </a:rPr>
            </a:br>
            <a:r>
              <a:rPr kumimoji="0" lang="en-US" altLang="en-US" sz="4000" b="0" i="0" u="none" strike="noStrike" cap="none" normalizeH="0" baseline="0" dirty="0">
                <a:ln>
                  <a:noFill/>
                </a:ln>
                <a:solidFill>
                  <a:srgbClr val="ED864A"/>
                </a:solidFill>
                <a:effectLst/>
                <a:latin typeface="Consolas" panose="020B0609020204030204" pitchFamily="49" charset="0"/>
              </a:rPr>
              <a:t>void </a:t>
            </a:r>
            <a:r>
              <a:rPr kumimoji="0" lang="en-US" altLang="en-US" sz="4000" b="0" i="0" u="none" strike="noStrike" cap="none" normalizeH="0" baseline="0" dirty="0">
                <a:ln>
                  <a:noFill/>
                </a:ln>
                <a:solidFill>
                  <a:srgbClr val="EBEBEB"/>
                </a:solidFill>
                <a:effectLst/>
                <a:latin typeface="Consolas" panose="020B0609020204030204" pitchFamily="49" charset="0"/>
              </a:rPr>
              <a:t>main() </a:t>
            </a:r>
            <a:r>
              <a:rPr kumimoji="0" lang="en-US" altLang="en-US" sz="4000" b="0" i="0" u="none" strike="noStrike" cap="none" normalizeH="0" baseline="0" dirty="0">
                <a:ln>
                  <a:noFill/>
                </a:ln>
                <a:solidFill>
                  <a:srgbClr val="ED864A"/>
                </a:solidFill>
                <a:effectLst/>
                <a:latin typeface="Consolas" panose="020B0609020204030204" pitchFamily="49" charset="0"/>
              </a:rPr>
              <a:t>async</a:t>
            </a:r>
            <a:r>
              <a:rPr kumimoji="0" lang="en-US" altLang="en-US" sz="4000" b="0" i="0" u="none" strike="noStrike" cap="none" normalizeH="0" baseline="0" dirty="0">
                <a:ln>
                  <a:noFill/>
                </a:ln>
                <a:solidFill>
                  <a:srgbClr val="EBEBEB"/>
                </a:solidFill>
                <a:effectLst/>
                <a:latin typeface="Consolas" panose="020B0609020204030204" pitchFamily="49" charset="0"/>
              </a:rPr>
              <a:t>{</a:t>
            </a:r>
            <a:br>
              <a:rPr kumimoji="0" lang="en-US" altLang="en-US" sz="4000" b="0" i="0" u="none" strike="noStrike" cap="none" normalizeH="0" baseline="0" dirty="0">
                <a:ln>
                  <a:noFill/>
                </a:ln>
                <a:solidFill>
                  <a:srgbClr val="EBEBEB"/>
                </a:solidFill>
                <a:effectLst/>
                <a:latin typeface="Consolas" panose="020B0609020204030204" pitchFamily="49" charset="0"/>
              </a:rPr>
            </a:br>
            <a:r>
              <a:rPr kumimoji="0" lang="en-US" altLang="en-US" sz="4000" b="0" i="0" u="none" strike="noStrike" cap="none" normalizeH="0" baseline="0" dirty="0">
                <a:ln>
                  <a:noFill/>
                </a:ln>
                <a:solidFill>
                  <a:srgbClr val="EBEBEB"/>
                </a:solidFill>
                <a:effectLst/>
                <a:latin typeface="Consolas" panose="020B0609020204030204" pitchFamily="49" charset="0"/>
              </a:rPr>
              <a:t>  </a:t>
            </a:r>
            <a:r>
              <a:rPr kumimoji="0" lang="en-US" altLang="en-US" sz="4000" b="0" i="0" u="none" strike="noStrike" cap="none" normalizeH="0" baseline="0" dirty="0" err="1">
                <a:ln>
                  <a:noFill/>
                </a:ln>
                <a:solidFill>
                  <a:srgbClr val="EBEBEB"/>
                </a:solidFill>
                <a:effectLst/>
                <a:latin typeface="Consolas" panose="020B0609020204030204" pitchFamily="49" charset="0"/>
              </a:rPr>
              <a:t>WidgetsFlutterBinding.ensureInitialized</a:t>
            </a:r>
            <a:r>
              <a:rPr kumimoji="0" lang="en-US" altLang="en-US" sz="4000" b="0" i="0" u="none" strike="noStrike" cap="none" normalizeH="0" baseline="0" dirty="0">
                <a:ln>
                  <a:noFill/>
                </a:ln>
                <a:solidFill>
                  <a:srgbClr val="EBEBEB"/>
                </a:solidFill>
                <a:effectLst/>
                <a:latin typeface="Consolas" panose="020B0609020204030204" pitchFamily="49" charset="0"/>
              </a:rPr>
              <a:t>()</a:t>
            </a:r>
            <a:r>
              <a:rPr kumimoji="0" lang="en-US" altLang="en-US" sz="4000" b="1" i="0" u="none" strike="noStrike" cap="none" normalizeH="0" baseline="0" dirty="0">
                <a:ln>
                  <a:noFill/>
                </a:ln>
                <a:solidFill>
                  <a:srgbClr val="ED864A"/>
                </a:solidFill>
                <a:effectLst/>
                <a:latin typeface="Consolas" panose="020B0609020204030204" pitchFamily="49" charset="0"/>
              </a:rPr>
              <a:t>;</a:t>
            </a:r>
            <a:br>
              <a:rPr kumimoji="0" lang="en-US" altLang="en-US" sz="4000" b="1" i="0" u="none" strike="noStrike" cap="none" normalizeH="0" baseline="0" dirty="0">
                <a:ln>
                  <a:noFill/>
                </a:ln>
                <a:solidFill>
                  <a:srgbClr val="ED864A"/>
                </a:solidFill>
                <a:effectLst/>
                <a:latin typeface="Consolas" panose="020B0609020204030204" pitchFamily="49" charset="0"/>
              </a:rPr>
            </a:br>
            <a:r>
              <a:rPr kumimoji="0" lang="en-US" altLang="en-US" sz="4000" b="1" i="0" u="none" strike="noStrike" cap="none" normalizeH="0" baseline="0" dirty="0">
                <a:ln>
                  <a:noFill/>
                </a:ln>
                <a:solidFill>
                  <a:srgbClr val="ED864A"/>
                </a:solidFill>
                <a:effectLst/>
                <a:latin typeface="Consolas" panose="020B0609020204030204" pitchFamily="49" charset="0"/>
              </a:rPr>
              <a:t>  </a:t>
            </a:r>
            <a:r>
              <a:rPr kumimoji="0" lang="en-US" altLang="en-US" sz="4000" b="0" i="0" u="none" strike="noStrike" cap="none" normalizeH="0" baseline="0" dirty="0">
                <a:ln>
                  <a:noFill/>
                </a:ln>
                <a:solidFill>
                  <a:srgbClr val="ED864A"/>
                </a:solidFill>
                <a:effectLst/>
                <a:latin typeface="Consolas" panose="020B0609020204030204" pitchFamily="49" charset="0"/>
              </a:rPr>
              <a:t>await </a:t>
            </a:r>
            <a:r>
              <a:rPr kumimoji="0" lang="en-US" altLang="en-US" sz="4000" b="0" i="0" u="none" strike="noStrike" cap="none" normalizeH="0" baseline="0" dirty="0" err="1">
                <a:ln>
                  <a:noFill/>
                </a:ln>
                <a:solidFill>
                  <a:srgbClr val="EBEBEB"/>
                </a:solidFill>
                <a:effectLst/>
                <a:latin typeface="Consolas" panose="020B0609020204030204" pitchFamily="49" charset="0"/>
              </a:rPr>
              <a:t>Firebase.initializeApp</a:t>
            </a:r>
            <a:r>
              <a:rPr kumimoji="0" lang="en-US" altLang="en-US" sz="4000" b="0" i="0" u="none" strike="noStrike" cap="none" normalizeH="0" baseline="0" dirty="0">
                <a:ln>
                  <a:noFill/>
                </a:ln>
                <a:solidFill>
                  <a:srgbClr val="EBEBEB"/>
                </a:solidFill>
                <a:effectLst/>
                <a:latin typeface="Consolas" panose="020B0609020204030204" pitchFamily="49" charset="0"/>
              </a:rPr>
              <a:t>(</a:t>
            </a:r>
            <a:br>
              <a:rPr kumimoji="0" lang="en-US" altLang="en-US" sz="4000" b="0" i="0" u="none" strike="noStrike" cap="none" normalizeH="0" baseline="0" dirty="0">
                <a:ln>
                  <a:noFill/>
                </a:ln>
                <a:solidFill>
                  <a:srgbClr val="EBEBEB"/>
                </a:solidFill>
                <a:effectLst/>
                <a:latin typeface="Consolas" panose="020B0609020204030204" pitchFamily="49" charset="0"/>
              </a:rPr>
            </a:br>
            <a:r>
              <a:rPr kumimoji="0" lang="en-US" altLang="en-US" sz="4000" b="0" i="0" u="none" strike="noStrike" cap="none" normalizeH="0" baseline="0" dirty="0">
                <a:ln>
                  <a:noFill/>
                </a:ln>
                <a:solidFill>
                  <a:srgbClr val="EBEBEB"/>
                </a:solidFill>
                <a:effectLst/>
                <a:latin typeface="Consolas" panose="020B0609020204030204" pitchFamily="49" charset="0"/>
              </a:rPr>
              <a:t>      name: </a:t>
            </a:r>
            <a:r>
              <a:rPr kumimoji="0" lang="en-US" altLang="en-US" sz="4000" b="0" i="0" u="none" strike="noStrike" cap="none" normalizeH="0" baseline="0" dirty="0">
                <a:ln>
                  <a:noFill/>
                </a:ln>
                <a:solidFill>
                  <a:srgbClr val="54B33E"/>
                </a:solidFill>
                <a:effectLst/>
                <a:latin typeface="Consolas" panose="020B0609020204030204" pitchFamily="49" charset="0"/>
              </a:rPr>
              <a:t>'</a:t>
            </a:r>
            <a:r>
              <a:rPr kumimoji="0" lang="en-US" altLang="en-US" sz="4000" b="0" i="0" u="none" strike="noStrike" cap="none" normalizeH="0" baseline="0" dirty="0" err="1">
                <a:ln>
                  <a:noFill/>
                </a:ln>
                <a:solidFill>
                  <a:srgbClr val="54B33E"/>
                </a:solidFill>
                <a:effectLst/>
                <a:latin typeface="Consolas" panose="020B0609020204030204" pitchFamily="49" charset="0"/>
              </a:rPr>
              <a:t>pik_n_grocers_vendor</a:t>
            </a:r>
            <a:r>
              <a:rPr kumimoji="0" lang="en-US" altLang="en-US" sz="4000" b="0" i="0" u="none" strike="noStrike" cap="none" normalizeH="0" baseline="0" dirty="0">
                <a:ln>
                  <a:noFill/>
                </a:ln>
                <a:solidFill>
                  <a:srgbClr val="54B33E"/>
                </a:solidFill>
                <a:effectLst/>
                <a:latin typeface="Consolas" panose="020B0609020204030204" pitchFamily="49" charset="0"/>
              </a:rPr>
              <a:t>'</a:t>
            </a:r>
            <a:r>
              <a:rPr kumimoji="0" lang="en-US" altLang="en-US" sz="4000" b="1" i="0" u="none" strike="noStrike" cap="none" normalizeH="0" baseline="0" dirty="0">
                <a:ln>
                  <a:noFill/>
                </a:ln>
                <a:solidFill>
                  <a:srgbClr val="ED864A"/>
                </a:solidFill>
                <a:effectLst/>
                <a:latin typeface="Consolas" panose="020B0609020204030204" pitchFamily="49" charset="0"/>
              </a:rPr>
              <a:t>,</a:t>
            </a:r>
            <a:br>
              <a:rPr kumimoji="0" lang="en-US" altLang="en-US" sz="4000" b="1" i="0" u="none" strike="noStrike" cap="none" normalizeH="0" baseline="0" dirty="0">
                <a:ln>
                  <a:noFill/>
                </a:ln>
                <a:solidFill>
                  <a:srgbClr val="ED864A"/>
                </a:solidFill>
                <a:effectLst/>
                <a:latin typeface="Consolas" panose="020B0609020204030204" pitchFamily="49" charset="0"/>
              </a:rPr>
            </a:br>
            <a:r>
              <a:rPr kumimoji="0" lang="en-US" altLang="en-US" sz="4000" b="1" i="0" u="none" strike="noStrike" cap="none" normalizeH="0" baseline="0" dirty="0">
                <a:ln>
                  <a:noFill/>
                </a:ln>
                <a:solidFill>
                  <a:srgbClr val="ED864A"/>
                </a:solidFill>
                <a:effectLst/>
                <a:latin typeface="Consolas" panose="020B0609020204030204" pitchFamily="49" charset="0"/>
              </a:rPr>
              <a:t>      </a:t>
            </a:r>
            <a:r>
              <a:rPr kumimoji="0" lang="en-US" altLang="en-US" sz="4000" b="0" i="0" u="none" strike="noStrike" cap="none" normalizeH="0" baseline="0" dirty="0">
                <a:ln>
                  <a:noFill/>
                </a:ln>
                <a:solidFill>
                  <a:srgbClr val="EBEBEB"/>
                </a:solidFill>
                <a:effectLst/>
                <a:latin typeface="Consolas" panose="020B0609020204030204" pitchFamily="49" charset="0"/>
              </a:rPr>
              <a:t>options: </a:t>
            </a:r>
            <a:r>
              <a:rPr kumimoji="0" lang="en-US" altLang="en-US" sz="4000" b="0" i="0" u="none" strike="noStrike" cap="none" normalizeH="0" baseline="0" dirty="0">
                <a:ln>
                  <a:noFill/>
                </a:ln>
                <a:solidFill>
                  <a:srgbClr val="ED864A"/>
                </a:solidFill>
                <a:effectLst/>
                <a:latin typeface="Consolas" panose="020B0609020204030204" pitchFamily="49" charset="0"/>
              </a:rPr>
              <a:t>const </a:t>
            </a:r>
            <a:r>
              <a:rPr kumimoji="0" lang="en-US" altLang="en-US" sz="4000" b="0" i="0" u="none" strike="noStrike" cap="none" normalizeH="0" baseline="0" dirty="0" err="1">
                <a:ln>
                  <a:noFill/>
                </a:ln>
                <a:solidFill>
                  <a:srgbClr val="EBEBEB"/>
                </a:solidFill>
                <a:effectLst/>
                <a:latin typeface="Consolas" panose="020B0609020204030204" pitchFamily="49" charset="0"/>
              </a:rPr>
              <a:t>FirebaseOptions</a:t>
            </a:r>
            <a:r>
              <a:rPr kumimoji="0" lang="en-US" altLang="en-US" sz="4000" b="0" i="0" u="none" strike="noStrike" cap="none" normalizeH="0" baseline="0" dirty="0">
                <a:ln>
                  <a:noFill/>
                </a:ln>
                <a:solidFill>
                  <a:srgbClr val="EBEBEB"/>
                </a:solidFill>
                <a:effectLst/>
                <a:latin typeface="Consolas" panose="020B0609020204030204" pitchFamily="49" charset="0"/>
              </a:rPr>
              <a:t>(</a:t>
            </a:r>
            <a:br>
              <a:rPr kumimoji="0" lang="en-US" altLang="en-US" sz="4000" b="0" i="0" u="none" strike="noStrike" cap="none" normalizeH="0" baseline="0" dirty="0">
                <a:ln>
                  <a:noFill/>
                </a:ln>
                <a:solidFill>
                  <a:srgbClr val="EBEBEB"/>
                </a:solidFill>
                <a:effectLst/>
                <a:latin typeface="Consolas" panose="020B0609020204030204" pitchFamily="49" charset="0"/>
              </a:rPr>
            </a:br>
            <a:r>
              <a:rPr kumimoji="0" lang="en-US" altLang="en-US" sz="4000" b="0" i="0" u="none" strike="noStrike" cap="none" normalizeH="0" baseline="0" dirty="0">
                <a:ln>
                  <a:noFill/>
                </a:ln>
                <a:solidFill>
                  <a:srgbClr val="EBEBEB"/>
                </a:solidFill>
                <a:effectLst/>
                <a:latin typeface="Consolas" panose="020B0609020204030204" pitchFamily="49" charset="0"/>
              </a:rPr>
              <a:t>          </a:t>
            </a:r>
            <a:r>
              <a:rPr kumimoji="0" lang="en-US" altLang="en-US" sz="4000" b="0" i="0" u="none" strike="noStrike" cap="none" normalizeH="0" baseline="0" dirty="0" err="1">
                <a:ln>
                  <a:noFill/>
                </a:ln>
                <a:solidFill>
                  <a:srgbClr val="EBEBEB"/>
                </a:solidFill>
                <a:effectLst/>
                <a:latin typeface="Consolas" panose="020B0609020204030204" pitchFamily="49" charset="0"/>
              </a:rPr>
              <a:t>appId</a:t>
            </a:r>
            <a:r>
              <a:rPr kumimoji="0" lang="en-US" altLang="en-US" sz="4000" b="0" i="0" u="none" strike="noStrike" cap="none" normalizeH="0" baseline="0" dirty="0">
                <a:ln>
                  <a:noFill/>
                </a:ln>
                <a:solidFill>
                  <a:srgbClr val="EBEBEB"/>
                </a:solidFill>
                <a:effectLst/>
                <a:latin typeface="Consolas" panose="020B0609020204030204" pitchFamily="49" charset="0"/>
              </a:rPr>
              <a:t>: </a:t>
            </a:r>
            <a:r>
              <a:rPr kumimoji="0" lang="en-US" altLang="en-US" sz="4000" b="0" i="0" u="none" strike="noStrike" cap="none" normalizeH="0" baseline="0" dirty="0">
                <a:ln>
                  <a:noFill/>
                </a:ln>
                <a:solidFill>
                  <a:srgbClr val="54B33E"/>
                </a:solidFill>
                <a:effectLst/>
                <a:latin typeface="Consolas" panose="020B0609020204030204" pitchFamily="49" charset="0"/>
              </a:rPr>
              <a:t>'1:141689222091:android:b24a382213c3342db17c4e'</a:t>
            </a:r>
            <a:r>
              <a:rPr kumimoji="0" lang="en-US" altLang="en-US" sz="4000" b="1" i="0" u="none" strike="noStrike" cap="none" normalizeH="0" baseline="0" dirty="0">
                <a:ln>
                  <a:noFill/>
                </a:ln>
                <a:solidFill>
                  <a:srgbClr val="ED864A"/>
                </a:solidFill>
                <a:effectLst/>
                <a:latin typeface="Consolas" panose="020B0609020204030204" pitchFamily="49" charset="0"/>
              </a:rPr>
              <a:t>,</a:t>
            </a:r>
            <a:br>
              <a:rPr kumimoji="0" lang="en-US" altLang="en-US" sz="4000" b="1" i="0" u="none" strike="noStrike" cap="none" normalizeH="0" baseline="0" dirty="0">
                <a:ln>
                  <a:noFill/>
                </a:ln>
                <a:solidFill>
                  <a:srgbClr val="ED864A"/>
                </a:solidFill>
                <a:effectLst/>
                <a:latin typeface="Consolas" panose="020B0609020204030204" pitchFamily="49" charset="0"/>
              </a:rPr>
            </a:br>
            <a:r>
              <a:rPr kumimoji="0" lang="en-US" altLang="en-US" sz="4000" b="1" i="0" u="none" strike="noStrike" cap="none" normalizeH="0" baseline="0" dirty="0">
                <a:ln>
                  <a:noFill/>
                </a:ln>
                <a:solidFill>
                  <a:srgbClr val="ED864A"/>
                </a:solidFill>
                <a:effectLst/>
                <a:latin typeface="Consolas" panose="020B0609020204030204" pitchFamily="49" charset="0"/>
              </a:rPr>
              <a:t>          </a:t>
            </a:r>
            <a:r>
              <a:rPr kumimoji="0" lang="en-US" altLang="en-US" sz="4000" b="0" i="0" u="none" strike="noStrike" cap="none" normalizeH="0" baseline="0" dirty="0" err="1">
                <a:ln>
                  <a:noFill/>
                </a:ln>
                <a:solidFill>
                  <a:srgbClr val="EBEBEB"/>
                </a:solidFill>
                <a:effectLst/>
                <a:latin typeface="Consolas" panose="020B0609020204030204" pitchFamily="49" charset="0"/>
              </a:rPr>
              <a:t>apiKey</a:t>
            </a:r>
            <a:r>
              <a:rPr kumimoji="0" lang="en-US" altLang="en-US" sz="4000" b="0" i="0" u="none" strike="noStrike" cap="none" normalizeH="0" baseline="0" dirty="0">
                <a:ln>
                  <a:noFill/>
                </a:ln>
                <a:solidFill>
                  <a:srgbClr val="EBEBEB"/>
                </a:solidFill>
                <a:effectLst/>
                <a:latin typeface="Consolas" panose="020B0609020204030204" pitchFamily="49" charset="0"/>
              </a:rPr>
              <a:t>: </a:t>
            </a:r>
            <a:r>
              <a:rPr kumimoji="0" lang="en-US" altLang="en-US" sz="4000" b="0" i="0" u="none" strike="noStrike" cap="none" normalizeH="0" baseline="0" dirty="0">
                <a:ln>
                  <a:noFill/>
                </a:ln>
                <a:solidFill>
                  <a:srgbClr val="54B33E"/>
                </a:solidFill>
                <a:effectLst/>
                <a:latin typeface="Consolas" panose="020B0609020204030204" pitchFamily="49" charset="0"/>
              </a:rPr>
              <a:t>'AIzaSyBwmf8weNbdh3VP3U2sl8BnMe0zMv9fs8g'</a:t>
            </a:r>
            <a:r>
              <a:rPr kumimoji="0" lang="en-US" altLang="en-US" sz="4000" b="1" i="0" u="none" strike="noStrike" cap="none" normalizeH="0" baseline="0" dirty="0">
                <a:ln>
                  <a:noFill/>
                </a:ln>
                <a:solidFill>
                  <a:srgbClr val="ED864A"/>
                </a:solidFill>
                <a:effectLst/>
                <a:latin typeface="Consolas" panose="020B0609020204030204" pitchFamily="49" charset="0"/>
              </a:rPr>
              <a:t>,</a:t>
            </a:r>
            <a:br>
              <a:rPr kumimoji="0" lang="en-US" altLang="en-US" sz="4000" b="1" i="0" u="none" strike="noStrike" cap="none" normalizeH="0" baseline="0" dirty="0">
                <a:ln>
                  <a:noFill/>
                </a:ln>
                <a:solidFill>
                  <a:srgbClr val="ED864A"/>
                </a:solidFill>
                <a:effectLst/>
                <a:latin typeface="Consolas" panose="020B0609020204030204" pitchFamily="49" charset="0"/>
              </a:rPr>
            </a:br>
            <a:r>
              <a:rPr kumimoji="0" lang="en-US" altLang="en-US" sz="4000" b="1" i="0" u="none" strike="noStrike" cap="none" normalizeH="0" baseline="0" dirty="0">
                <a:ln>
                  <a:noFill/>
                </a:ln>
                <a:solidFill>
                  <a:srgbClr val="ED864A"/>
                </a:solidFill>
                <a:effectLst/>
                <a:latin typeface="Consolas" panose="020B0609020204030204" pitchFamily="49" charset="0"/>
              </a:rPr>
              <a:t>          </a:t>
            </a:r>
            <a:r>
              <a:rPr kumimoji="0" lang="en-US" altLang="en-US" sz="4000" b="0" i="0" u="none" strike="noStrike" cap="none" normalizeH="0" baseline="0" dirty="0" err="1">
                <a:ln>
                  <a:noFill/>
                </a:ln>
                <a:solidFill>
                  <a:srgbClr val="EBEBEB"/>
                </a:solidFill>
                <a:effectLst/>
                <a:latin typeface="Consolas" panose="020B0609020204030204" pitchFamily="49" charset="0"/>
              </a:rPr>
              <a:t>messagingSenderId</a:t>
            </a:r>
            <a:r>
              <a:rPr kumimoji="0" lang="en-US" altLang="en-US" sz="4000" b="0" i="0" u="none" strike="noStrike" cap="none" normalizeH="0" baseline="0" dirty="0">
                <a:ln>
                  <a:noFill/>
                </a:ln>
                <a:solidFill>
                  <a:srgbClr val="EBEBEB"/>
                </a:solidFill>
                <a:effectLst/>
                <a:latin typeface="Consolas" panose="020B0609020204030204" pitchFamily="49" charset="0"/>
              </a:rPr>
              <a:t>: </a:t>
            </a:r>
            <a:r>
              <a:rPr kumimoji="0" lang="en-US" altLang="en-US" sz="4000" b="0" i="0" u="none" strike="noStrike" cap="none" normalizeH="0" baseline="0" dirty="0">
                <a:ln>
                  <a:noFill/>
                </a:ln>
                <a:solidFill>
                  <a:srgbClr val="54B33E"/>
                </a:solidFill>
                <a:effectLst/>
                <a:latin typeface="Consolas" panose="020B0609020204030204" pitchFamily="49" charset="0"/>
              </a:rPr>
              <a:t>'141689222091'</a:t>
            </a:r>
            <a:r>
              <a:rPr kumimoji="0" lang="en-US" altLang="en-US" sz="4000" b="1" i="0" u="none" strike="noStrike" cap="none" normalizeH="0" baseline="0" dirty="0">
                <a:ln>
                  <a:noFill/>
                </a:ln>
                <a:solidFill>
                  <a:srgbClr val="ED864A"/>
                </a:solidFill>
                <a:effectLst/>
                <a:latin typeface="Consolas" panose="020B0609020204030204" pitchFamily="49" charset="0"/>
              </a:rPr>
              <a:t>,</a:t>
            </a:r>
            <a:br>
              <a:rPr kumimoji="0" lang="en-US" altLang="en-US" sz="4000" b="1" i="0" u="none" strike="noStrike" cap="none" normalizeH="0" baseline="0" dirty="0">
                <a:ln>
                  <a:noFill/>
                </a:ln>
                <a:solidFill>
                  <a:srgbClr val="ED864A"/>
                </a:solidFill>
                <a:effectLst/>
                <a:latin typeface="Consolas" panose="020B0609020204030204" pitchFamily="49" charset="0"/>
              </a:rPr>
            </a:br>
            <a:r>
              <a:rPr kumimoji="0" lang="en-US" altLang="en-US" sz="4000" b="1" i="0" u="none" strike="noStrike" cap="none" normalizeH="0" baseline="0" dirty="0">
                <a:ln>
                  <a:noFill/>
                </a:ln>
                <a:solidFill>
                  <a:srgbClr val="ED864A"/>
                </a:solidFill>
                <a:effectLst/>
                <a:latin typeface="Consolas" panose="020B0609020204030204" pitchFamily="49" charset="0"/>
              </a:rPr>
              <a:t>          </a:t>
            </a:r>
            <a:r>
              <a:rPr kumimoji="0" lang="en-US" altLang="en-US" sz="4000" b="0" i="0" u="none" strike="noStrike" cap="none" normalizeH="0" baseline="0" dirty="0" err="1">
                <a:ln>
                  <a:noFill/>
                </a:ln>
                <a:solidFill>
                  <a:srgbClr val="EBEBEB"/>
                </a:solidFill>
                <a:effectLst/>
                <a:latin typeface="Consolas" panose="020B0609020204030204" pitchFamily="49" charset="0"/>
              </a:rPr>
              <a:t>projectId</a:t>
            </a:r>
            <a:r>
              <a:rPr kumimoji="0" lang="en-US" altLang="en-US" sz="4000" b="0" i="0" u="none" strike="noStrike" cap="none" normalizeH="0" baseline="0" dirty="0">
                <a:ln>
                  <a:noFill/>
                </a:ln>
                <a:solidFill>
                  <a:srgbClr val="EBEBEB"/>
                </a:solidFill>
                <a:effectLst/>
                <a:latin typeface="Consolas" panose="020B0609020204030204" pitchFamily="49" charset="0"/>
              </a:rPr>
              <a:t>: </a:t>
            </a:r>
            <a:r>
              <a:rPr kumimoji="0" lang="en-US" altLang="en-US" sz="4000" b="0" i="0" u="none" strike="noStrike" cap="none" normalizeH="0" baseline="0" dirty="0">
                <a:ln>
                  <a:noFill/>
                </a:ln>
                <a:solidFill>
                  <a:srgbClr val="54B33E"/>
                </a:solidFill>
                <a:effectLst/>
                <a:latin typeface="Consolas" panose="020B0609020204030204" pitchFamily="49" charset="0"/>
              </a:rPr>
              <a:t>'pik-n-grocers-651d4'</a:t>
            </a:r>
            <a:br>
              <a:rPr kumimoji="0" lang="en-US" altLang="en-US" sz="4000" b="0" i="0" u="none" strike="noStrike" cap="none" normalizeH="0" baseline="0" dirty="0">
                <a:ln>
                  <a:noFill/>
                </a:ln>
                <a:solidFill>
                  <a:srgbClr val="54B33E"/>
                </a:solidFill>
                <a:effectLst/>
                <a:latin typeface="Consolas" panose="020B0609020204030204" pitchFamily="49" charset="0"/>
              </a:rPr>
            </a:br>
            <a:r>
              <a:rPr kumimoji="0" lang="en-US" altLang="en-US" sz="4000" b="0" i="0" u="none" strike="noStrike" cap="none" normalizeH="0" baseline="0" dirty="0">
                <a:ln>
                  <a:noFill/>
                </a:ln>
                <a:solidFill>
                  <a:srgbClr val="54B33E"/>
                </a:solidFill>
                <a:effectLst/>
                <a:latin typeface="Consolas" panose="020B0609020204030204" pitchFamily="49" charset="0"/>
              </a:rPr>
              <a:t>      </a:t>
            </a:r>
            <a:r>
              <a:rPr kumimoji="0" lang="en-US" altLang="en-US" sz="4000" b="0" i="0" u="none" strike="noStrike" cap="none" normalizeH="0" baseline="0" dirty="0">
                <a:ln>
                  <a:noFill/>
                </a:ln>
                <a:solidFill>
                  <a:srgbClr val="EBEBEB"/>
                </a:solidFill>
                <a:effectLst/>
                <a:latin typeface="Consolas" panose="020B0609020204030204" pitchFamily="49" charset="0"/>
              </a:rPr>
              <a:t>)</a:t>
            </a:r>
            <a:br>
              <a:rPr kumimoji="0" lang="en-US" altLang="en-US" sz="4000" b="0" i="0" u="none" strike="noStrike" cap="none" normalizeH="0" baseline="0" dirty="0">
                <a:ln>
                  <a:noFill/>
                </a:ln>
                <a:solidFill>
                  <a:srgbClr val="EBEBEB"/>
                </a:solidFill>
                <a:effectLst/>
                <a:latin typeface="Consolas" panose="020B0609020204030204" pitchFamily="49" charset="0"/>
              </a:rPr>
            </a:br>
            <a:r>
              <a:rPr kumimoji="0" lang="en-US" altLang="en-US" sz="4000" b="0" i="0" u="none" strike="noStrike" cap="none" normalizeH="0" baseline="0" dirty="0">
                <a:ln>
                  <a:noFill/>
                </a:ln>
                <a:solidFill>
                  <a:srgbClr val="EBEBEB"/>
                </a:solidFill>
                <a:effectLst/>
                <a:latin typeface="Consolas" panose="020B0609020204030204" pitchFamily="49" charset="0"/>
              </a:rPr>
              <a:t>  )</a:t>
            </a:r>
            <a:r>
              <a:rPr kumimoji="0" lang="en-US" altLang="en-US" sz="4000" b="1" i="0" u="none" strike="noStrike" cap="none" normalizeH="0" baseline="0" dirty="0">
                <a:ln>
                  <a:noFill/>
                </a:ln>
                <a:solidFill>
                  <a:srgbClr val="ED864A"/>
                </a:solidFill>
                <a:effectLst/>
                <a:latin typeface="Consolas" panose="020B0609020204030204" pitchFamily="49" charset="0"/>
              </a:rPr>
              <a:t>;</a:t>
            </a:r>
            <a:br>
              <a:rPr kumimoji="0" lang="en-US" altLang="en-US" sz="4000" b="1" i="0" u="none" strike="noStrike" cap="none" normalizeH="0" baseline="0" dirty="0">
                <a:ln>
                  <a:noFill/>
                </a:ln>
                <a:solidFill>
                  <a:srgbClr val="ED864A"/>
                </a:solidFill>
                <a:effectLst/>
                <a:latin typeface="Consolas" panose="020B0609020204030204" pitchFamily="49" charset="0"/>
              </a:rPr>
            </a:br>
            <a:r>
              <a:rPr kumimoji="0" lang="en-US" altLang="en-US" sz="4000" b="1" i="0" u="none" strike="noStrike" cap="none" normalizeH="0" baseline="0" dirty="0">
                <a:ln>
                  <a:noFill/>
                </a:ln>
                <a:solidFill>
                  <a:srgbClr val="ED864A"/>
                </a:solidFill>
                <a:effectLst/>
                <a:latin typeface="Consolas" panose="020B0609020204030204" pitchFamily="49" charset="0"/>
              </a:rPr>
              <a:t>  </a:t>
            </a:r>
            <a:r>
              <a:rPr kumimoji="0" lang="en-US" altLang="en-US" sz="4000" b="0" i="0" u="none" strike="noStrike" cap="none" normalizeH="0" baseline="0" dirty="0" err="1">
                <a:ln>
                  <a:noFill/>
                </a:ln>
                <a:solidFill>
                  <a:srgbClr val="EBEBEB"/>
                </a:solidFill>
                <a:effectLst/>
                <a:latin typeface="Consolas" panose="020B0609020204030204" pitchFamily="49" charset="0"/>
              </a:rPr>
              <a:t>runApp</a:t>
            </a:r>
            <a:r>
              <a:rPr kumimoji="0" lang="en-US" altLang="en-US" sz="4000" b="0" i="0" u="none" strike="noStrike" cap="none" normalizeH="0" baseline="0" dirty="0">
                <a:ln>
                  <a:noFill/>
                </a:ln>
                <a:solidFill>
                  <a:srgbClr val="EBEBEB"/>
                </a:solidFill>
                <a:effectLst/>
                <a:latin typeface="Consolas" panose="020B0609020204030204" pitchFamily="49" charset="0"/>
              </a:rPr>
              <a:t>(</a:t>
            </a:r>
            <a:r>
              <a:rPr kumimoji="0" lang="en-US" altLang="en-US" sz="4000" b="0" i="0" u="none" strike="noStrike" cap="none" normalizeH="0" baseline="0" dirty="0" err="1">
                <a:ln>
                  <a:noFill/>
                </a:ln>
                <a:solidFill>
                  <a:srgbClr val="EBEBEB"/>
                </a:solidFill>
                <a:effectLst/>
                <a:latin typeface="Consolas" panose="020B0609020204030204" pitchFamily="49" charset="0"/>
              </a:rPr>
              <a:t>MyApp</a:t>
            </a:r>
            <a:r>
              <a:rPr kumimoji="0" lang="en-US" altLang="en-US" sz="4000" b="0" i="0" u="none" strike="noStrike" cap="none" normalizeH="0" baseline="0" dirty="0">
                <a:ln>
                  <a:noFill/>
                </a:ln>
                <a:solidFill>
                  <a:srgbClr val="EBEBEB"/>
                </a:solidFill>
                <a:effectLst/>
                <a:latin typeface="Consolas" panose="020B0609020204030204" pitchFamily="49" charset="0"/>
              </a:rPr>
              <a:t>())</a:t>
            </a:r>
            <a:r>
              <a:rPr kumimoji="0" lang="en-US" altLang="en-US" sz="4000" b="1" i="0" u="none" strike="noStrike" cap="none" normalizeH="0" baseline="0" dirty="0">
                <a:ln>
                  <a:noFill/>
                </a:ln>
                <a:solidFill>
                  <a:srgbClr val="ED864A"/>
                </a:solidFill>
                <a:effectLst/>
                <a:latin typeface="Consolas" panose="020B0609020204030204" pitchFamily="49" charset="0"/>
              </a:rPr>
              <a:t>;</a:t>
            </a:r>
            <a:br>
              <a:rPr kumimoji="0" lang="en-US" altLang="en-US" sz="4000" b="1" i="0" u="none" strike="noStrike" cap="none" normalizeH="0" baseline="0" dirty="0">
                <a:ln>
                  <a:noFill/>
                </a:ln>
                <a:solidFill>
                  <a:srgbClr val="ED864A"/>
                </a:solidFill>
                <a:effectLst/>
                <a:latin typeface="Consolas" panose="020B0609020204030204" pitchFamily="49" charset="0"/>
              </a:rPr>
            </a:br>
            <a:r>
              <a:rPr kumimoji="0" lang="en-US" altLang="en-US" sz="4000" b="0" i="0" u="none" strike="noStrike" cap="none" normalizeH="0" baseline="0" dirty="0">
                <a:ln>
                  <a:noFill/>
                </a:ln>
                <a:solidFill>
                  <a:srgbClr val="EBEBEB"/>
                </a:solidFill>
                <a:effectLst/>
                <a:latin typeface="Consolas" panose="020B0609020204030204" pitchFamily="49" charset="0"/>
              </a:rPr>
              <a:t>}</a:t>
            </a:r>
            <a:br>
              <a:rPr kumimoji="0" lang="en-US" altLang="en-US" sz="4000" b="0" i="0" u="none" strike="noStrike" cap="none" normalizeH="0" baseline="0" dirty="0">
                <a:ln>
                  <a:noFill/>
                </a:ln>
                <a:solidFill>
                  <a:srgbClr val="EBEBEB"/>
                </a:solidFill>
                <a:effectLst/>
                <a:latin typeface="Consolas" panose="020B0609020204030204" pitchFamily="49" charset="0"/>
              </a:rPr>
            </a:br>
            <a:br>
              <a:rPr kumimoji="0" lang="en-US" altLang="en-US" sz="4000" b="0" i="0" u="none" strike="noStrike" cap="none" normalizeH="0" baseline="0" dirty="0">
                <a:ln>
                  <a:noFill/>
                </a:ln>
                <a:solidFill>
                  <a:srgbClr val="EBEBEB"/>
                </a:solidFill>
                <a:effectLst/>
                <a:latin typeface="Consolas" panose="020B0609020204030204" pitchFamily="49" charset="0"/>
              </a:rPr>
            </a:br>
            <a:r>
              <a:rPr kumimoji="0" lang="en-US" altLang="en-US" sz="4000" b="0" i="0" u="none" strike="noStrike" cap="none" normalizeH="0" baseline="0" dirty="0">
                <a:ln>
                  <a:noFill/>
                </a:ln>
                <a:solidFill>
                  <a:srgbClr val="ED864A"/>
                </a:solidFill>
                <a:effectLst/>
                <a:latin typeface="Consolas" panose="020B0609020204030204" pitchFamily="49" charset="0"/>
              </a:rPr>
              <a:t>class </a:t>
            </a:r>
            <a:r>
              <a:rPr kumimoji="0" lang="en-US" altLang="en-US" sz="4000" b="0" i="0" u="none" strike="noStrike" cap="none" normalizeH="0" baseline="0" dirty="0" err="1">
                <a:ln>
                  <a:noFill/>
                </a:ln>
                <a:solidFill>
                  <a:srgbClr val="EBEBEB"/>
                </a:solidFill>
                <a:effectLst/>
                <a:latin typeface="Consolas" panose="020B0609020204030204" pitchFamily="49" charset="0"/>
              </a:rPr>
              <a:t>MyApp</a:t>
            </a:r>
            <a:r>
              <a:rPr kumimoji="0" lang="en-US" altLang="en-US" sz="4000" b="0" i="0" u="none" strike="noStrike" cap="none" normalizeH="0" baseline="0" dirty="0">
                <a:ln>
                  <a:noFill/>
                </a:ln>
                <a:solidFill>
                  <a:srgbClr val="EBEBEB"/>
                </a:solidFill>
                <a:effectLst/>
                <a:latin typeface="Consolas" panose="020B0609020204030204" pitchFamily="49" charset="0"/>
              </a:rPr>
              <a:t> </a:t>
            </a:r>
            <a:r>
              <a:rPr kumimoji="0" lang="en-US" altLang="en-US" sz="4000" b="0" i="0" u="none" strike="noStrike" cap="none" normalizeH="0" baseline="0" dirty="0">
                <a:ln>
                  <a:noFill/>
                </a:ln>
                <a:solidFill>
                  <a:srgbClr val="ED864A"/>
                </a:solidFill>
                <a:effectLst/>
                <a:latin typeface="Consolas" panose="020B0609020204030204" pitchFamily="49" charset="0"/>
              </a:rPr>
              <a:t>extends </a:t>
            </a:r>
            <a:r>
              <a:rPr kumimoji="0" lang="en-US" altLang="en-US" sz="4000" b="0" i="0" u="none" strike="noStrike" cap="none" normalizeH="0" baseline="0" dirty="0" err="1">
                <a:ln>
                  <a:noFill/>
                </a:ln>
                <a:solidFill>
                  <a:srgbClr val="EBEBEB"/>
                </a:solidFill>
                <a:effectLst/>
                <a:latin typeface="Consolas" panose="020B0609020204030204" pitchFamily="49" charset="0"/>
              </a:rPr>
              <a:t>StatelessWidget</a:t>
            </a:r>
            <a:r>
              <a:rPr kumimoji="0" lang="en-US" altLang="en-US" sz="4000" b="0" i="0" u="none" strike="noStrike" cap="none" normalizeH="0" baseline="0" dirty="0">
                <a:ln>
                  <a:noFill/>
                </a:ln>
                <a:solidFill>
                  <a:srgbClr val="EBEBEB"/>
                </a:solidFill>
                <a:effectLst/>
                <a:latin typeface="Consolas" panose="020B0609020204030204" pitchFamily="49" charset="0"/>
              </a:rPr>
              <a:t> {</a:t>
            </a:r>
            <a:br>
              <a:rPr kumimoji="0" lang="en-US" altLang="en-US" sz="4000" b="0" i="0" u="none" strike="noStrike" cap="none" normalizeH="0" baseline="0" dirty="0">
                <a:ln>
                  <a:noFill/>
                </a:ln>
                <a:solidFill>
                  <a:srgbClr val="EBEBEB"/>
                </a:solidFill>
                <a:effectLst/>
                <a:latin typeface="Consolas" panose="020B0609020204030204" pitchFamily="49" charset="0"/>
              </a:rPr>
            </a:br>
            <a:r>
              <a:rPr kumimoji="0" lang="en-US" altLang="en-US" sz="4000" b="0" i="0" u="none" strike="noStrike" cap="none" normalizeH="0" baseline="0" dirty="0">
                <a:ln>
                  <a:noFill/>
                </a:ln>
                <a:solidFill>
                  <a:srgbClr val="EBEBEB"/>
                </a:solidFill>
                <a:effectLst/>
                <a:latin typeface="Consolas" panose="020B0609020204030204" pitchFamily="49" charset="0"/>
              </a:rPr>
              <a:t>  </a:t>
            </a:r>
            <a:r>
              <a:rPr kumimoji="0" lang="en-US" altLang="en-US" sz="4000" b="0" i="0" u="none" strike="noStrike" cap="none" normalizeH="0" baseline="0" dirty="0">
                <a:ln>
                  <a:noFill/>
                </a:ln>
                <a:solidFill>
                  <a:srgbClr val="7EC3E6"/>
                </a:solidFill>
                <a:effectLst/>
                <a:latin typeface="Consolas" panose="020B0609020204030204" pitchFamily="49" charset="0"/>
              </a:rPr>
              <a:t>// This widget is the root of your application.</a:t>
            </a:r>
            <a:br>
              <a:rPr kumimoji="0" lang="en-US" altLang="en-US" sz="4000" b="0" i="0" u="none" strike="noStrike" cap="none" normalizeH="0" baseline="0" dirty="0">
                <a:ln>
                  <a:noFill/>
                </a:ln>
                <a:solidFill>
                  <a:srgbClr val="7EC3E6"/>
                </a:solidFill>
                <a:effectLst/>
                <a:latin typeface="Consolas" panose="020B0609020204030204" pitchFamily="49" charset="0"/>
              </a:rPr>
            </a:br>
            <a:r>
              <a:rPr kumimoji="0" lang="en-US" altLang="en-US" sz="4000" b="0" i="0" u="none" strike="noStrike" cap="none" normalizeH="0" baseline="0" dirty="0">
                <a:ln>
                  <a:noFill/>
                </a:ln>
                <a:solidFill>
                  <a:srgbClr val="7EC3E6"/>
                </a:solidFill>
                <a:effectLst/>
                <a:latin typeface="Consolas" panose="020B0609020204030204" pitchFamily="49" charset="0"/>
              </a:rPr>
              <a:t>  </a:t>
            </a:r>
            <a:r>
              <a:rPr kumimoji="0" lang="en-US" altLang="en-US" sz="4000" b="0" i="0" u="none" strike="noStrike" cap="none" normalizeH="0" baseline="0" dirty="0">
                <a:ln>
                  <a:noFill/>
                </a:ln>
                <a:solidFill>
                  <a:srgbClr val="EBEBEB"/>
                </a:solidFill>
                <a:effectLst/>
                <a:latin typeface="Consolas" panose="020B0609020204030204" pitchFamily="49" charset="0"/>
              </a:rPr>
              <a:t>@override</a:t>
            </a:r>
            <a:br>
              <a:rPr kumimoji="0" lang="en-US" altLang="en-US" sz="4000" b="0" i="0" u="none" strike="noStrike" cap="none" normalizeH="0" baseline="0" dirty="0">
                <a:ln>
                  <a:noFill/>
                </a:ln>
                <a:solidFill>
                  <a:srgbClr val="EBEBEB"/>
                </a:solidFill>
                <a:effectLst/>
                <a:latin typeface="Consolas" panose="020B0609020204030204" pitchFamily="49" charset="0"/>
              </a:rPr>
            </a:br>
            <a:r>
              <a:rPr kumimoji="0" lang="en-US" altLang="en-US" sz="4000" b="0" i="0" u="none" strike="noStrike" cap="none" normalizeH="0" baseline="0" dirty="0">
                <a:ln>
                  <a:noFill/>
                </a:ln>
                <a:solidFill>
                  <a:srgbClr val="EBEBEB"/>
                </a:solidFill>
                <a:effectLst/>
                <a:latin typeface="Consolas" panose="020B0609020204030204" pitchFamily="49" charset="0"/>
              </a:rPr>
              <a:t>  Widget build(</a:t>
            </a:r>
            <a:r>
              <a:rPr kumimoji="0" lang="en-US" altLang="en-US" sz="4000" b="0" i="0" u="none" strike="noStrike" cap="none" normalizeH="0" baseline="0" dirty="0" err="1">
                <a:ln>
                  <a:noFill/>
                </a:ln>
                <a:solidFill>
                  <a:srgbClr val="EBEBEB"/>
                </a:solidFill>
                <a:effectLst/>
                <a:latin typeface="Consolas" panose="020B0609020204030204" pitchFamily="49" charset="0"/>
              </a:rPr>
              <a:t>BuildContext</a:t>
            </a:r>
            <a:r>
              <a:rPr kumimoji="0" lang="en-US" altLang="en-US" sz="4000" b="0" i="0" u="none" strike="noStrike" cap="none" normalizeH="0" baseline="0" dirty="0">
                <a:ln>
                  <a:noFill/>
                </a:ln>
                <a:solidFill>
                  <a:srgbClr val="EBEBEB"/>
                </a:solidFill>
                <a:effectLst/>
                <a:latin typeface="Consolas" panose="020B0609020204030204" pitchFamily="49" charset="0"/>
              </a:rPr>
              <a:t> context) {</a:t>
            </a:r>
            <a:br>
              <a:rPr kumimoji="0" lang="en-US" altLang="en-US" sz="4000" b="0" i="0" u="none" strike="noStrike" cap="none" normalizeH="0" baseline="0" dirty="0">
                <a:ln>
                  <a:noFill/>
                </a:ln>
                <a:solidFill>
                  <a:srgbClr val="EBEBEB"/>
                </a:solidFill>
                <a:effectLst/>
                <a:latin typeface="Consolas" panose="020B0609020204030204" pitchFamily="49" charset="0"/>
              </a:rPr>
            </a:br>
            <a:r>
              <a:rPr kumimoji="0" lang="en-US" altLang="en-US" sz="4000" b="0" i="0" u="none" strike="noStrike" cap="none" normalizeH="0" baseline="0" dirty="0">
                <a:ln>
                  <a:noFill/>
                </a:ln>
                <a:solidFill>
                  <a:srgbClr val="EBEBEB"/>
                </a:solidFill>
                <a:effectLst/>
                <a:latin typeface="Consolas" panose="020B0609020204030204" pitchFamily="49" charset="0"/>
              </a:rPr>
              <a:t>    </a:t>
            </a:r>
            <a:r>
              <a:rPr kumimoji="0" lang="en-US" altLang="en-US" sz="4000" b="0" i="0" u="none" strike="noStrike" cap="none" normalizeH="0" baseline="0" dirty="0">
                <a:ln>
                  <a:noFill/>
                </a:ln>
                <a:solidFill>
                  <a:srgbClr val="ED864A"/>
                </a:solidFill>
                <a:effectLst/>
                <a:latin typeface="Consolas" panose="020B0609020204030204" pitchFamily="49" charset="0"/>
              </a:rPr>
              <a:t>return </a:t>
            </a:r>
            <a:r>
              <a:rPr kumimoji="0" lang="en-US" altLang="en-US" sz="4000" b="0" i="0" u="none" strike="noStrike" cap="none" normalizeH="0" baseline="0" dirty="0" err="1">
                <a:ln>
                  <a:noFill/>
                </a:ln>
                <a:solidFill>
                  <a:srgbClr val="EBEBEB"/>
                </a:solidFill>
                <a:effectLst/>
                <a:latin typeface="Consolas" panose="020B0609020204030204" pitchFamily="49" charset="0"/>
              </a:rPr>
              <a:t>MaterialApp</a:t>
            </a:r>
            <a:r>
              <a:rPr kumimoji="0" lang="en-US" altLang="en-US" sz="4000" b="0" i="0" u="none" strike="noStrike" cap="none" normalizeH="0" baseline="0" dirty="0">
                <a:ln>
                  <a:noFill/>
                </a:ln>
                <a:solidFill>
                  <a:srgbClr val="EBEBEB"/>
                </a:solidFill>
                <a:effectLst/>
                <a:latin typeface="Consolas" panose="020B0609020204030204" pitchFamily="49" charset="0"/>
              </a:rPr>
              <a:t>(</a:t>
            </a:r>
            <a:br>
              <a:rPr kumimoji="0" lang="en-US" altLang="en-US" sz="4000" b="0" i="0" u="none" strike="noStrike" cap="none" normalizeH="0" baseline="0" dirty="0">
                <a:ln>
                  <a:noFill/>
                </a:ln>
                <a:solidFill>
                  <a:srgbClr val="EBEBEB"/>
                </a:solidFill>
                <a:effectLst/>
                <a:latin typeface="Consolas" panose="020B0609020204030204" pitchFamily="49" charset="0"/>
              </a:rPr>
            </a:br>
            <a:r>
              <a:rPr kumimoji="0" lang="en-US" altLang="en-US" sz="4000" b="0" i="0" u="none" strike="noStrike" cap="none" normalizeH="0" baseline="0" dirty="0">
                <a:ln>
                  <a:noFill/>
                </a:ln>
                <a:solidFill>
                  <a:srgbClr val="EBEBEB"/>
                </a:solidFill>
                <a:effectLst/>
                <a:latin typeface="Consolas" panose="020B0609020204030204" pitchFamily="49" charset="0"/>
              </a:rPr>
              <a:t>      </a:t>
            </a:r>
            <a:r>
              <a:rPr kumimoji="0" lang="en-US" altLang="en-US" sz="4000" b="0" i="0" u="none" strike="noStrike" cap="none" normalizeH="0" baseline="0" dirty="0" err="1">
                <a:ln>
                  <a:noFill/>
                </a:ln>
                <a:solidFill>
                  <a:srgbClr val="EBEBEB"/>
                </a:solidFill>
                <a:effectLst/>
                <a:latin typeface="Consolas" panose="020B0609020204030204" pitchFamily="49" charset="0"/>
              </a:rPr>
              <a:t>initialRoute</a:t>
            </a:r>
            <a:r>
              <a:rPr kumimoji="0" lang="en-US" altLang="en-US" sz="4000" b="0" i="0" u="none" strike="noStrike" cap="none" normalizeH="0" baseline="0" dirty="0">
                <a:ln>
                  <a:noFill/>
                </a:ln>
                <a:solidFill>
                  <a:srgbClr val="EBEBEB"/>
                </a:solidFill>
                <a:effectLst/>
                <a:latin typeface="Consolas" panose="020B0609020204030204" pitchFamily="49" charset="0"/>
              </a:rPr>
              <a:t>: </a:t>
            </a:r>
            <a:r>
              <a:rPr kumimoji="0" lang="en-US" altLang="en-US" sz="4000" b="0" i="0" u="none" strike="noStrike" cap="none" normalizeH="0" baseline="0" dirty="0">
                <a:ln>
                  <a:noFill/>
                </a:ln>
                <a:solidFill>
                  <a:srgbClr val="54B33E"/>
                </a:solidFill>
                <a:effectLst/>
                <a:latin typeface="Consolas" panose="020B0609020204030204" pitchFamily="49" charset="0"/>
              </a:rPr>
              <a:t>'/'</a:t>
            </a:r>
            <a:r>
              <a:rPr kumimoji="0" lang="en-US" altLang="en-US" sz="4000" b="1" i="0" u="none" strike="noStrike" cap="none" normalizeH="0" baseline="0" dirty="0">
                <a:ln>
                  <a:noFill/>
                </a:ln>
                <a:solidFill>
                  <a:srgbClr val="ED864A"/>
                </a:solidFill>
                <a:effectLst/>
                <a:latin typeface="Consolas" panose="020B0609020204030204" pitchFamily="49" charset="0"/>
              </a:rPr>
              <a:t>,</a:t>
            </a:r>
            <a:br>
              <a:rPr kumimoji="0" lang="en-US" altLang="en-US" sz="4000" b="1" i="0" u="none" strike="noStrike" cap="none" normalizeH="0" baseline="0" dirty="0">
                <a:ln>
                  <a:noFill/>
                </a:ln>
                <a:solidFill>
                  <a:srgbClr val="ED864A"/>
                </a:solidFill>
                <a:effectLst/>
                <a:latin typeface="Consolas" panose="020B0609020204030204" pitchFamily="49" charset="0"/>
              </a:rPr>
            </a:br>
            <a:r>
              <a:rPr kumimoji="0" lang="en-US" altLang="en-US" sz="4000" b="1" i="0" u="none" strike="noStrike" cap="none" normalizeH="0" baseline="0" dirty="0">
                <a:ln>
                  <a:noFill/>
                </a:ln>
                <a:solidFill>
                  <a:srgbClr val="ED864A"/>
                </a:solidFill>
                <a:effectLst/>
                <a:latin typeface="Consolas" panose="020B0609020204030204" pitchFamily="49" charset="0"/>
              </a:rPr>
              <a:t>      </a:t>
            </a:r>
            <a:r>
              <a:rPr kumimoji="0" lang="en-US" altLang="en-US" sz="4000" b="0" i="0" u="none" strike="noStrike" cap="none" normalizeH="0" baseline="0" dirty="0">
                <a:ln>
                  <a:noFill/>
                </a:ln>
                <a:solidFill>
                  <a:srgbClr val="EBEBEB"/>
                </a:solidFill>
                <a:effectLst/>
                <a:latin typeface="Consolas" panose="020B0609020204030204" pitchFamily="49" charset="0"/>
              </a:rPr>
              <a:t>routes: {</a:t>
            </a:r>
            <a:br>
              <a:rPr kumimoji="0" lang="en-US" altLang="en-US" sz="4000" b="0" i="0" u="none" strike="noStrike" cap="none" normalizeH="0" baseline="0" dirty="0">
                <a:ln>
                  <a:noFill/>
                </a:ln>
                <a:solidFill>
                  <a:srgbClr val="EBEBEB"/>
                </a:solidFill>
                <a:effectLst/>
                <a:latin typeface="Consolas" panose="020B0609020204030204" pitchFamily="49" charset="0"/>
              </a:rPr>
            </a:br>
            <a:r>
              <a:rPr kumimoji="0" lang="en-US" altLang="en-US" sz="4000" b="0" i="0" u="none" strike="noStrike" cap="none" normalizeH="0" baseline="0" dirty="0">
                <a:ln>
                  <a:noFill/>
                </a:ln>
                <a:solidFill>
                  <a:srgbClr val="EBEBEB"/>
                </a:solidFill>
                <a:effectLst/>
                <a:latin typeface="Consolas" panose="020B0609020204030204" pitchFamily="49" charset="0"/>
              </a:rPr>
              <a:t>        </a:t>
            </a:r>
            <a:r>
              <a:rPr kumimoji="0" lang="en-US" altLang="en-US" sz="4000" b="0" i="0" u="none" strike="noStrike" cap="none" normalizeH="0" baseline="0" dirty="0">
                <a:ln>
                  <a:noFill/>
                </a:ln>
                <a:solidFill>
                  <a:srgbClr val="54B33E"/>
                </a:solidFill>
                <a:effectLst/>
                <a:latin typeface="Consolas" panose="020B0609020204030204" pitchFamily="49" charset="0"/>
              </a:rPr>
              <a:t>'/'</a:t>
            </a:r>
            <a:r>
              <a:rPr kumimoji="0" lang="en-US" altLang="en-US" sz="4000" b="0" i="0" u="none" strike="noStrike" cap="none" normalizeH="0" baseline="0" dirty="0">
                <a:ln>
                  <a:noFill/>
                </a:ln>
                <a:solidFill>
                  <a:srgbClr val="EBEBEB"/>
                </a:solidFill>
                <a:effectLst/>
                <a:latin typeface="Consolas" panose="020B0609020204030204" pitchFamily="49" charset="0"/>
              </a:rPr>
              <a:t>:(context) =&gt; </a:t>
            </a:r>
            <a:r>
              <a:rPr kumimoji="0" lang="en-US" altLang="en-US" sz="4000" b="0" i="0" u="none" strike="noStrike" cap="none" normalizeH="0" baseline="0" dirty="0" err="1">
                <a:ln>
                  <a:noFill/>
                </a:ln>
                <a:solidFill>
                  <a:srgbClr val="EBEBEB"/>
                </a:solidFill>
                <a:effectLst/>
                <a:latin typeface="Consolas" panose="020B0609020204030204" pitchFamily="49" charset="0"/>
              </a:rPr>
              <a:t>LandingPage</a:t>
            </a:r>
            <a:r>
              <a:rPr kumimoji="0" lang="en-US" altLang="en-US" sz="4000" b="0" i="0" u="none" strike="noStrike" cap="none" normalizeH="0" baseline="0" dirty="0">
                <a:ln>
                  <a:noFill/>
                </a:ln>
                <a:solidFill>
                  <a:srgbClr val="EBEBEB"/>
                </a:solidFill>
                <a:effectLst/>
                <a:latin typeface="Consolas" panose="020B0609020204030204" pitchFamily="49" charset="0"/>
              </a:rPr>
              <a:t>()</a:t>
            </a:r>
            <a:r>
              <a:rPr kumimoji="0" lang="en-US" altLang="en-US" sz="4000" b="1" i="0" u="none" strike="noStrike" cap="none" normalizeH="0" baseline="0" dirty="0">
                <a:ln>
                  <a:noFill/>
                </a:ln>
                <a:solidFill>
                  <a:srgbClr val="ED864A"/>
                </a:solidFill>
                <a:effectLst/>
                <a:latin typeface="Consolas" panose="020B0609020204030204" pitchFamily="49" charset="0"/>
              </a:rPr>
              <a:t>,</a:t>
            </a:r>
            <a:br>
              <a:rPr kumimoji="0" lang="en-US" altLang="en-US" sz="4000" b="1" i="0" u="none" strike="noStrike" cap="none" normalizeH="0" baseline="0" dirty="0">
                <a:ln>
                  <a:noFill/>
                </a:ln>
                <a:solidFill>
                  <a:srgbClr val="ED864A"/>
                </a:solidFill>
                <a:effectLst/>
                <a:latin typeface="Consolas" panose="020B0609020204030204" pitchFamily="49" charset="0"/>
              </a:rPr>
            </a:br>
            <a:r>
              <a:rPr kumimoji="0" lang="en-US" altLang="en-US" sz="4000" b="1" i="0" u="none" strike="noStrike" cap="none" normalizeH="0" baseline="0" dirty="0">
                <a:ln>
                  <a:noFill/>
                </a:ln>
                <a:solidFill>
                  <a:srgbClr val="ED864A"/>
                </a:solidFill>
                <a:effectLst/>
                <a:latin typeface="Consolas" panose="020B0609020204030204" pitchFamily="49" charset="0"/>
              </a:rPr>
              <a:t>        </a:t>
            </a:r>
            <a:r>
              <a:rPr kumimoji="0" lang="en-US" altLang="en-US" sz="4000" b="0" i="0" u="none" strike="noStrike" cap="none" normalizeH="0" baseline="0" dirty="0">
                <a:ln>
                  <a:noFill/>
                </a:ln>
                <a:solidFill>
                  <a:srgbClr val="54B33E"/>
                </a:solidFill>
                <a:effectLst/>
                <a:latin typeface="Consolas" panose="020B0609020204030204" pitchFamily="49" charset="0"/>
              </a:rPr>
              <a:t>'/home'</a:t>
            </a:r>
            <a:r>
              <a:rPr kumimoji="0" lang="en-US" altLang="en-US" sz="4000" b="0" i="0" u="none" strike="noStrike" cap="none" normalizeH="0" baseline="0" dirty="0">
                <a:ln>
                  <a:noFill/>
                </a:ln>
                <a:solidFill>
                  <a:srgbClr val="EBEBEB"/>
                </a:solidFill>
                <a:effectLst/>
                <a:latin typeface="Consolas" panose="020B0609020204030204" pitchFamily="49" charset="0"/>
              </a:rPr>
              <a:t>:(context) =&gt; Home()</a:t>
            </a:r>
            <a:r>
              <a:rPr kumimoji="0" lang="en-US" altLang="en-US" sz="4000" b="1" i="0" u="none" strike="noStrike" cap="none" normalizeH="0" baseline="0" dirty="0">
                <a:ln>
                  <a:noFill/>
                </a:ln>
                <a:solidFill>
                  <a:srgbClr val="ED864A"/>
                </a:solidFill>
                <a:effectLst/>
                <a:latin typeface="Consolas" panose="020B0609020204030204" pitchFamily="49" charset="0"/>
              </a:rPr>
              <a:t>,</a:t>
            </a:r>
            <a:br>
              <a:rPr kumimoji="0" lang="en-US" altLang="en-US" sz="4000" b="1" i="0" u="none" strike="noStrike" cap="none" normalizeH="0" baseline="0" dirty="0">
                <a:ln>
                  <a:noFill/>
                </a:ln>
                <a:solidFill>
                  <a:srgbClr val="ED864A"/>
                </a:solidFill>
                <a:effectLst/>
                <a:latin typeface="Consolas" panose="020B0609020204030204" pitchFamily="49" charset="0"/>
              </a:rPr>
            </a:br>
            <a:r>
              <a:rPr kumimoji="0" lang="en-US" altLang="en-US" sz="4000" b="1" i="0" u="none" strike="noStrike" cap="none" normalizeH="0" baseline="0" dirty="0">
                <a:ln>
                  <a:noFill/>
                </a:ln>
                <a:solidFill>
                  <a:srgbClr val="ED864A"/>
                </a:solidFill>
                <a:effectLst/>
                <a:latin typeface="Consolas" panose="020B0609020204030204" pitchFamily="49" charset="0"/>
              </a:rPr>
              <a:t>      </a:t>
            </a:r>
            <a:r>
              <a:rPr kumimoji="0" lang="en-US" altLang="en-US" sz="4000" b="0" i="0" u="none" strike="noStrike" cap="none" normalizeH="0" baseline="0" dirty="0">
                <a:ln>
                  <a:noFill/>
                </a:ln>
                <a:solidFill>
                  <a:srgbClr val="EBEBEB"/>
                </a:solidFill>
                <a:effectLst/>
                <a:latin typeface="Consolas" panose="020B0609020204030204" pitchFamily="49" charset="0"/>
              </a:rPr>
              <a:t>}</a:t>
            </a:r>
            <a:r>
              <a:rPr kumimoji="0" lang="en-US" altLang="en-US" sz="4000" b="1" i="0" u="none" strike="noStrike" cap="none" normalizeH="0" baseline="0" dirty="0">
                <a:ln>
                  <a:noFill/>
                </a:ln>
                <a:solidFill>
                  <a:srgbClr val="ED864A"/>
                </a:solidFill>
                <a:effectLst/>
                <a:latin typeface="Consolas" panose="020B0609020204030204" pitchFamily="49" charset="0"/>
              </a:rPr>
              <a:t>,</a:t>
            </a:r>
            <a:br>
              <a:rPr kumimoji="0" lang="en-US" altLang="en-US" sz="4000" b="1" i="0" u="none" strike="noStrike" cap="none" normalizeH="0" baseline="0" dirty="0">
                <a:ln>
                  <a:noFill/>
                </a:ln>
                <a:solidFill>
                  <a:srgbClr val="ED864A"/>
                </a:solidFill>
                <a:effectLst/>
                <a:latin typeface="Consolas" panose="020B0609020204030204" pitchFamily="49" charset="0"/>
              </a:rPr>
            </a:br>
            <a:r>
              <a:rPr kumimoji="0" lang="en-US" altLang="en-US" sz="4000" b="1" i="0" u="none" strike="noStrike" cap="none" normalizeH="0" baseline="0" dirty="0">
                <a:ln>
                  <a:noFill/>
                </a:ln>
                <a:solidFill>
                  <a:srgbClr val="ED864A"/>
                </a:solidFill>
                <a:effectLst/>
                <a:latin typeface="Consolas" panose="020B0609020204030204" pitchFamily="49" charset="0"/>
              </a:rPr>
              <a:t>    </a:t>
            </a:r>
            <a:r>
              <a:rPr kumimoji="0" lang="en-US" altLang="en-US" sz="4000" b="0" i="0" u="none" strike="noStrike" cap="none" normalizeH="0" baseline="0" dirty="0">
                <a:ln>
                  <a:noFill/>
                </a:ln>
                <a:solidFill>
                  <a:srgbClr val="EBEBEB"/>
                </a:solidFill>
                <a:effectLst/>
                <a:latin typeface="Consolas" panose="020B0609020204030204" pitchFamily="49" charset="0"/>
              </a:rPr>
              <a:t>)</a:t>
            </a:r>
            <a:r>
              <a:rPr kumimoji="0" lang="en-US" altLang="en-US" sz="4000" b="1" i="0" u="none" strike="noStrike" cap="none" normalizeH="0" baseline="0" dirty="0">
                <a:ln>
                  <a:noFill/>
                </a:ln>
                <a:solidFill>
                  <a:srgbClr val="ED864A"/>
                </a:solidFill>
                <a:effectLst/>
                <a:latin typeface="Consolas" panose="020B0609020204030204" pitchFamily="49" charset="0"/>
              </a:rPr>
              <a:t>;</a:t>
            </a:r>
            <a:br>
              <a:rPr kumimoji="0" lang="en-US" altLang="en-US" sz="4000" b="1" i="0" u="none" strike="noStrike" cap="none" normalizeH="0" baseline="0" dirty="0">
                <a:ln>
                  <a:noFill/>
                </a:ln>
                <a:solidFill>
                  <a:srgbClr val="ED864A"/>
                </a:solidFill>
                <a:effectLst/>
                <a:latin typeface="Consolas" panose="020B0609020204030204" pitchFamily="49" charset="0"/>
              </a:rPr>
            </a:br>
            <a:r>
              <a:rPr kumimoji="0" lang="en-US" altLang="en-US" sz="4000" b="1" i="0" u="none" strike="noStrike" cap="none" normalizeH="0" baseline="0" dirty="0">
                <a:ln>
                  <a:noFill/>
                </a:ln>
                <a:solidFill>
                  <a:srgbClr val="ED864A"/>
                </a:solidFill>
                <a:effectLst/>
                <a:latin typeface="Consolas" panose="020B0609020204030204" pitchFamily="49" charset="0"/>
              </a:rPr>
              <a:t>  </a:t>
            </a:r>
            <a:r>
              <a:rPr kumimoji="0" lang="en-US" altLang="en-US" sz="4000" b="0" i="0" u="none" strike="noStrike" cap="none" normalizeH="0" baseline="0" dirty="0">
                <a:ln>
                  <a:noFill/>
                </a:ln>
                <a:solidFill>
                  <a:srgbClr val="EBEBEB"/>
                </a:solidFill>
                <a:effectLst/>
                <a:latin typeface="Consolas" panose="020B0609020204030204" pitchFamily="49" charset="0"/>
              </a:rPr>
              <a:t>}</a:t>
            </a:r>
            <a:br>
              <a:rPr kumimoji="0" lang="en-US" altLang="en-US" sz="4000" b="0" i="0" u="none" strike="noStrike" cap="none" normalizeH="0" baseline="0" dirty="0">
                <a:ln>
                  <a:noFill/>
                </a:ln>
                <a:solidFill>
                  <a:srgbClr val="EBEBEB"/>
                </a:solidFill>
                <a:effectLst/>
                <a:latin typeface="Consolas" panose="020B0609020204030204" pitchFamily="49" charset="0"/>
              </a:rPr>
            </a:br>
            <a:r>
              <a:rPr kumimoji="0" lang="en-US" altLang="en-US" sz="4000" b="0" i="0" u="none" strike="noStrike" cap="none" normalizeH="0" baseline="0" dirty="0">
                <a:ln>
                  <a:noFill/>
                </a:ln>
                <a:solidFill>
                  <a:srgbClr val="EBEBEB"/>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838404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ADEC-9F08-4DCD-B838-A11224DCE298}"/>
              </a:ext>
            </a:extLst>
          </p:cNvPr>
          <p:cNvSpPr>
            <a:spLocks noGrp="1"/>
          </p:cNvSpPr>
          <p:nvPr>
            <p:ph type="title"/>
          </p:nvPr>
        </p:nvSpPr>
        <p:spPr>
          <a:xfrm>
            <a:off x="720000" y="619200"/>
            <a:ext cx="10728322" cy="614796"/>
          </a:xfrm>
        </p:spPr>
        <p:txBody>
          <a:bodyPr/>
          <a:lstStyle/>
          <a:p>
            <a:r>
              <a:rPr lang="en-IN" dirty="0"/>
              <a:t>ALGORITHM/ SOURCE CODE/ IMPLEMENTATION</a:t>
            </a:r>
          </a:p>
        </p:txBody>
      </p:sp>
      <p:sp>
        <p:nvSpPr>
          <p:cNvPr id="3" name="Content Placeholder 2">
            <a:extLst>
              <a:ext uri="{FF2B5EF4-FFF2-40B4-BE49-F238E27FC236}">
                <a16:creationId xmlns:a16="http://schemas.microsoft.com/office/drawing/2014/main" id="{46BDAC04-3446-4601-AA18-DBA60832523A}"/>
              </a:ext>
            </a:extLst>
          </p:cNvPr>
          <p:cNvSpPr>
            <a:spLocks noGrp="1"/>
          </p:cNvSpPr>
          <p:nvPr>
            <p:ph idx="1"/>
          </p:nvPr>
        </p:nvSpPr>
        <p:spPr>
          <a:xfrm>
            <a:off x="720000" y="1233996"/>
            <a:ext cx="10728325" cy="4534979"/>
          </a:xfrm>
        </p:spPr>
        <p:txBody>
          <a:bodyPr>
            <a:normAutofit fontScale="25000" lnSpcReduction="20000"/>
          </a:bodyPr>
          <a:lstStyle/>
          <a:p>
            <a:pPr marL="0" indent="0">
              <a:buNone/>
            </a:pPr>
            <a:r>
              <a:rPr lang="en-IN" sz="4400" dirty="0"/>
              <a:t>Landing page</a:t>
            </a:r>
          </a:p>
          <a:p>
            <a:pPr marL="0" indent="0">
              <a:buNone/>
            </a:pPr>
            <a:r>
              <a:rPr kumimoji="0" lang="en-US" altLang="en-US" sz="3600" b="0" i="0" u="none" strike="noStrike" cap="none" normalizeH="0" baseline="0" dirty="0">
                <a:ln>
                  <a:noFill/>
                </a:ln>
                <a:solidFill>
                  <a:srgbClr val="ED864A"/>
                </a:solidFill>
                <a:effectLst/>
                <a:latin typeface="Consolas" panose="020B0609020204030204" pitchFamily="49" charset="0"/>
              </a:rPr>
              <a:t>import </a:t>
            </a:r>
            <a:r>
              <a:rPr kumimoji="0" lang="en-US" altLang="en-US" sz="3600" b="0" i="0" u="none" strike="noStrike" cap="none" normalizeH="0" baseline="0" dirty="0">
                <a:ln>
                  <a:noFill/>
                </a:ln>
                <a:solidFill>
                  <a:srgbClr val="54B33E"/>
                </a:solidFill>
                <a:effectLst/>
                <a:latin typeface="Consolas" panose="020B0609020204030204" pitchFamily="49" charset="0"/>
              </a:rPr>
              <a:t>'</a:t>
            </a:r>
            <a:r>
              <a:rPr kumimoji="0" lang="en-US" altLang="en-US" sz="3600" b="0" i="0" u="none" strike="noStrike" cap="none" normalizeH="0" baseline="0" dirty="0" err="1">
                <a:ln>
                  <a:noFill/>
                </a:ln>
                <a:solidFill>
                  <a:srgbClr val="54B33E"/>
                </a:solidFill>
                <a:effectLst/>
                <a:latin typeface="Consolas" panose="020B0609020204030204" pitchFamily="49" charset="0"/>
              </a:rPr>
              <a:t>package:connectivity</a:t>
            </a:r>
            <a:r>
              <a:rPr kumimoji="0" lang="en-US" altLang="en-US" sz="3600" b="0" i="0" u="none" strike="noStrike" cap="none" normalizeH="0" baseline="0" dirty="0">
                <a:ln>
                  <a:noFill/>
                </a:ln>
                <a:solidFill>
                  <a:srgbClr val="54B33E"/>
                </a:solidFill>
                <a:effectLst/>
                <a:latin typeface="Consolas" panose="020B0609020204030204" pitchFamily="49" charset="0"/>
              </a:rPr>
              <a:t>/</a:t>
            </a:r>
            <a:r>
              <a:rPr kumimoji="0" lang="en-US" altLang="en-US" sz="3600" b="0" i="0" u="none" strike="noStrike" cap="none" normalizeH="0" baseline="0" dirty="0" err="1">
                <a:ln>
                  <a:noFill/>
                </a:ln>
                <a:solidFill>
                  <a:srgbClr val="54B33E"/>
                </a:solidFill>
                <a:effectLst/>
                <a:latin typeface="Consolas" panose="020B0609020204030204" pitchFamily="49" charset="0"/>
              </a:rPr>
              <a:t>connectivity.dart</a:t>
            </a:r>
            <a:r>
              <a:rPr kumimoji="0" lang="en-US" altLang="en-US" sz="3600" b="0" i="0" u="none" strike="noStrike" cap="none" normalizeH="0" baseline="0" dirty="0">
                <a:ln>
                  <a:noFill/>
                </a:ln>
                <a:solidFill>
                  <a:srgbClr val="54B33E"/>
                </a:solidFill>
                <a:effectLst/>
                <a:latin typeface="Consolas" panose="020B0609020204030204" pitchFamily="49" charset="0"/>
              </a:rPr>
              <a: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2000" b="1" i="0" u="none" strike="noStrike" cap="none" normalizeH="0" baseline="0" dirty="0">
                <a:ln>
                  <a:noFill/>
                </a:ln>
                <a:solidFill>
                  <a:srgbClr val="ED864A"/>
                </a:solidFill>
                <a:effectLst/>
                <a:latin typeface="Consolas" panose="020B0609020204030204" pitchFamily="49" charset="0"/>
              </a:rPr>
            </a:br>
            <a:r>
              <a:rPr kumimoji="0" lang="en-US" altLang="en-US" sz="3200" b="0" i="0" u="none" strike="noStrike" cap="none" normalizeH="0" baseline="0" dirty="0">
                <a:ln>
                  <a:noFill/>
                </a:ln>
                <a:solidFill>
                  <a:srgbClr val="ED864A"/>
                </a:solidFill>
                <a:effectLst/>
                <a:latin typeface="Consolas" panose="020B0609020204030204" pitchFamily="49" charset="0"/>
              </a:rPr>
              <a:t>import </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0" i="0" u="none" strike="noStrike" cap="none" normalizeH="0" baseline="0" dirty="0" err="1">
                <a:ln>
                  <a:noFill/>
                </a:ln>
                <a:solidFill>
                  <a:srgbClr val="54B33E"/>
                </a:solidFill>
                <a:effectLst/>
                <a:latin typeface="Consolas" panose="020B0609020204030204" pitchFamily="49" charset="0"/>
              </a:rPr>
              <a:t>package:firebase_auth</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0" i="0" u="none" strike="noStrike" cap="none" normalizeH="0" baseline="0" dirty="0" err="1">
                <a:ln>
                  <a:noFill/>
                </a:ln>
                <a:solidFill>
                  <a:srgbClr val="54B33E"/>
                </a:solidFill>
                <a:effectLst/>
                <a:latin typeface="Consolas" panose="020B0609020204030204" pitchFamily="49" charset="0"/>
              </a:rPr>
              <a:t>firebase_auth.dart</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0" i="0" u="none" strike="noStrike" cap="none" normalizeH="0" baseline="0" dirty="0">
                <a:ln>
                  <a:noFill/>
                </a:ln>
                <a:solidFill>
                  <a:srgbClr val="ED864A"/>
                </a:solidFill>
                <a:effectLst/>
                <a:latin typeface="Consolas" panose="020B0609020204030204" pitchFamily="49" charset="0"/>
              </a:rPr>
              <a:t>import </a:t>
            </a:r>
            <a:r>
              <a:rPr kumimoji="0" lang="en-US" altLang="en-US" sz="3200" b="0" i="0" u="none" strike="noStrike" cap="none" normalizeH="0" baseline="0" dirty="0">
                <a:ln>
                  <a:noFill/>
                </a:ln>
                <a:solidFill>
                  <a:srgbClr val="54B33E"/>
                </a:solidFill>
                <a:effectLst/>
                <a:latin typeface="Consolas" panose="020B0609020204030204" pitchFamily="49" charset="0"/>
              </a:rPr>
              <a:t>'package:firebase_core/</a:t>
            </a:r>
            <a:r>
              <a:rPr kumimoji="0" lang="en-US" altLang="en-US" sz="3200" b="0" i="0" u="none" strike="noStrike" cap="none" normalizeH="0" baseline="0" dirty="0" err="1">
                <a:ln>
                  <a:noFill/>
                </a:ln>
                <a:solidFill>
                  <a:srgbClr val="54B33E"/>
                </a:solidFill>
                <a:effectLst/>
                <a:latin typeface="Consolas" panose="020B0609020204030204" pitchFamily="49" charset="0"/>
              </a:rPr>
              <a:t>firebase_core.dart</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0" i="0" u="none" strike="noStrike" cap="none" normalizeH="0" baseline="0" dirty="0">
                <a:ln>
                  <a:noFill/>
                </a:ln>
                <a:solidFill>
                  <a:srgbClr val="ED864A"/>
                </a:solidFill>
                <a:effectLst/>
                <a:latin typeface="Consolas" panose="020B0609020204030204" pitchFamily="49" charset="0"/>
              </a:rPr>
              <a:t>import </a:t>
            </a:r>
            <a:r>
              <a:rPr kumimoji="0" lang="en-US" altLang="en-US" sz="3200" b="0" i="0" u="none" strike="noStrike" cap="none" normalizeH="0" baseline="0" dirty="0">
                <a:ln>
                  <a:noFill/>
                </a:ln>
                <a:solidFill>
                  <a:srgbClr val="54B33E"/>
                </a:solidFill>
                <a:effectLst/>
                <a:latin typeface="Consolas" panose="020B0609020204030204" pitchFamily="49" charset="0"/>
              </a:rPr>
              <a:t>'package:flutter/</a:t>
            </a:r>
            <a:r>
              <a:rPr kumimoji="0" lang="en-US" altLang="en-US" sz="3200" b="0" i="0" u="none" strike="noStrike" cap="none" normalizeH="0" baseline="0" dirty="0" err="1">
                <a:ln>
                  <a:noFill/>
                </a:ln>
                <a:solidFill>
                  <a:srgbClr val="54B33E"/>
                </a:solidFill>
                <a:effectLst/>
                <a:latin typeface="Consolas" panose="020B0609020204030204" pitchFamily="49" charset="0"/>
              </a:rPr>
              <a:t>material.dart</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0" i="0" u="none" strike="noStrike" cap="none" normalizeH="0" baseline="0" dirty="0">
                <a:ln>
                  <a:noFill/>
                </a:ln>
                <a:solidFill>
                  <a:srgbClr val="ED864A"/>
                </a:solidFill>
                <a:effectLst/>
                <a:latin typeface="Consolas" panose="020B0609020204030204" pitchFamily="49" charset="0"/>
              </a:rPr>
              <a:t>import </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0" i="0" u="none" strike="noStrike" cap="none" normalizeH="0" baseline="0" dirty="0" err="1">
                <a:ln>
                  <a:noFill/>
                </a:ln>
                <a:solidFill>
                  <a:srgbClr val="54B33E"/>
                </a:solidFill>
                <a:effectLst/>
                <a:latin typeface="Consolas" panose="020B0609020204030204" pitchFamily="49" charset="0"/>
              </a:rPr>
              <a:t>package:pikngrocers_vendor</a:t>
            </a:r>
            <a:r>
              <a:rPr kumimoji="0" lang="en-US" altLang="en-US" sz="3200" b="0" i="0" u="none" strike="noStrike" cap="none" normalizeH="0" baseline="0" dirty="0">
                <a:ln>
                  <a:noFill/>
                </a:ln>
                <a:solidFill>
                  <a:srgbClr val="54B33E"/>
                </a:solidFill>
                <a:effectLst/>
                <a:latin typeface="Consolas" panose="020B0609020204030204" pitchFamily="49" charset="0"/>
              </a:rPr>
              <a:t>/screen/</a:t>
            </a:r>
            <a:r>
              <a:rPr kumimoji="0" lang="en-US" altLang="en-US" sz="3200" b="0" i="0" u="none" strike="noStrike" cap="none" normalizeH="0" baseline="0" dirty="0" err="1">
                <a:ln>
                  <a:noFill/>
                </a:ln>
                <a:solidFill>
                  <a:srgbClr val="54B33E"/>
                </a:solidFill>
                <a:effectLst/>
                <a:latin typeface="Consolas" panose="020B0609020204030204" pitchFamily="49" charset="0"/>
              </a:rPr>
              <a:t>home.dart</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0" i="0" u="none" strike="noStrike" cap="none" normalizeH="0" baseline="0" dirty="0">
                <a:ln>
                  <a:noFill/>
                </a:ln>
                <a:solidFill>
                  <a:srgbClr val="ED864A"/>
                </a:solidFill>
                <a:effectLst/>
                <a:latin typeface="Consolas" panose="020B0609020204030204" pitchFamily="49" charset="0"/>
              </a:rPr>
              <a:t>import </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0" i="0" u="none" strike="noStrike" cap="none" normalizeH="0" baseline="0" dirty="0" err="1">
                <a:ln>
                  <a:noFill/>
                </a:ln>
                <a:solidFill>
                  <a:srgbClr val="54B33E"/>
                </a:solidFill>
                <a:effectLst/>
                <a:latin typeface="Consolas" panose="020B0609020204030204" pitchFamily="49" charset="0"/>
              </a:rPr>
              <a:t>package:pikngrocers_vendor</a:t>
            </a:r>
            <a:r>
              <a:rPr kumimoji="0" lang="en-US" altLang="en-US" sz="3200" b="0" i="0" u="none" strike="noStrike" cap="none" normalizeH="0" baseline="0" dirty="0">
                <a:ln>
                  <a:noFill/>
                </a:ln>
                <a:solidFill>
                  <a:srgbClr val="54B33E"/>
                </a:solidFill>
                <a:effectLst/>
                <a:latin typeface="Consolas" panose="020B0609020204030204" pitchFamily="49" charset="0"/>
              </a:rPr>
              <a:t>/screen/</a:t>
            </a:r>
            <a:r>
              <a:rPr kumimoji="0" lang="en-US" altLang="en-US" sz="3200" b="0" i="0" u="none" strike="noStrike" cap="none" normalizeH="0" baseline="0" dirty="0" err="1">
                <a:ln>
                  <a:noFill/>
                </a:ln>
                <a:solidFill>
                  <a:srgbClr val="54B33E"/>
                </a:solidFill>
                <a:effectLst/>
                <a:latin typeface="Consolas" panose="020B0609020204030204" pitchFamily="49" charset="0"/>
              </a:rPr>
              <a:t>loginpage.dart</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0" i="0" u="none" strike="noStrike" cap="none" normalizeH="0" baseline="0" dirty="0">
                <a:ln>
                  <a:noFill/>
                </a:ln>
                <a:solidFill>
                  <a:srgbClr val="ED864A"/>
                </a:solidFill>
                <a:effectLst/>
                <a:latin typeface="Consolas" panose="020B0609020204030204" pitchFamily="49" charset="0"/>
              </a:rPr>
              <a:t>import </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0" i="0" u="none" strike="noStrike" cap="none" normalizeH="0" baseline="0" dirty="0" err="1">
                <a:ln>
                  <a:noFill/>
                </a:ln>
                <a:solidFill>
                  <a:srgbClr val="54B33E"/>
                </a:solidFill>
                <a:effectLst/>
                <a:latin typeface="Consolas" panose="020B0609020204030204" pitchFamily="49" charset="0"/>
              </a:rPr>
              <a:t>package:pikngrocers_vendor</a:t>
            </a:r>
            <a:r>
              <a:rPr kumimoji="0" lang="en-US" altLang="en-US" sz="3200" b="0" i="0" u="none" strike="noStrike" cap="none" normalizeH="0" baseline="0" dirty="0">
                <a:ln>
                  <a:noFill/>
                </a:ln>
                <a:solidFill>
                  <a:srgbClr val="54B33E"/>
                </a:solidFill>
                <a:effectLst/>
                <a:latin typeface="Consolas" panose="020B0609020204030204" pitchFamily="49" charset="0"/>
              </a:rPr>
              <a:t>/utils/</a:t>
            </a:r>
            <a:r>
              <a:rPr kumimoji="0" lang="en-US" altLang="en-US" sz="3200" b="0" i="0" u="none" strike="noStrike" cap="none" normalizeH="0" baseline="0" dirty="0" err="1">
                <a:ln>
                  <a:noFill/>
                </a:ln>
                <a:solidFill>
                  <a:srgbClr val="54B33E"/>
                </a:solidFill>
                <a:effectLst/>
                <a:latin typeface="Consolas" panose="020B0609020204030204" pitchFamily="49" charset="0"/>
              </a:rPr>
              <a:t>nointernet.dart</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0" i="0" u="none" strike="noStrike" cap="none" normalizeH="0" baseline="0" dirty="0">
                <a:ln>
                  <a:noFill/>
                </a:ln>
                <a:solidFill>
                  <a:srgbClr val="ED864A"/>
                </a:solidFill>
                <a:effectLst/>
                <a:latin typeface="Consolas" panose="020B0609020204030204" pitchFamily="49" charset="0"/>
              </a:rPr>
              <a:t>class </a:t>
            </a:r>
            <a:r>
              <a:rPr kumimoji="0" lang="en-US" altLang="en-US" sz="3200" b="0" i="0" u="none" strike="noStrike" cap="none" normalizeH="0" baseline="0" dirty="0" err="1">
                <a:ln>
                  <a:noFill/>
                </a:ln>
                <a:solidFill>
                  <a:srgbClr val="FFFFFF"/>
                </a:solidFill>
                <a:effectLst/>
                <a:latin typeface="Consolas" panose="020B0609020204030204" pitchFamily="49" charset="0"/>
              </a:rPr>
              <a:t>LandingPage</a:t>
            </a:r>
            <a:r>
              <a:rPr kumimoji="0" lang="en-US" altLang="en-US" sz="3200" b="0" i="0" u="none" strike="noStrike" cap="none" normalizeH="0" baseline="0" dirty="0">
                <a:ln>
                  <a:noFill/>
                </a:ln>
                <a:solidFill>
                  <a:srgbClr val="FFFFFF"/>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extends </a:t>
            </a:r>
            <a:r>
              <a:rPr kumimoji="0" lang="en-US" altLang="en-US" sz="3200" b="0" i="0" u="none" strike="noStrike" cap="none" normalizeH="0" baseline="0" dirty="0" err="1">
                <a:ln>
                  <a:noFill/>
                </a:ln>
                <a:solidFill>
                  <a:srgbClr val="FFFFFF"/>
                </a:solidFill>
                <a:effectLst/>
                <a:latin typeface="Consolas" panose="020B0609020204030204" pitchFamily="49" charset="0"/>
              </a:rPr>
              <a:t>StatefulWidget</a:t>
            </a:r>
            <a:r>
              <a:rPr kumimoji="0" lang="en-US" altLang="en-US" sz="3200" b="0" i="0" u="none" strike="noStrike" cap="none" normalizeH="0" baseline="0" dirty="0">
                <a:ln>
                  <a:noFill/>
                </a:ln>
                <a:solidFill>
                  <a:srgbClr val="FFFFFF"/>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A9B837"/>
                </a:solidFill>
                <a:effectLst/>
                <a:latin typeface="Consolas" panose="020B0609020204030204" pitchFamily="49" charset="0"/>
              </a:rPr>
              <a:t>@override</a:t>
            </a:r>
            <a:br>
              <a:rPr kumimoji="0" lang="en-US" altLang="en-US" sz="3200" b="0" i="0" u="none" strike="noStrike" cap="none" normalizeH="0" baseline="0" dirty="0">
                <a:ln>
                  <a:noFill/>
                </a:ln>
                <a:solidFill>
                  <a:srgbClr val="A9B837"/>
                </a:solidFill>
                <a:effectLst/>
                <a:latin typeface="Consolas" panose="020B0609020204030204" pitchFamily="49" charset="0"/>
              </a:rPr>
            </a:br>
            <a:r>
              <a:rPr kumimoji="0" lang="en-US" altLang="en-US" sz="3200" b="0" i="0" u="none" strike="noStrike" cap="none" normalizeH="0" baseline="0" dirty="0">
                <a:ln>
                  <a:noFill/>
                </a:ln>
                <a:solidFill>
                  <a:srgbClr val="A9B837"/>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_</a:t>
            </a:r>
            <a:r>
              <a:rPr kumimoji="0" lang="en-US" altLang="en-US" sz="3200" b="0" i="0" u="none" strike="noStrike" cap="none" normalizeH="0" baseline="0" dirty="0" err="1">
                <a:ln>
                  <a:noFill/>
                </a:ln>
                <a:solidFill>
                  <a:srgbClr val="FFFFFF"/>
                </a:solidFill>
                <a:effectLst/>
                <a:latin typeface="Consolas" panose="020B0609020204030204" pitchFamily="49" charset="0"/>
              </a:rPr>
              <a:t>LandingPageState</a:t>
            </a:r>
            <a:r>
              <a:rPr kumimoji="0" lang="en-US" altLang="en-US" sz="3200" b="0" i="0" u="none" strike="noStrike" cap="none" normalizeH="0" baseline="0" dirty="0">
                <a:ln>
                  <a:noFill/>
                </a:ln>
                <a:solidFill>
                  <a:srgbClr val="FFFFFF"/>
                </a:solidFill>
                <a:effectLst/>
                <a:latin typeface="Consolas" panose="020B0609020204030204" pitchFamily="49" charset="0"/>
              </a:rPr>
              <a:t> </a:t>
            </a:r>
            <a:r>
              <a:rPr kumimoji="0" lang="en-US" altLang="en-US" sz="3200" b="0" i="0" u="none" strike="noStrike" cap="none" normalizeH="0" baseline="0" dirty="0" err="1">
                <a:ln>
                  <a:noFill/>
                </a:ln>
                <a:solidFill>
                  <a:srgbClr val="FFCF40"/>
                </a:solidFill>
                <a:effectLst/>
                <a:latin typeface="Consolas" panose="020B0609020204030204" pitchFamily="49" charset="0"/>
              </a:rPr>
              <a:t>createState</a:t>
            </a:r>
            <a:r>
              <a:rPr kumimoji="0" lang="en-US" altLang="en-US" sz="3200" b="0" i="0" u="none" strike="noStrike" cap="none" normalizeH="0" baseline="0" dirty="0">
                <a:ln>
                  <a:noFill/>
                </a:ln>
                <a:solidFill>
                  <a:srgbClr val="EBEBEB"/>
                </a:solidFill>
                <a:effectLst/>
                <a:latin typeface="Consolas" panose="020B0609020204030204" pitchFamily="49" charset="0"/>
              </a:rPr>
              <a:t>() =&gt; </a:t>
            </a:r>
            <a:r>
              <a:rPr kumimoji="0" lang="en-US" altLang="en-US" sz="3200" b="0" i="0" u="none" strike="noStrike" cap="none" normalizeH="0" baseline="0" dirty="0">
                <a:ln>
                  <a:noFill/>
                </a:ln>
                <a:solidFill>
                  <a:srgbClr val="FFCF40"/>
                </a:solidFill>
                <a:effectLst/>
                <a:latin typeface="Consolas" panose="020B0609020204030204" pitchFamily="49" charset="0"/>
              </a:rPr>
              <a:t>_</a:t>
            </a:r>
            <a:r>
              <a:rPr kumimoji="0" lang="en-US" altLang="en-US" sz="3200" b="0" i="0" u="none" strike="noStrike" cap="none" normalizeH="0" baseline="0" dirty="0" err="1">
                <a:ln>
                  <a:noFill/>
                </a:ln>
                <a:solidFill>
                  <a:srgbClr val="FFCF40"/>
                </a:solidFill>
                <a:effectLst/>
                <a:latin typeface="Consolas" panose="020B0609020204030204" pitchFamily="49" charset="0"/>
              </a:rPr>
              <a:t>LandingPageState</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a:t>
            </a:r>
            <a:br>
              <a:rPr kumimoji="0" lang="en-US" altLang="en-US" sz="3200" b="0" i="0" u="none" strike="noStrike" cap="none" normalizeH="0" baseline="0" dirty="0">
                <a:ln>
                  <a:noFill/>
                </a:ln>
                <a:solidFill>
                  <a:srgbClr val="EBEBEB"/>
                </a:solidFill>
                <a:effectLst/>
                <a:latin typeface="Consolas" panose="020B0609020204030204" pitchFamily="49" charset="0"/>
              </a:rPr>
            </a:b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D864A"/>
                </a:solidFill>
                <a:effectLst/>
                <a:latin typeface="Consolas" panose="020B0609020204030204" pitchFamily="49" charset="0"/>
              </a:rPr>
              <a:t>class </a:t>
            </a:r>
            <a:r>
              <a:rPr kumimoji="0" lang="en-US" altLang="en-US" sz="3200" b="0" i="0" u="none" strike="noStrike" cap="none" normalizeH="0" baseline="0" dirty="0">
                <a:ln>
                  <a:noFill/>
                </a:ln>
                <a:solidFill>
                  <a:srgbClr val="FFFFFF"/>
                </a:solidFill>
                <a:effectLst/>
                <a:latin typeface="Consolas" panose="020B0609020204030204" pitchFamily="49" charset="0"/>
              </a:rPr>
              <a:t>_</a:t>
            </a:r>
            <a:r>
              <a:rPr kumimoji="0" lang="en-US" altLang="en-US" sz="3200" b="0" i="0" u="none" strike="noStrike" cap="none" normalizeH="0" baseline="0" dirty="0" err="1">
                <a:ln>
                  <a:noFill/>
                </a:ln>
                <a:solidFill>
                  <a:srgbClr val="FFFFFF"/>
                </a:solidFill>
                <a:effectLst/>
                <a:latin typeface="Consolas" panose="020B0609020204030204" pitchFamily="49" charset="0"/>
              </a:rPr>
              <a:t>LandingPageState</a:t>
            </a:r>
            <a:r>
              <a:rPr kumimoji="0" lang="en-US" altLang="en-US" sz="3200" b="0" i="0" u="none" strike="noStrike" cap="none" normalizeH="0" baseline="0" dirty="0">
                <a:ln>
                  <a:noFill/>
                </a:ln>
                <a:solidFill>
                  <a:srgbClr val="FFFFFF"/>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extends </a:t>
            </a:r>
            <a:r>
              <a:rPr kumimoji="0" lang="en-US" altLang="en-US" sz="3200" b="0" i="0" u="none" strike="noStrike" cap="none" normalizeH="0" baseline="0" dirty="0">
                <a:ln>
                  <a:noFill/>
                </a:ln>
                <a:solidFill>
                  <a:srgbClr val="FFFFFF"/>
                </a:solidFill>
                <a:effectLst/>
                <a:latin typeface="Consolas" panose="020B0609020204030204" pitchFamily="49" charset="0"/>
              </a:rPr>
              <a:t>State</a:t>
            </a:r>
            <a:r>
              <a:rPr kumimoji="0" lang="en-US" altLang="en-US" sz="3200" b="0" i="0" u="none" strike="noStrike" cap="none" normalizeH="0" baseline="0" dirty="0">
                <a:ln>
                  <a:noFill/>
                </a:ln>
                <a:solidFill>
                  <a:srgbClr val="EBEBEB"/>
                </a:solidFill>
                <a:effectLst/>
                <a:latin typeface="Consolas" panose="020B0609020204030204" pitchFamily="49" charset="0"/>
              </a:rPr>
              <a:t>&lt;</a:t>
            </a:r>
            <a:r>
              <a:rPr kumimoji="0" lang="en-US" altLang="en-US" sz="3200" b="0" i="0" u="none" strike="noStrike" cap="none" normalizeH="0" baseline="0" dirty="0" err="1">
                <a:ln>
                  <a:noFill/>
                </a:ln>
                <a:solidFill>
                  <a:srgbClr val="FFFFFF"/>
                </a:solidFill>
                <a:effectLst/>
                <a:latin typeface="Consolas" panose="020B0609020204030204" pitchFamily="49" charset="0"/>
              </a:rPr>
              <a:t>LandingPage</a:t>
            </a:r>
            <a:r>
              <a:rPr kumimoji="0" lang="en-US" altLang="en-US" sz="3200" b="0" i="0" u="none" strike="noStrike" cap="none" normalizeH="0" baseline="0" dirty="0">
                <a:ln>
                  <a:noFill/>
                </a:ln>
                <a:solidFill>
                  <a:srgbClr val="EBEBEB"/>
                </a:solidFill>
                <a:effectLst/>
                <a:latin typeface="Consolas" panose="020B0609020204030204" pitchFamily="49" charset="0"/>
              </a:rPr>
              <a:t>&gt; {</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var </a:t>
            </a:r>
            <a:r>
              <a:rPr kumimoji="0" lang="en-US" altLang="en-US" sz="3200" b="0" i="0" u="none" strike="noStrike" cap="none" normalizeH="0" baseline="0" dirty="0">
                <a:ln>
                  <a:noFill/>
                </a:ln>
                <a:solidFill>
                  <a:srgbClr val="ED94FF"/>
                </a:solidFill>
                <a:effectLst/>
                <a:latin typeface="Consolas" panose="020B0609020204030204" pitchFamily="49" charset="0"/>
              </a:rPr>
              <a:t>_result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void </a:t>
            </a:r>
            <a:r>
              <a:rPr kumimoji="0" lang="en-US" altLang="en-US" sz="3200" b="0" i="0" u="none" strike="noStrike" cap="none" normalizeH="0" baseline="0" dirty="0" err="1">
                <a:ln>
                  <a:noFill/>
                </a:ln>
                <a:solidFill>
                  <a:srgbClr val="FFCF40"/>
                </a:solidFill>
                <a:effectLst/>
                <a:latin typeface="Consolas" panose="020B0609020204030204" pitchFamily="49" charset="0"/>
              </a:rPr>
              <a:t>getConnection</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async </a:t>
            </a:r>
            <a:r>
              <a:rPr kumimoji="0" lang="en-US" altLang="en-US" sz="3200" b="0" i="0" u="none" strike="noStrike" cap="none" normalizeH="0" baseline="0" dirty="0">
                <a:ln>
                  <a:noFill/>
                </a:ln>
                <a:solidFill>
                  <a:srgbClr val="EBEBEB"/>
                </a:solidFill>
                <a:effectLst/>
                <a:latin typeface="Consolas" panose="020B0609020204030204" pitchFamily="49" charset="0"/>
              </a:rPr>
              <a:t>{</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ED94FF"/>
                </a:solidFill>
                <a:effectLst/>
                <a:latin typeface="Consolas" panose="020B0609020204030204" pitchFamily="49" charset="0"/>
              </a:rPr>
              <a:t>_result </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await </a:t>
            </a:r>
            <a:r>
              <a:rPr kumimoji="0" lang="en-US" altLang="en-US" sz="3200" b="0" i="0" u="none" strike="noStrike" cap="none" normalizeH="0" baseline="0" dirty="0">
                <a:ln>
                  <a:noFill/>
                </a:ln>
                <a:solidFill>
                  <a:srgbClr val="FFCF40"/>
                </a:solidFill>
                <a:effectLst/>
                <a:latin typeface="Consolas" panose="020B0609020204030204" pitchFamily="49" charset="0"/>
              </a:rPr>
              <a:t>Connectivity</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EBEBEB"/>
                </a:solidFill>
                <a:effectLst/>
                <a:latin typeface="Consolas" panose="020B0609020204030204" pitchFamily="49" charset="0"/>
              </a:rPr>
              <a:t>checkConnectivity</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a:t>
            </a:r>
            <a:br>
              <a:rPr kumimoji="0" lang="en-US" altLang="en-US" sz="3200" b="0" i="0" u="none" strike="noStrike" cap="none" normalizeH="0" baseline="0" dirty="0">
                <a:ln>
                  <a:noFill/>
                </a:ln>
                <a:solidFill>
                  <a:srgbClr val="EBEBEB"/>
                </a:solidFill>
                <a:effectLst/>
                <a:latin typeface="Consolas" panose="020B0609020204030204" pitchFamily="49" charset="0"/>
              </a:rPr>
            </a:b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A9B837"/>
                </a:solidFill>
                <a:effectLst/>
                <a:latin typeface="Consolas" panose="020B0609020204030204" pitchFamily="49" charset="0"/>
              </a:rPr>
              <a:t>@override</a:t>
            </a:r>
            <a:br>
              <a:rPr kumimoji="0" lang="en-US" altLang="en-US" sz="3200" b="0" i="0" u="none" strike="noStrike" cap="none" normalizeH="0" baseline="0" dirty="0">
                <a:ln>
                  <a:noFill/>
                </a:ln>
                <a:solidFill>
                  <a:srgbClr val="A9B837"/>
                </a:solidFill>
                <a:effectLst/>
                <a:latin typeface="Consolas" panose="020B0609020204030204" pitchFamily="49" charset="0"/>
              </a:rPr>
            </a:br>
            <a:r>
              <a:rPr kumimoji="0" lang="en-US" altLang="en-US" sz="3200" b="0" i="0" u="none" strike="noStrike" cap="none" normalizeH="0" baseline="0" dirty="0">
                <a:ln>
                  <a:noFill/>
                </a:ln>
                <a:solidFill>
                  <a:srgbClr val="A9B837"/>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void </a:t>
            </a:r>
            <a:r>
              <a:rPr kumimoji="0" lang="en-US" altLang="en-US" sz="3200" b="0" i="0" u="none" strike="noStrike" cap="none" normalizeH="0" baseline="0" dirty="0" err="1">
                <a:ln>
                  <a:noFill/>
                </a:ln>
                <a:solidFill>
                  <a:srgbClr val="FFCF40"/>
                </a:solidFill>
                <a:effectLst/>
                <a:latin typeface="Consolas" panose="020B0609020204030204" pitchFamily="49" charset="0"/>
              </a:rPr>
              <a:t>initState</a:t>
            </a:r>
            <a:r>
              <a:rPr kumimoji="0" lang="en-US" altLang="en-US" sz="3200" b="0" i="0" u="none" strike="noStrike" cap="none" normalizeH="0" baseline="0" dirty="0">
                <a:ln>
                  <a:noFill/>
                </a:ln>
                <a:solidFill>
                  <a:srgbClr val="EBEBEB"/>
                </a:solidFill>
                <a:effectLst/>
                <a:latin typeface="Consolas" panose="020B0609020204030204" pitchFamily="49" charset="0"/>
              </a:rPr>
              <a:t>() {</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EBEBEB"/>
                </a:solidFill>
                <a:effectLst/>
                <a:latin typeface="Consolas" panose="020B0609020204030204" pitchFamily="49" charset="0"/>
              </a:rPr>
              <a:t>getConnection</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err="1">
                <a:ln>
                  <a:noFill/>
                </a:ln>
                <a:solidFill>
                  <a:srgbClr val="ED864A"/>
                </a:solidFill>
                <a:effectLst/>
                <a:latin typeface="Consolas" panose="020B0609020204030204" pitchFamily="49" charset="0"/>
              </a:rPr>
              <a:t>super</a:t>
            </a:r>
            <a:r>
              <a:rPr kumimoji="0" lang="en-US" altLang="en-US" sz="3200" b="0" i="0" u="none" strike="noStrike" cap="none" normalizeH="0" baseline="0" dirty="0" err="1">
                <a:ln>
                  <a:noFill/>
                </a:ln>
                <a:solidFill>
                  <a:srgbClr val="EBEBEB"/>
                </a:solidFill>
                <a:effectLst/>
                <a:latin typeface="Consolas" panose="020B0609020204030204" pitchFamily="49" charset="0"/>
              </a:rPr>
              <a:t>.initState</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a:t>
            </a:r>
            <a:br>
              <a:rPr kumimoji="0" lang="en-US" altLang="en-US" sz="3200" b="0" i="0" u="none" strike="noStrike" cap="none" normalizeH="0" baseline="0" dirty="0">
                <a:ln>
                  <a:noFill/>
                </a:ln>
                <a:solidFill>
                  <a:srgbClr val="EBEBEB"/>
                </a:solidFill>
                <a:effectLst/>
                <a:latin typeface="Consolas" panose="020B0609020204030204" pitchFamily="49" charset="0"/>
              </a:rPr>
            </a:b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FFFFFF"/>
                </a:solidFill>
                <a:effectLst/>
                <a:latin typeface="Consolas" panose="020B0609020204030204" pitchFamily="49" charset="0"/>
              </a:rPr>
              <a:t>FirebaseApp</a:t>
            </a:r>
            <a:r>
              <a:rPr kumimoji="0" lang="en-US" altLang="en-US" sz="3200" b="0" i="0" u="none" strike="noStrike" cap="none" normalizeH="0" baseline="0" dirty="0">
                <a:ln>
                  <a:noFill/>
                </a:ln>
                <a:solidFill>
                  <a:srgbClr val="FFFFFF"/>
                </a:solidFill>
                <a:effectLst/>
                <a:latin typeface="Consolas" panose="020B0609020204030204" pitchFamily="49" charset="0"/>
              </a:rPr>
              <a:t> </a:t>
            </a:r>
            <a:r>
              <a:rPr kumimoji="0" lang="en-US" altLang="en-US" sz="3200" b="0" i="0" u="none" strike="noStrike" cap="none" normalizeH="0" baseline="0" dirty="0" err="1">
                <a:ln>
                  <a:noFill/>
                </a:ln>
                <a:solidFill>
                  <a:srgbClr val="ED94FF"/>
                </a:solidFill>
                <a:effectLst/>
                <a:latin typeface="Consolas" panose="020B0609020204030204" pitchFamily="49" charset="0"/>
              </a:rPr>
              <a:t>secondaryApp</a:t>
            </a:r>
            <a:r>
              <a:rPr kumimoji="0" lang="en-US" altLang="en-US" sz="3200" b="0" i="0" u="none" strike="noStrike" cap="none" normalizeH="0" baseline="0" dirty="0">
                <a:ln>
                  <a:noFill/>
                </a:ln>
                <a:solidFill>
                  <a:srgbClr val="ED94FF"/>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FFFFFF"/>
                </a:solidFill>
                <a:effectLst/>
                <a:latin typeface="Consolas" panose="020B0609020204030204" pitchFamily="49" charset="0"/>
              </a:rPr>
              <a:t>Firebase</a:t>
            </a:r>
            <a:r>
              <a:rPr kumimoji="0" lang="en-US" altLang="en-US" sz="3200" b="0" i="0" u="none" strike="noStrike" cap="none" normalizeH="0" baseline="0" dirty="0" err="1">
                <a:ln>
                  <a:noFill/>
                </a:ln>
                <a:solidFill>
                  <a:srgbClr val="EBEBEB"/>
                </a:solidFill>
                <a:effectLst/>
                <a:latin typeface="Consolas" panose="020B0609020204030204" pitchFamily="49" charset="0"/>
              </a:rPr>
              <a:t>.</a:t>
            </a:r>
            <a:r>
              <a:rPr kumimoji="0" lang="en-US" altLang="en-US" sz="3200" b="0" i="1" u="none" strike="noStrike" cap="none" normalizeH="0" baseline="0" dirty="0" err="1">
                <a:ln>
                  <a:noFill/>
                </a:ln>
                <a:solidFill>
                  <a:srgbClr val="FFC66D"/>
                </a:solidFill>
                <a:effectLst/>
                <a:latin typeface="Consolas" panose="020B0609020204030204" pitchFamily="49" charset="0"/>
              </a:rPr>
              <a:t>app</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0" i="0" u="none" strike="noStrike" cap="none" normalizeH="0" baseline="0" dirty="0" err="1">
                <a:ln>
                  <a:noFill/>
                </a:ln>
                <a:solidFill>
                  <a:srgbClr val="54B33E"/>
                </a:solidFill>
                <a:effectLst/>
                <a:latin typeface="Consolas" panose="020B0609020204030204" pitchFamily="49" charset="0"/>
              </a:rPr>
              <a:t>pik_n_grocers_vendor</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A9B837"/>
                </a:solidFill>
                <a:effectLst/>
                <a:latin typeface="Consolas" panose="020B0609020204030204" pitchFamily="49" charset="0"/>
              </a:rPr>
              <a:t>@override</a:t>
            </a:r>
            <a:br>
              <a:rPr kumimoji="0" lang="en-US" altLang="en-US" sz="3200" b="0" i="0" u="none" strike="noStrike" cap="none" normalizeH="0" baseline="0" dirty="0">
                <a:ln>
                  <a:noFill/>
                </a:ln>
                <a:solidFill>
                  <a:srgbClr val="A9B837"/>
                </a:solidFill>
                <a:effectLst/>
                <a:latin typeface="Consolas" panose="020B0609020204030204" pitchFamily="49" charset="0"/>
              </a:rPr>
            </a:br>
            <a:r>
              <a:rPr kumimoji="0" lang="en-US" altLang="en-US" sz="3200" b="0" i="0" u="none" strike="noStrike" cap="none" normalizeH="0" baseline="0" dirty="0">
                <a:ln>
                  <a:noFill/>
                </a:ln>
                <a:solidFill>
                  <a:srgbClr val="A9B837"/>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Widget </a:t>
            </a:r>
            <a:r>
              <a:rPr kumimoji="0" lang="en-US" altLang="en-US" sz="3200" b="0" i="0" u="none" strike="noStrike" cap="none" normalizeH="0" baseline="0" dirty="0">
                <a:ln>
                  <a:noFill/>
                </a:ln>
                <a:solidFill>
                  <a:srgbClr val="FFCF40"/>
                </a:solidFill>
                <a:effectLst/>
                <a:latin typeface="Consolas" panose="020B0609020204030204" pitchFamily="49" charset="0"/>
              </a:rPr>
              <a:t>build</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FFFFFF"/>
                </a:solidFill>
                <a:effectLst/>
                <a:latin typeface="Consolas" panose="020B0609020204030204" pitchFamily="49" charset="0"/>
              </a:rPr>
              <a:t>BuildContext</a:t>
            </a:r>
            <a:r>
              <a:rPr kumimoji="0" lang="en-US" altLang="en-US" sz="3200" b="0" i="0" u="none" strike="noStrike" cap="none" normalizeH="0" baseline="0" dirty="0">
                <a:ln>
                  <a:noFill/>
                </a:ln>
                <a:solidFill>
                  <a:srgbClr val="FFFFFF"/>
                </a:solidFill>
                <a:effectLst/>
                <a:latin typeface="Consolas" panose="020B0609020204030204" pitchFamily="49" charset="0"/>
              </a:rPr>
              <a:t> context</a:t>
            </a:r>
            <a:r>
              <a:rPr kumimoji="0" lang="en-US" altLang="en-US" sz="3200" b="0" i="0" u="none" strike="noStrike" cap="none" normalizeH="0" baseline="0" dirty="0">
                <a:ln>
                  <a:noFill/>
                </a:ln>
                <a:solidFill>
                  <a:srgbClr val="EBEBEB"/>
                </a:solidFill>
                <a:effectLst/>
                <a:latin typeface="Consolas" panose="020B0609020204030204" pitchFamily="49" charset="0"/>
              </a:rPr>
              <a:t>) {</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return </a:t>
            </a:r>
            <a:r>
              <a:rPr kumimoji="0" lang="en-US" altLang="en-US" sz="3200" b="0" i="0" u="none" strike="noStrike" cap="none" normalizeH="0" baseline="0" dirty="0" err="1">
                <a:ln>
                  <a:noFill/>
                </a:ln>
                <a:solidFill>
                  <a:srgbClr val="FFCF40"/>
                </a:solidFill>
                <a:effectLst/>
                <a:latin typeface="Consolas" panose="020B0609020204030204" pitchFamily="49" charset="0"/>
              </a:rPr>
              <a:t>StreamBuilder</a:t>
            </a:r>
            <a:r>
              <a:rPr kumimoji="0" lang="en-US" altLang="en-US" sz="3200" b="0" i="0" u="none" strike="noStrike" cap="none" normalizeH="0" baseline="0" dirty="0">
                <a:ln>
                  <a:noFill/>
                </a:ln>
                <a:solidFill>
                  <a:srgbClr val="EBEBEB"/>
                </a:solidFill>
                <a:effectLst/>
                <a:latin typeface="Consolas" panose="020B0609020204030204" pitchFamily="49" charset="0"/>
              </a:rPr>
              <a:t>(</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stream</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FFCF40"/>
                </a:solidFill>
                <a:effectLst/>
                <a:latin typeface="Consolas" panose="020B0609020204030204" pitchFamily="49" charset="0"/>
              </a:rPr>
              <a:t>FirebaseAuth</a:t>
            </a:r>
            <a:r>
              <a:rPr kumimoji="0" lang="en-US" altLang="en-US" sz="3200" b="0" i="0" u="none" strike="noStrike" cap="none" normalizeH="0" baseline="0" dirty="0" err="1">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FFCF40"/>
                </a:solidFill>
                <a:effectLst/>
                <a:latin typeface="Consolas" panose="020B0609020204030204" pitchFamily="49" charset="0"/>
              </a:rPr>
              <a:t>instanceFor</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0" i="0" u="none" strike="noStrike" cap="none" normalizeH="0" baseline="0" dirty="0">
                <a:ln>
                  <a:noFill/>
                </a:ln>
                <a:solidFill>
                  <a:srgbClr val="FFFFFF"/>
                </a:solidFill>
                <a:effectLst/>
                <a:latin typeface="Consolas" panose="020B0609020204030204" pitchFamily="49" charset="0"/>
              </a:rPr>
              <a:t>app</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ED94FF"/>
                </a:solidFill>
                <a:effectLst/>
                <a:latin typeface="Consolas" panose="020B0609020204030204" pitchFamily="49" charset="0"/>
              </a:rPr>
              <a:t>secondaryApp</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EBEBEB"/>
                </a:solidFill>
                <a:effectLst/>
                <a:latin typeface="Consolas" panose="020B0609020204030204" pitchFamily="49" charset="0"/>
              </a:rPr>
              <a:t>authStateChanges</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builder</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context</a:t>
            </a: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snapshot</a:t>
            </a:r>
            <a:r>
              <a:rPr kumimoji="0" lang="en-US" altLang="en-US" sz="3200" b="0" i="0" u="none" strike="noStrike" cap="none" normalizeH="0" baseline="0" dirty="0">
                <a:ln>
                  <a:noFill/>
                </a:ln>
                <a:solidFill>
                  <a:srgbClr val="EBEBEB"/>
                </a:solidFill>
                <a:effectLst/>
                <a:latin typeface="Consolas" panose="020B0609020204030204" pitchFamily="49" charset="0"/>
              </a:rPr>
              <a:t>) {</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if </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0" i="0" u="none" strike="noStrike" cap="none" normalizeH="0" baseline="0" dirty="0">
                <a:ln>
                  <a:noFill/>
                </a:ln>
                <a:solidFill>
                  <a:srgbClr val="ED94FF"/>
                </a:solidFill>
                <a:effectLst/>
                <a:latin typeface="Consolas" panose="020B0609020204030204" pitchFamily="49" charset="0"/>
              </a:rPr>
              <a:t>_result </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FFFFFF"/>
                </a:solidFill>
                <a:effectLst/>
                <a:latin typeface="Consolas" panose="020B0609020204030204" pitchFamily="49" charset="0"/>
              </a:rPr>
              <a:t>ConnectivityResult</a:t>
            </a:r>
            <a:r>
              <a:rPr kumimoji="0" lang="en-US" altLang="en-US" sz="3200" b="0" i="0" u="none" strike="noStrike" cap="none" normalizeH="0" baseline="0" dirty="0" err="1">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ED94FF"/>
                </a:solidFill>
                <a:effectLst/>
                <a:latin typeface="Consolas" panose="020B0609020204030204" pitchFamily="49" charset="0"/>
              </a:rPr>
              <a:t>none</a:t>
            </a:r>
            <a:r>
              <a:rPr kumimoji="0" lang="en-US" altLang="en-US" sz="3200" b="0" i="0" u="none" strike="noStrike" cap="none" normalizeH="0" baseline="0" dirty="0">
                <a:ln>
                  <a:noFill/>
                </a:ln>
                <a:solidFill>
                  <a:srgbClr val="EBEBEB"/>
                </a:solidFill>
                <a:effectLst/>
                <a:latin typeface="Consolas" panose="020B0609020204030204" pitchFamily="49" charset="0"/>
              </a:rPr>
              <a:t>) {</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return </a:t>
            </a:r>
            <a:r>
              <a:rPr kumimoji="0" lang="en-US" altLang="en-US" sz="3200" b="0" i="0" u="none" strike="noStrike" cap="none" normalizeH="0" baseline="0" dirty="0" err="1">
                <a:ln>
                  <a:noFill/>
                </a:ln>
                <a:solidFill>
                  <a:srgbClr val="FFCF40"/>
                </a:solidFill>
                <a:effectLst/>
                <a:latin typeface="Consolas" panose="020B0609020204030204" pitchFamily="49" charset="0"/>
              </a:rPr>
              <a:t>NoInternet</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if </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FFFFFF"/>
                </a:solidFill>
                <a:effectLst/>
                <a:latin typeface="Consolas" panose="020B0609020204030204" pitchFamily="49" charset="0"/>
              </a:rPr>
              <a:t>snapshot</a:t>
            </a:r>
            <a:r>
              <a:rPr kumimoji="0" lang="en-US" altLang="en-US" sz="3200" b="0" i="0" u="none" strike="noStrike" cap="none" normalizeH="0" baseline="0" dirty="0" err="1">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ED94FF"/>
                </a:solidFill>
                <a:effectLst/>
                <a:latin typeface="Consolas" panose="020B0609020204030204" pitchFamily="49" charset="0"/>
              </a:rPr>
              <a:t>hasData</a:t>
            </a:r>
            <a:r>
              <a:rPr kumimoji="0" lang="en-US" altLang="en-US" sz="3200" b="0" i="0" u="none" strike="noStrike" cap="none" normalizeH="0" baseline="0" dirty="0">
                <a:ln>
                  <a:noFill/>
                </a:ln>
                <a:solidFill>
                  <a:srgbClr val="ED94FF"/>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&amp;&amp; </a:t>
            </a:r>
            <a:r>
              <a:rPr kumimoji="0" lang="en-US" altLang="en-US" sz="3200" b="0" i="0" u="none" strike="noStrike" cap="none" normalizeH="0" baseline="0" dirty="0" err="1">
                <a:ln>
                  <a:noFill/>
                </a:ln>
                <a:solidFill>
                  <a:srgbClr val="FFFFFF"/>
                </a:solidFill>
                <a:effectLst/>
                <a:latin typeface="Consolas" panose="020B0609020204030204" pitchFamily="49" charset="0"/>
              </a:rPr>
              <a:t>snapshot</a:t>
            </a:r>
            <a:r>
              <a:rPr kumimoji="0" lang="en-US" altLang="en-US" sz="3200" b="0" i="0" u="none" strike="noStrike" cap="none" normalizeH="0" baseline="0" dirty="0" err="1">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ED94FF"/>
                </a:solidFill>
                <a:effectLst/>
                <a:latin typeface="Consolas" panose="020B0609020204030204" pitchFamily="49" charset="0"/>
              </a:rPr>
              <a:t>data</a:t>
            </a:r>
            <a:r>
              <a:rPr kumimoji="0" lang="en-US" altLang="en-US" sz="3200" b="0" i="0" u="none" strike="noStrike" cap="none" normalizeH="0" baseline="0" dirty="0">
                <a:ln>
                  <a:noFill/>
                </a:ln>
                <a:solidFill>
                  <a:srgbClr val="ED94FF"/>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null</a:t>
            </a:r>
            <a:r>
              <a:rPr kumimoji="0" lang="en-US" altLang="en-US" sz="3200" b="0" i="0" u="none" strike="noStrike" cap="none" normalizeH="0" baseline="0" dirty="0">
                <a:ln>
                  <a:noFill/>
                </a:ln>
                <a:solidFill>
                  <a:srgbClr val="EBEBEB"/>
                </a:solidFill>
                <a:effectLst/>
                <a:latin typeface="Consolas" panose="020B0609020204030204" pitchFamily="49" charset="0"/>
              </a:rPr>
              <a:t>) {</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User </a:t>
            </a:r>
            <a:r>
              <a:rPr kumimoji="0" lang="en-US" altLang="en-US" sz="3200" b="0" i="0" u="none" strike="noStrike" cap="none" normalizeH="0" baseline="0" dirty="0" err="1">
                <a:ln>
                  <a:noFill/>
                </a:ln>
                <a:solidFill>
                  <a:srgbClr val="FFFFFF"/>
                </a:solidFill>
                <a:effectLst/>
                <a:latin typeface="Consolas" panose="020B0609020204030204" pitchFamily="49" charset="0"/>
              </a:rPr>
              <a:t>user</a:t>
            </a:r>
            <a:r>
              <a:rPr kumimoji="0" lang="en-US" altLang="en-US" sz="3200" b="0" i="0" u="none" strike="noStrike" cap="none" normalizeH="0" baseline="0" dirty="0">
                <a:ln>
                  <a:noFill/>
                </a:ln>
                <a:solidFill>
                  <a:srgbClr val="FFFFFF"/>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FFFFFF"/>
                </a:solidFill>
                <a:effectLst/>
                <a:latin typeface="Consolas" panose="020B0609020204030204" pitchFamily="49" charset="0"/>
              </a:rPr>
              <a:t>snapshot</a:t>
            </a:r>
            <a:r>
              <a:rPr kumimoji="0" lang="en-US" altLang="en-US" sz="3200" b="0" i="0" u="none" strike="noStrike" cap="none" normalizeH="0" baseline="0" dirty="0" err="1">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ED94FF"/>
                </a:solidFill>
                <a:effectLst/>
                <a:latin typeface="Consolas" panose="020B0609020204030204" pitchFamily="49" charset="0"/>
              </a:rPr>
              <a:t>data</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return </a:t>
            </a:r>
            <a:r>
              <a:rPr kumimoji="0" lang="en-US" altLang="en-US" sz="3200" b="0" i="0" u="none" strike="noStrike" cap="none" normalizeH="0" baseline="0" dirty="0">
                <a:ln>
                  <a:noFill/>
                </a:ln>
                <a:solidFill>
                  <a:srgbClr val="FFCF40"/>
                </a:solidFill>
                <a:effectLst/>
                <a:latin typeface="Consolas" panose="020B0609020204030204" pitchFamily="49" charset="0"/>
              </a:rPr>
              <a:t>Home</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FFFFFF"/>
                </a:solidFill>
                <a:effectLst/>
                <a:latin typeface="Consolas" panose="020B0609020204030204" pitchFamily="49" charset="0"/>
              </a:rPr>
              <a:t>uid</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FFFFFF"/>
                </a:solidFill>
                <a:effectLst/>
                <a:latin typeface="Consolas" panose="020B0609020204030204" pitchFamily="49" charset="0"/>
              </a:rPr>
              <a:t>user</a:t>
            </a:r>
            <a:r>
              <a:rPr kumimoji="0" lang="en-US" altLang="en-US" sz="3200" b="0" i="0" u="none" strike="noStrike" cap="none" normalizeH="0" baseline="0" dirty="0" err="1">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ED94FF"/>
                </a:solidFill>
                <a:effectLst/>
                <a:latin typeface="Consolas" panose="020B0609020204030204" pitchFamily="49" charset="0"/>
              </a:rPr>
              <a:t>uid</a:t>
            </a:r>
            <a:r>
              <a:rPr kumimoji="0" lang="en-US" altLang="en-US" sz="3200" b="1" i="0" u="none" strike="noStrike" cap="none" normalizeH="0" baseline="0" dirty="0" err="1">
                <a:ln>
                  <a:noFill/>
                </a:ln>
                <a:solidFill>
                  <a:srgbClr val="ED864A"/>
                </a:solidFill>
                <a:effectLst/>
                <a:latin typeface="Consolas" panose="020B0609020204030204" pitchFamily="49" charset="0"/>
              </a:rPr>
              <a:t>,</a:t>
            </a:r>
            <a:r>
              <a:rPr kumimoji="0" lang="en-US" altLang="en-US" sz="3200" b="0" i="0" u="none" strike="noStrike" cap="none" normalizeH="0" baseline="0" dirty="0" err="1">
                <a:ln>
                  <a:noFill/>
                </a:ln>
                <a:solidFill>
                  <a:srgbClr val="FFFFFF"/>
                </a:solidFill>
                <a:effectLst/>
                <a:latin typeface="Consolas" panose="020B0609020204030204" pitchFamily="49" charset="0"/>
              </a:rPr>
              <a:t>username</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FFFFFF"/>
                </a:solidFill>
                <a:effectLst/>
                <a:latin typeface="Consolas" panose="020B0609020204030204" pitchFamily="49" charset="0"/>
              </a:rPr>
              <a:t>user</a:t>
            </a:r>
            <a:r>
              <a:rPr kumimoji="0" lang="en-US" altLang="en-US" sz="3200" b="0" i="0" u="none" strike="noStrike" cap="none" normalizeH="0" baseline="0" dirty="0" err="1">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ED94FF"/>
                </a:solidFill>
                <a:effectLst/>
                <a:latin typeface="Consolas" panose="020B0609020204030204" pitchFamily="49" charset="0"/>
              </a:rPr>
              <a:t>displayName</a:t>
            </a:r>
            <a:r>
              <a:rPr kumimoji="0" lang="en-US" altLang="en-US" sz="3200" b="1" i="0" u="none" strike="noStrike" cap="none" normalizeH="0" baseline="0" dirty="0">
                <a:ln>
                  <a:noFill/>
                </a:ln>
                <a:solidFill>
                  <a:srgbClr val="ED864A"/>
                </a:solidFill>
                <a:effectLst/>
                <a:latin typeface="Consolas" panose="020B0609020204030204" pitchFamily="49" charset="0"/>
              </a:rPr>
              <a:t>,</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return </a:t>
            </a:r>
            <a:r>
              <a:rPr kumimoji="0" lang="en-US" altLang="en-US" sz="3200" b="0" i="0" u="none" strike="noStrike" cap="none" normalizeH="0" baseline="0" dirty="0" err="1">
                <a:ln>
                  <a:noFill/>
                </a:ln>
                <a:solidFill>
                  <a:srgbClr val="FFCF40"/>
                </a:solidFill>
                <a:effectLst/>
                <a:latin typeface="Consolas" panose="020B0609020204030204" pitchFamily="49" charset="0"/>
              </a:rPr>
              <a:t>LoginPage</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955756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ADEC-9F08-4DCD-B838-A11224DCE298}"/>
              </a:ext>
            </a:extLst>
          </p:cNvPr>
          <p:cNvSpPr>
            <a:spLocks noGrp="1"/>
          </p:cNvSpPr>
          <p:nvPr>
            <p:ph type="title"/>
          </p:nvPr>
        </p:nvSpPr>
        <p:spPr/>
        <p:txBody>
          <a:bodyPr/>
          <a:lstStyle/>
          <a:p>
            <a:r>
              <a:rPr lang="en-IN" dirty="0"/>
              <a:t>ALGORITHM/ SOURCE CODE/ IMPLEMENTATION</a:t>
            </a:r>
          </a:p>
        </p:txBody>
      </p:sp>
      <p:sp>
        <p:nvSpPr>
          <p:cNvPr id="3" name="Content Placeholder 2">
            <a:extLst>
              <a:ext uri="{FF2B5EF4-FFF2-40B4-BE49-F238E27FC236}">
                <a16:creationId xmlns:a16="http://schemas.microsoft.com/office/drawing/2014/main" id="{46BDAC04-3446-4601-AA18-DBA60832523A}"/>
              </a:ext>
            </a:extLst>
          </p:cNvPr>
          <p:cNvSpPr>
            <a:spLocks noGrp="1"/>
          </p:cNvSpPr>
          <p:nvPr>
            <p:ph idx="1"/>
          </p:nvPr>
        </p:nvSpPr>
        <p:spPr>
          <a:xfrm>
            <a:off x="720000" y="1233996"/>
            <a:ext cx="10728325" cy="4534979"/>
          </a:xfrm>
        </p:spPr>
        <p:txBody>
          <a:bodyPr>
            <a:normAutofit fontScale="25000" lnSpcReduction="20000"/>
          </a:bodyPr>
          <a:lstStyle/>
          <a:p>
            <a:pPr marL="0" indent="0">
              <a:buNone/>
            </a:pPr>
            <a:r>
              <a:rPr lang="en-IN" sz="4400" dirty="0"/>
              <a:t>Home</a:t>
            </a:r>
          </a:p>
          <a:p>
            <a:r>
              <a:rPr kumimoji="0" lang="en-US" altLang="en-US" sz="3200" b="0" i="0" u="none" strike="noStrike" cap="none" normalizeH="0" baseline="0" dirty="0">
                <a:ln>
                  <a:noFill/>
                </a:ln>
                <a:solidFill>
                  <a:srgbClr val="ED864A"/>
                </a:solidFill>
                <a:effectLst/>
                <a:latin typeface="Consolas" panose="020B0609020204030204" pitchFamily="49" charset="0"/>
              </a:rPr>
              <a:t>import </a:t>
            </a:r>
            <a:r>
              <a:rPr kumimoji="0" lang="en-US" altLang="en-US" sz="3200" b="0" i="0" u="none" strike="noStrike" cap="none" normalizeH="0" baseline="0" dirty="0">
                <a:ln>
                  <a:noFill/>
                </a:ln>
                <a:solidFill>
                  <a:srgbClr val="54B33E"/>
                </a:solidFill>
                <a:effectLst/>
                <a:latin typeface="Consolas" panose="020B0609020204030204" pitchFamily="49" charset="0"/>
              </a:rPr>
              <a:t>'package:flutter/</a:t>
            </a:r>
            <a:r>
              <a:rPr kumimoji="0" lang="en-US" altLang="en-US" sz="3200" b="0" i="0" u="none" strike="noStrike" cap="none" normalizeH="0" baseline="0" dirty="0" err="1">
                <a:ln>
                  <a:noFill/>
                </a:ln>
                <a:solidFill>
                  <a:srgbClr val="54B33E"/>
                </a:solidFill>
                <a:effectLst/>
                <a:latin typeface="Consolas" panose="020B0609020204030204" pitchFamily="49" charset="0"/>
              </a:rPr>
              <a:t>material.dart</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0" i="0" u="none" strike="noStrike" cap="none" normalizeH="0" baseline="0" dirty="0">
                <a:ln>
                  <a:noFill/>
                </a:ln>
                <a:solidFill>
                  <a:srgbClr val="ED864A"/>
                </a:solidFill>
                <a:effectLst/>
                <a:latin typeface="Consolas" panose="020B0609020204030204" pitchFamily="49" charset="0"/>
              </a:rPr>
              <a:t>import </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0" i="0" u="none" strike="noStrike" cap="none" normalizeH="0" baseline="0" dirty="0" err="1">
                <a:ln>
                  <a:noFill/>
                </a:ln>
                <a:solidFill>
                  <a:srgbClr val="54B33E"/>
                </a:solidFill>
                <a:effectLst/>
                <a:latin typeface="Consolas" panose="020B0609020204030204" pitchFamily="49" charset="0"/>
              </a:rPr>
              <a:t>package:pikngrocers_vendor</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0" i="0" u="none" strike="noStrike" cap="none" normalizeH="0" baseline="0" dirty="0" err="1">
                <a:ln>
                  <a:noFill/>
                </a:ln>
                <a:solidFill>
                  <a:srgbClr val="54B33E"/>
                </a:solidFill>
                <a:effectLst/>
                <a:latin typeface="Consolas" panose="020B0609020204030204" pitchFamily="49" charset="0"/>
              </a:rPr>
              <a:t>constants.dart</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0" i="0" u="none" strike="noStrike" cap="none" normalizeH="0" baseline="0" dirty="0">
                <a:ln>
                  <a:noFill/>
                </a:ln>
                <a:solidFill>
                  <a:srgbClr val="ED864A"/>
                </a:solidFill>
                <a:effectLst/>
                <a:latin typeface="Consolas" panose="020B0609020204030204" pitchFamily="49" charset="0"/>
              </a:rPr>
              <a:t>import </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0" i="0" u="none" strike="noStrike" cap="none" normalizeH="0" baseline="0" dirty="0" err="1">
                <a:ln>
                  <a:noFill/>
                </a:ln>
                <a:solidFill>
                  <a:srgbClr val="54B33E"/>
                </a:solidFill>
                <a:effectLst/>
                <a:latin typeface="Consolas" panose="020B0609020204030204" pitchFamily="49" charset="0"/>
              </a:rPr>
              <a:t>package:pikngrocers_vendor</a:t>
            </a:r>
            <a:r>
              <a:rPr kumimoji="0" lang="en-US" altLang="en-US" sz="3200" b="0" i="0" u="none" strike="noStrike" cap="none" normalizeH="0" baseline="0" dirty="0">
                <a:ln>
                  <a:noFill/>
                </a:ln>
                <a:solidFill>
                  <a:srgbClr val="54B33E"/>
                </a:solidFill>
                <a:effectLst/>
                <a:latin typeface="Consolas" panose="020B0609020204030204" pitchFamily="49" charset="0"/>
              </a:rPr>
              <a:t>/screen/</a:t>
            </a:r>
            <a:r>
              <a:rPr kumimoji="0" lang="en-US" altLang="en-US" sz="3200" b="0" i="0" u="none" strike="noStrike" cap="none" normalizeH="0" baseline="0" dirty="0" err="1">
                <a:ln>
                  <a:noFill/>
                </a:ln>
                <a:solidFill>
                  <a:srgbClr val="54B33E"/>
                </a:solidFill>
                <a:effectLst/>
                <a:latin typeface="Consolas" panose="020B0609020204030204" pitchFamily="49" charset="0"/>
              </a:rPr>
              <a:t>dashboardpage.dart</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0" i="0" u="none" strike="noStrike" cap="none" normalizeH="0" baseline="0" dirty="0">
                <a:ln>
                  <a:noFill/>
                </a:ln>
                <a:solidFill>
                  <a:srgbClr val="ED864A"/>
                </a:solidFill>
                <a:effectLst/>
                <a:latin typeface="Consolas" panose="020B0609020204030204" pitchFamily="49" charset="0"/>
              </a:rPr>
              <a:t>import </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0" i="0" u="none" strike="noStrike" cap="none" normalizeH="0" baseline="0" dirty="0" err="1">
                <a:ln>
                  <a:noFill/>
                </a:ln>
                <a:solidFill>
                  <a:srgbClr val="54B33E"/>
                </a:solidFill>
                <a:effectLst/>
                <a:latin typeface="Consolas" panose="020B0609020204030204" pitchFamily="49" charset="0"/>
              </a:rPr>
              <a:t>package:pikngrocers_vendor</a:t>
            </a:r>
            <a:r>
              <a:rPr kumimoji="0" lang="en-US" altLang="en-US" sz="3200" b="0" i="0" u="none" strike="noStrike" cap="none" normalizeH="0" baseline="0" dirty="0">
                <a:ln>
                  <a:noFill/>
                </a:ln>
                <a:solidFill>
                  <a:srgbClr val="54B33E"/>
                </a:solidFill>
                <a:effectLst/>
                <a:latin typeface="Consolas" panose="020B0609020204030204" pitchFamily="49" charset="0"/>
              </a:rPr>
              <a:t>/screen/</a:t>
            </a:r>
            <a:r>
              <a:rPr kumimoji="0" lang="en-US" altLang="en-US" sz="3200" b="0" i="0" u="none" strike="noStrike" cap="none" normalizeH="0" baseline="0" dirty="0" err="1">
                <a:ln>
                  <a:noFill/>
                </a:ln>
                <a:solidFill>
                  <a:srgbClr val="54B33E"/>
                </a:solidFill>
                <a:effectLst/>
                <a:latin typeface="Consolas" panose="020B0609020204030204" pitchFamily="49" charset="0"/>
              </a:rPr>
              <a:t>orderspage.dart</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0" i="0" u="none" strike="noStrike" cap="none" normalizeH="0" baseline="0" dirty="0">
                <a:ln>
                  <a:noFill/>
                </a:ln>
                <a:solidFill>
                  <a:srgbClr val="ED864A"/>
                </a:solidFill>
                <a:effectLst/>
                <a:latin typeface="Consolas" panose="020B0609020204030204" pitchFamily="49" charset="0"/>
              </a:rPr>
              <a:t>import </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0" i="0" u="none" strike="noStrike" cap="none" normalizeH="0" baseline="0" dirty="0" err="1">
                <a:ln>
                  <a:noFill/>
                </a:ln>
                <a:solidFill>
                  <a:srgbClr val="54B33E"/>
                </a:solidFill>
                <a:effectLst/>
                <a:latin typeface="Consolas" panose="020B0609020204030204" pitchFamily="49" charset="0"/>
              </a:rPr>
              <a:t>package:pikngrocers_vendor</a:t>
            </a:r>
            <a:r>
              <a:rPr kumimoji="0" lang="en-US" altLang="en-US" sz="3200" b="0" i="0" u="none" strike="noStrike" cap="none" normalizeH="0" baseline="0" dirty="0">
                <a:ln>
                  <a:noFill/>
                </a:ln>
                <a:solidFill>
                  <a:srgbClr val="54B33E"/>
                </a:solidFill>
                <a:effectLst/>
                <a:latin typeface="Consolas" panose="020B0609020204030204" pitchFamily="49" charset="0"/>
              </a:rPr>
              <a:t>/screen/</a:t>
            </a:r>
            <a:r>
              <a:rPr kumimoji="0" lang="en-US" altLang="en-US" sz="3200" b="0" i="0" u="none" strike="noStrike" cap="none" normalizeH="0" baseline="0" dirty="0" err="1">
                <a:ln>
                  <a:noFill/>
                </a:ln>
                <a:solidFill>
                  <a:srgbClr val="54B33E"/>
                </a:solidFill>
                <a:effectLst/>
                <a:latin typeface="Consolas" panose="020B0609020204030204" pitchFamily="49" charset="0"/>
              </a:rPr>
              <a:t>productspage.dart</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0" i="0" u="none" strike="noStrike" cap="none" normalizeH="0" baseline="0" dirty="0">
                <a:ln>
                  <a:noFill/>
                </a:ln>
                <a:solidFill>
                  <a:srgbClr val="ED864A"/>
                </a:solidFill>
                <a:effectLst/>
                <a:latin typeface="Consolas" panose="020B0609020204030204" pitchFamily="49" charset="0"/>
              </a:rPr>
              <a:t>import </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0" i="0" u="none" strike="noStrike" cap="none" normalizeH="0" baseline="0" dirty="0" err="1">
                <a:ln>
                  <a:noFill/>
                </a:ln>
                <a:solidFill>
                  <a:srgbClr val="54B33E"/>
                </a:solidFill>
                <a:effectLst/>
                <a:latin typeface="Consolas" panose="020B0609020204030204" pitchFamily="49" charset="0"/>
              </a:rPr>
              <a:t>package:pikngrocers_vendor</a:t>
            </a:r>
            <a:r>
              <a:rPr kumimoji="0" lang="en-US" altLang="en-US" sz="3200" b="0" i="0" u="none" strike="noStrike" cap="none" normalizeH="0" baseline="0" dirty="0">
                <a:ln>
                  <a:noFill/>
                </a:ln>
                <a:solidFill>
                  <a:srgbClr val="54B33E"/>
                </a:solidFill>
                <a:effectLst/>
                <a:latin typeface="Consolas" panose="020B0609020204030204" pitchFamily="49" charset="0"/>
              </a:rPr>
              <a:t>/screen/</a:t>
            </a:r>
            <a:r>
              <a:rPr kumimoji="0" lang="en-US" altLang="en-US" sz="3200" b="0" i="0" u="none" strike="noStrike" cap="none" normalizeH="0" baseline="0" dirty="0" err="1">
                <a:ln>
                  <a:noFill/>
                </a:ln>
                <a:solidFill>
                  <a:srgbClr val="54B33E"/>
                </a:solidFill>
                <a:effectLst/>
                <a:latin typeface="Consolas" panose="020B0609020204030204" pitchFamily="49" charset="0"/>
              </a:rPr>
              <a:t>walletpage.dart</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0" i="0" u="none" strike="noStrike" cap="none" normalizeH="0" baseline="0" dirty="0">
                <a:ln>
                  <a:noFill/>
                </a:ln>
                <a:solidFill>
                  <a:srgbClr val="ED864A"/>
                </a:solidFill>
                <a:effectLst/>
                <a:latin typeface="Consolas" panose="020B0609020204030204" pitchFamily="49" charset="0"/>
              </a:rPr>
              <a:t>import </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0" i="0" u="none" strike="noStrike" cap="none" normalizeH="0" baseline="0" dirty="0" err="1">
                <a:ln>
                  <a:noFill/>
                </a:ln>
                <a:solidFill>
                  <a:srgbClr val="54B33E"/>
                </a:solidFill>
                <a:effectLst/>
                <a:latin typeface="Consolas" panose="020B0609020204030204" pitchFamily="49" charset="0"/>
              </a:rPr>
              <a:t>package:pikngrocers_vendor</a:t>
            </a:r>
            <a:r>
              <a:rPr kumimoji="0" lang="en-US" altLang="en-US" sz="3200" b="0" i="0" u="none" strike="noStrike" cap="none" normalizeH="0" baseline="0" dirty="0">
                <a:ln>
                  <a:noFill/>
                </a:ln>
                <a:solidFill>
                  <a:srgbClr val="54B33E"/>
                </a:solidFill>
                <a:effectLst/>
                <a:latin typeface="Consolas" panose="020B0609020204030204" pitchFamily="49" charset="0"/>
              </a:rPr>
              <a:t>/service/</a:t>
            </a:r>
            <a:r>
              <a:rPr kumimoji="0" lang="en-US" altLang="en-US" sz="3200" b="0" i="0" u="none" strike="noStrike" cap="none" normalizeH="0" baseline="0" dirty="0" err="1">
                <a:ln>
                  <a:noFill/>
                </a:ln>
                <a:solidFill>
                  <a:srgbClr val="54B33E"/>
                </a:solidFill>
                <a:effectLst/>
                <a:latin typeface="Consolas" panose="020B0609020204030204" pitchFamily="49" charset="0"/>
              </a:rPr>
              <a:t>auth.dart</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0" i="0" u="none" strike="noStrike" cap="none" normalizeH="0" baseline="0" dirty="0">
                <a:ln>
                  <a:noFill/>
                </a:ln>
                <a:solidFill>
                  <a:srgbClr val="ED864A"/>
                </a:solidFill>
                <a:effectLst/>
                <a:latin typeface="Consolas" panose="020B0609020204030204" pitchFamily="49" charset="0"/>
              </a:rPr>
              <a:t>class </a:t>
            </a:r>
            <a:r>
              <a:rPr kumimoji="0" lang="en-US" altLang="en-US" sz="3200" b="0" i="0" u="none" strike="noStrike" cap="none" normalizeH="0" baseline="0" dirty="0">
                <a:ln>
                  <a:noFill/>
                </a:ln>
                <a:solidFill>
                  <a:srgbClr val="FFFFFF"/>
                </a:solidFill>
                <a:effectLst/>
                <a:latin typeface="Consolas" panose="020B0609020204030204" pitchFamily="49" charset="0"/>
              </a:rPr>
              <a:t>Home </a:t>
            </a:r>
            <a:r>
              <a:rPr kumimoji="0" lang="en-US" altLang="en-US" sz="3200" b="0" i="0" u="none" strike="noStrike" cap="none" normalizeH="0" baseline="0" dirty="0">
                <a:ln>
                  <a:noFill/>
                </a:ln>
                <a:solidFill>
                  <a:srgbClr val="ED864A"/>
                </a:solidFill>
                <a:effectLst/>
                <a:latin typeface="Consolas" panose="020B0609020204030204" pitchFamily="49" charset="0"/>
              </a:rPr>
              <a:t>extends </a:t>
            </a:r>
            <a:r>
              <a:rPr kumimoji="0" lang="en-US" altLang="en-US" sz="3200" b="0" i="0" u="none" strike="noStrike" cap="none" normalizeH="0" baseline="0" dirty="0" err="1">
                <a:ln>
                  <a:noFill/>
                </a:ln>
                <a:solidFill>
                  <a:srgbClr val="FFFFFF"/>
                </a:solidFill>
                <a:effectLst/>
                <a:latin typeface="Consolas" panose="020B0609020204030204" pitchFamily="49" charset="0"/>
              </a:rPr>
              <a:t>StatefulWidget</a:t>
            </a:r>
            <a:r>
              <a:rPr kumimoji="0" lang="en-US" altLang="en-US" sz="3200" b="0" i="0" u="none" strike="noStrike" cap="none" normalizeH="0" baseline="0" dirty="0">
                <a:ln>
                  <a:noFill/>
                </a:ln>
                <a:solidFill>
                  <a:srgbClr val="FFFFFF"/>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final </a:t>
            </a:r>
            <a:r>
              <a:rPr kumimoji="0" lang="en-US" altLang="en-US" sz="3200" b="0" i="0" u="none" strike="noStrike" cap="none" normalizeH="0" baseline="0" dirty="0">
                <a:ln>
                  <a:noFill/>
                </a:ln>
                <a:solidFill>
                  <a:srgbClr val="FFFFFF"/>
                </a:solidFill>
                <a:effectLst/>
                <a:latin typeface="Consolas" panose="020B0609020204030204" pitchFamily="49" charset="0"/>
              </a:rPr>
              <a:t>String </a:t>
            </a:r>
            <a:r>
              <a:rPr kumimoji="0" lang="en-US" altLang="en-US" sz="3200" b="0" i="0" u="none" strike="noStrike" cap="none" normalizeH="0" baseline="0" dirty="0" err="1">
                <a:ln>
                  <a:noFill/>
                </a:ln>
                <a:solidFill>
                  <a:srgbClr val="ED94FF"/>
                </a:solidFill>
                <a:effectLst/>
                <a:latin typeface="Consolas" panose="020B0609020204030204" pitchFamily="49" charset="0"/>
              </a:rPr>
              <a:t>uid</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final </a:t>
            </a:r>
            <a:r>
              <a:rPr kumimoji="0" lang="en-US" altLang="en-US" sz="3200" b="0" i="0" u="none" strike="noStrike" cap="none" normalizeH="0" baseline="0" dirty="0">
                <a:ln>
                  <a:noFill/>
                </a:ln>
                <a:solidFill>
                  <a:srgbClr val="FFFFFF"/>
                </a:solidFill>
                <a:effectLst/>
                <a:latin typeface="Consolas" panose="020B0609020204030204" pitchFamily="49" charset="0"/>
              </a:rPr>
              <a:t>String </a:t>
            </a:r>
            <a:r>
              <a:rPr kumimoji="0" lang="en-US" altLang="en-US" sz="3200" b="0" i="0" u="none" strike="noStrike" cap="none" normalizeH="0" baseline="0" dirty="0">
                <a:ln>
                  <a:noFill/>
                </a:ln>
                <a:solidFill>
                  <a:srgbClr val="ED94FF"/>
                </a:solidFill>
                <a:effectLst/>
                <a:latin typeface="Consolas" panose="020B0609020204030204" pitchFamily="49" charset="0"/>
              </a:rPr>
              <a:t>username</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Home</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ED864A"/>
                </a:solidFill>
                <a:effectLst/>
                <a:latin typeface="Consolas" panose="020B0609020204030204" pitchFamily="49" charset="0"/>
              </a:rPr>
              <a:t>this</a:t>
            </a:r>
            <a:r>
              <a:rPr kumimoji="0" lang="en-US" altLang="en-US" sz="3200" b="0" i="0" u="none" strike="noStrike" cap="none" normalizeH="0" baseline="0" dirty="0" err="1">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ED94FF"/>
                </a:solidFill>
                <a:effectLst/>
                <a:latin typeface="Consolas" panose="020B0609020204030204" pitchFamily="49" charset="0"/>
              </a:rPr>
              <a:t>uid</a:t>
            </a: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err="1">
                <a:ln>
                  <a:noFill/>
                </a:ln>
                <a:solidFill>
                  <a:srgbClr val="ED864A"/>
                </a:solidFill>
                <a:effectLst/>
                <a:latin typeface="Consolas" panose="020B0609020204030204" pitchFamily="49" charset="0"/>
              </a:rPr>
              <a:t>this</a:t>
            </a:r>
            <a:r>
              <a:rPr kumimoji="0" lang="en-US" altLang="en-US" sz="3200" b="0" i="0" u="none" strike="noStrike" cap="none" normalizeH="0" baseline="0" dirty="0" err="1">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ED94FF"/>
                </a:solidFill>
                <a:effectLst/>
                <a:latin typeface="Consolas" panose="020B0609020204030204" pitchFamily="49" charset="0"/>
              </a:rPr>
              <a:t>username</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A9B837"/>
                </a:solidFill>
                <a:effectLst/>
                <a:latin typeface="Consolas" panose="020B0609020204030204" pitchFamily="49" charset="0"/>
              </a:rPr>
              <a:t>@override</a:t>
            </a:r>
            <a:br>
              <a:rPr kumimoji="0" lang="en-US" altLang="en-US" sz="3200" b="0" i="0" u="none" strike="noStrike" cap="none" normalizeH="0" baseline="0" dirty="0">
                <a:ln>
                  <a:noFill/>
                </a:ln>
                <a:solidFill>
                  <a:srgbClr val="A9B837"/>
                </a:solidFill>
                <a:effectLst/>
                <a:latin typeface="Consolas" panose="020B0609020204030204" pitchFamily="49" charset="0"/>
              </a:rPr>
            </a:br>
            <a:r>
              <a:rPr kumimoji="0" lang="en-US" altLang="en-US" sz="3200" b="0" i="0" u="none" strike="noStrike" cap="none" normalizeH="0" baseline="0" dirty="0">
                <a:ln>
                  <a:noFill/>
                </a:ln>
                <a:solidFill>
                  <a:srgbClr val="A9B837"/>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_</a:t>
            </a:r>
            <a:r>
              <a:rPr kumimoji="0" lang="en-US" altLang="en-US" sz="3200" b="0" i="0" u="none" strike="noStrike" cap="none" normalizeH="0" baseline="0" dirty="0" err="1">
                <a:ln>
                  <a:noFill/>
                </a:ln>
                <a:solidFill>
                  <a:srgbClr val="FFFFFF"/>
                </a:solidFill>
                <a:effectLst/>
                <a:latin typeface="Consolas" panose="020B0609020204030204" pitchFamily="49" charset="0"/>
              </a:rPr>
              <a:t>HomeState</a:t>
            </a:r>
            <a:r>
              <a:rPr kumimoji="0" lang="en-US" altLang="en-US" sz="3200" b="0" i="0" u="none" strike="noStrike" cap="none" normalizeH="0" baseline="0" dirty="0">
                <a:ln>
                  <a:noFill/>
                </a:ln>
                <a:solidFill>
                  <a:srgbClr val="FFFFFF"/>
                </a:solidFill>
                <a:effectLst/>
                <a:latin typeface="Consolas" panose="020B0609020204030204" pitchFamily="49" charset="0"/>
              </a:rPr>
              <a:t> </a:t>
            </a:r>
            <a:r>
              <a:rPr kumimoji="0" lang="en-US" altLang="en-US" sz="3200" b="0" i="0" u="none" strike="noStrike" cap="none" normalizeH="0" baseline="0" dirty="0" err="1">
                <a:ln>
                  <a:noFill/>
                </a:ln>
                <a:solidFill>
                  <a:srgbClr val="FFCF40"/>
                </a:solidFill>
                <a:effectLst/>
                <a:latin typeface="Consolas" panose="020B0609020204030204" pitchFamily="49" charset="0"/>
              </a:rPr>
              <a:t>createState</a:t>
            </a:r>
            <a:r>
              <a:rPr kumimoji="0" lang="en-US" altLang="en-US" sz="3200" b="0" i="0" u="none" strike="noStrike" cap="none" normalizeH="0" baseline="0" dirty="0">
                <a:ln>
                  <a:noFill/>
                </a:ln>
                <a:solidFill>
                  <a:srgbClr val="EBEBEB"/>
                </a:solidFill>
                <a:effectLst/>
                <a:latin typeface="Consolas" panose="020B0609020204030204" pitchFamily="49" charset="0"/>
              </a:rPr>
              <a:t>() =&gt; </a:t>
            </a:r>
            <a:r>
              <a:rPr kumimoji="0" lang="en-US" altLang="en-US" sz="3200" b="0" i="0" u="none" strike="noStrike" cap="none" normalizeH="0" baseline="0" dirty="0">
                <a:ln>
                  <a:noFill/>
                </a:ln>
                <a:solidFill>
                  <a:srgbClr val="FFCF40"/>
                </a:solidFill>
                <a:effectLst/>
                <a:latin typeface="Consolas" panose="020B0609020204030204" pitchFamily="49" charset="0"/>
              </a:rPr>
              <a:t>_</a:t>
            </a:r>
            <a:r>
              <a:rPr kumimoji="0" lang="en-US" altLang="en-US" sz="3200" b="0" i="0" u="none" strike="noStrike" cap="none" normalizeH="0" baseline="0" dirty="0" err="1">
                <a:ln>
                  <a:noFill/>
                </a:ln>
                <a:solidFill>
                  <a:srgbClr val="FFCF40"/>
                </a:solidFill>
                <a:effectLst/>
                <a:latin typeface="Consolas" panose="020B0609020204030204" pitchFamily="49" charset="0"/>
              </a:rPr>
              <a:t>HomeState</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a:t>
            </a:r>
            <a:br>
              <a:rPr kumimoji="0" lang="en-US" altLang="en-US" sz="3200" b="0" i="0" u="none" strike="noStrike" cap="none" normalizeH="0" baseline="0" dirty="0">
                <a:ln>
                  <a:noFill/>
                </a:ln>
                <a:solidFill>
                  <a:srgbClr val="EBEBEB"/>
                </a:solidFill>
                <a:effectLst/>
                <a:latin typeface="Consolas" panose="020B0609020204030204" pitchFamily="49" charset="0"/>
              </a:rPr>
            </a:b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D864A"/>
                </a:solidFill>
                <a:effectLst/>
                <a:latin typeface="Consolas" panose="020B0609020204030204" pitchFamily="49" charset="0"/>
              </a:rPr>
              <a:t>class </a:t>
            </a:r>
            <a:r>
              <a:rPr kumimoji="0" lang="en-US" altLang="en-US" sz="3200" b="0" i="0" u="none" strike="noStrike" cap="none" normalizeH="0" baseline="0" dirty="0">
                <a:ln>
                  <a:noFill/>
                </a:ln>
                <a:solidFill>
                  <a:srgbClr val="FFFFFF"/>
                </a:solidFill>
                <a:effectLst/>
                <a:latin typeface="Consolas" panose="020B0609020204030204" pitchFamily="49" charset="0"/>
              </a:rPr>
              <a:t>_</a:t>
            </a:r>
            <a:r>
              <a:rPr kumimoji="0" lang="en-US" altLang="en-US" sz="3200" b="0" i="0" u="none" strike="noStrike" cap="none" normalizeH="0" baseline="0" dirty="0" err="1">
                <a:ln>
                  <a:noFill/>
                </a:ln>
                <a:solidFill>
                  <a:srgbClr val="FFFFFF"/>
                </a:solidFill>
                <a:effectLst/>
                <a:latin typeface="Consolas" panose="020B0609020204030204" pitchFamily="49" charset="0"/>
              </a:rPr>
              <a:t>HomeState</a:t>
            </a:r>
            <a:r>
              <a:rPr kumimoji="0" lang="en-US" altLang="en-US" sz="3200" b="0" i="0" u="none" strike="noStrike" cap="none" normalizeH="0" baseline="0" dirty="0">
                <a:ln>
                  <a:noFill/>
                </a:ln>
                <a:solidFill>
                  <a:srgbClr val="FFFFFF"/>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extends </a:t>
            </a:r>
            <a:r>
              <a:rPr kumimoji="0" lang="en-US" altLang="en-US" sz="3200" b="0" i="0" u="none" strike="noStrike" cap="none" normalizeH="0" baseline="0" dirty="0">
                <a:ln>
                  <a:noFill/>
                </a:ln>
                <a:solidFill>
                  <a:srgbClr val="FFFFFF"/>
                </a:solidFill>
                <a:effectLst/>
                <a:latin typeface="Consolas" panose="020B0609020204030204" pitchFamily="49" charset="0"/>
              </a:rPr>
              <a:t>State</a:t>
            </a:r>
            <a:r>
              <a:rPr kumimoji="0" lang="en-US" altLang="en-US" sz="3200" b="0" i="0" u="none" strike="noStrike" cap="none" normalizeH="0" baseline="0" dirty="0">
                <a:ln>
                  <a:noFill/>
                </a:ln>
                <a:solidFill>
                  <a:srgbClr val="EBEBEB"/>
                </a:solidFill>
                <a:effectLst/>
                <a:latin typeface="Consolas" panose="020B0609020204030204" pitchFamily="49" charset="0"/>
              </a:rPr>
              <a:t>&lt;</a:t>
            </a:r>
            <a:r>
              <a:rPr kumimoji="0" lang="en-US" altLang="en-US" sz="3200" b="0" i="0" u="none" strike="noStrike" cap="none" normalizeH="0" baseline="0" dirty="0">
                <a:ln>
                  <a:noFill/>
                </a:ln>
                <a:solidFill>
                  <a:srgbClr val="FFFFFF"/>
                </a:solidFill>
                <a:effectLst/>
                <a:latin typeface="Consolas" panose="020B0609020204030204" pitchFamily="49" charset="0"/>
              </a:rPr>
              <a:t>Home</a:t>
            </a:r>
            <a:r>
              <a:rPr kumimoji="0" lang="en-US" altLang="en-US" sz="3200" b="0" i="0" u="none" strike="noStrike" cap="none" normalizeH="0" baseline="0" dirty="0">
                <a:ln>
                  <a:noFill/>
                </a:ln>
                <a:solidFill>
                  <a:srgbClr val="EBEBEB"/>
                </a:solidFill>
                <a:effectLst/>
                <a:latin typeface="Consolas" panose="020B0609020204030204" pitchFamily="49" charset="0"/>
              </a:rPr>
              <a:t>&gt; {</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int </a:t>
            </a:r>
            <a:r>
              <a:rPr kumimoji="0" lang="en-US" altLang="en-US" sz="3200" b="0" i="0" u="none" strike="noStrike" cap="none" normalizeH="0" baseline="0" dirty="0">
                <a:ln>
                  <a:noFill/>
                </a:ln>
                <a:solidFill>
                  <a:srgbClr val="ED94FF"/>
                </a:solidFill>
                <a:effectLst/>
                <a:latin typeface="Consolas" panose="020B0609020204030204" pitchFamily="49" charset="0"/>
              </a:rPr>
              <a:t>_</a:t>
            </a:r>
            <a:r>
              <a:rPr kumimoji="0" lang="en-US" altLang="en-US" sz="3200" b="0" i="0" u="none" strike="noStrike" cap="none" normalizeH="0" baseline="0" dirty="0" err="1">
                <a:ln>
                  <a:noFill/>
                </a:ln>
                <a:solidFill>
                  <a:srgbClr val="ED94FF"/>
                </a:solidFill>
                <a:effectLst/>
                <a:latin typeface="Consolas" panose="020B0609020204030204" pitchFamily="49" charset="0"/>
              </a:rPr>
              <a:t>currentIndex</a:t>
            </a:r>
            <a:r>
              <a:rPr kumimoji="0" lang="en-US" altLang="en-US" sz="3200" b="0" i="0" u="none" strike="noStrike" cap="none" normalizeH="0" baseline="0" dirty="0">
                <a:ln>
                  <a:noFill/>
                </a:ln>
                <a:solidFill>
                  <a:srgbClr val="ED94FF"/>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1" i="0" u="none" strike="noStrike" cap="none" normalizeH="0" baseline="0" dirty="0">
                <a:ln>
                  <a:noFill/>
                </a:ln>
                <a:solidFill>
                  <a:srgbClr val="33CCFF"/>
                </a:solidFill>
                <a:effectLst/>
                <a:latin typeface="Consolas" panose="020B0609020204030204" pitchFamily="49" charset="0"/>
              </a:rPr>
              <a:t>0</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final </a:t>
            </a:r>
            <a:r>
              <a:rPr kumimoji="0" lang="en-US" altLang="en-US" sz="3200" b="0" i="0" u="none" strike="noStrike" cap="none" normalizeH="0" baseline="0" dirty="0">
                <a:ln>
                  <a:noFill/>
                </a:ln>
                <a:solidFill>
                  <a:srgbClr val="ED94FF"/>
                </a:solidFill>
                <a:effectLst/>
                <a:latin typeface="Consolas" panose="020B0609020204030204" pitchFamily="49" charset="0"/>
              </a:rPr>
              <a:t>_</a:t>
            </a:r>
            <a:r>
              <a:rPr kumimoji="0" lang="en-US" altLang="en-US" sz="3200" b="0" i="0" u="none" strike="noStrike" cap="none" normalizeH="0" baseline="0" dirty="0" err="1">
                <a:ln>
                  <a:noFill/>
                </a:ln>
                <a:solidFill>
                  <a:srgbClr val="ED94FF"/>
                </a:solidFill>
                <a:effectLst/>
                <a:latin typeface="Consolas" panose="020B0609020204030204" pitchFamily="49" charset="0"/>
              </a:rPr>
              <a:t>pageController</a:t>
            </a:r>
            <a:r>
              <a:rPr kumimoji="0" lang="en-US" altLang="en-US" sz="3200" b="0" i="0" u="none" strike="noStrike" cap="none" normalizeH="0" baseline="0" dirty="0">
                <a:ln>
                  <a:noFill/>
                </a:ln>
                <a:solidFill>
                  <a:srgbClr val="ED94FF"/>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FFCF40"/>
                </a:solidFill>
                <a:effectLst/>
                <a:latin typeface="Consolas" panose="020B0609020204030204" pitchFamily="49" charset="0"/>
              </a:rPr>
              <a:t>PageController</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A9B837"/>
                </a:solidFill>
                <a:effectLst/>
                <a:latin typeface="Consolas" panose="020B0609020204030204" pitchFamily="49" charset="0"/>
              </a:rPr>
              <a:t>@override</a:t>
            </a:r>
            <a:br>
              <a:rPr kumimoji="0" lang="en-US" altLang="en-US" sz="3200" b="0" i="0" u="none" strike="noStrike" cap="none" normalizeH="0" baseline="0" dirty="0">
                <a:ln>
                  <a:noFill/>
                </a:ln>
                <a:solidFill>
                  <a:srgbClr val="A9B837"/>
                </a:solidFill>
                <a:effectLst/>
                <a:latin typeface="Consolas" panose="020B0609020204030204" pitchFamily="49" charset="0"/>
              </a:rPr>
            </a:br>
            <a:r>
              <a:rPr kumimoji="0" lang="en-US" altLang="en-US" sz="3200" b="0" i="0" u="none" strike="noStrike" cap="none" normalizeH="0" baseline="0" dirty="0">
                <a:ln>
                  <a:noFill/>
                </a:ln>
                <a:solidFill>
                  <a:srgbClr val="A9B837"/>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void </a:t>
            </a:r>
            <a:r>
              <a:rPr kumimoji="0" lang="en-US" altLang="en-US" sz="3200" b="0" i="0" u="none" strike="noStrike" cap="none" normalizeH="0" baseline="0" dirty="0" err="1">
                <a:ln>
                  <a:noFill/>
                </a:ln>
                <a:solidFill>
                  <a:srgbClr val="FFCF40"/>
                </a:solidFill>
                <a:effectLst/>
                <a:latin typeface="Consolas" panose="020B0609020204030204" pitchFamily="49" charset="0"/>
              </a:rPr>
              <a:t>initState</a:t>
            </a:r>
            <a:r>
              <a:rPr kumimoji="0" lang="en-US" altLang="en-US" sz="3200" b="0" i="0" u="none" strike="noStrike" cap="none" normalizeH="0" baseline="0" dirty="0">
                <a:ln>
                  <a:noFill/>
                </a:ln>
                <a:solidFill>
                  <a:srgbClr val="EBEBEB"/>
                </a:solidFill>
                <a:effectLst/>
                <a:latin typeface="Consolas" panose="020B0609020204030204" pitchFamily="49" charset="0"/>
              </a:rPr>
              <a:t>() {</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ED864A"/>
                </a:solidFill>
                <a:effectLst/>
                <a:latin typeface="Consolas" panose="020B0609020204030204" pitchFamily="49" charset="0"/>
              </a:rPr>
              <a:t>super</a:t>
            </a:r>
            <a:r>
              <a:rPr kumimoji="0" lang="en-US" altLang="en-US" sz="3200" b="0" i="0" u="none" strike="noStrike" cap="none" normalizeH="0" baseline="0" dirty="0" err="1">
                <a:ln>
                  <a:noFill/>
                </a:ln>
                <a:solidFill>
                  <a:srgbClr val="EBEBEB"/>
                </a:solidFill>
                <a:effectLst/>
                <a:latin typeface="Consolas" panose="020B0609020204030204" pitchFamily="49" charset="0"/>
              </a:rPr>
              <a:t>.initState</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a:t>
            </a:r>
            <a:br>
              <a:rPr kumimoji="0" lang="en-US" altLang="en-US" sz="3200" b="0" i="0" u="none" strike="noStrike" cap="none" normalizeH="0" baseline="0" dirty="0">
                <a:ln>
                  <a:noFill/>
                </a:ln>
                <a:solidFill>
                  <a:srgbClr val="EBEBEB"/>
                </a:solidFill>
                <a:effectLst/>
                <a:latin typeface="Consolas" panose="020B0609020204030204" pitchFamily="49" charset="0"/>
              </a:rPr>
            </a:b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A9B837"/>
                </a:solidFill>
                <a:effectLst/>
                <a:latin typeface="Consolas" panose="020B0609020204030204" pitchFamily="49" charset="0"/>
              </a:rPr>
              <a:t>@override</a:t>
            </a:r>
            <a:br>
              <a:rPr kumimoji="0" lang="en-US" altLang="en-US" sz="3200" b="0" i="0" u="none" strike="noStrike" cap="none" normalizeH="0" baseline="0" dirty="0">
                <a:ln>
                  <a:noFill/>
                </a:ln>
                <a:solidFill>
                  <a:srgbClr val="A9B837"/>
                </a:solidFill>
                <a:effectLst/>
                <a:latin typeface="Consolas" panose="020B0609020204030204" pitchFamily="49" charset="0"/>
              </a:rPr>
            </a:br>
            <a:r>
              <a:rPr kumimoji="0" lang="en-US" altLang="en-US" sz="3200" b="0" i="0" u="none" strike="noStrike" cap="none" normalizeH="0" baseline="0" dirty="0">
                <a:ln>
                  <a:noFill/>
                </a:ln>
                <a:solidFill>
                  <a:srgbClr val="A9B837"/>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Widget </a:t>
            </a:r>
            <a:r>
              <a:rPr kumimoji="0" lang="en-US" altLang="en-US" sz="3200" b="0" i="0" u="none" strike="noStrike" cap="none" normalizeH="0" baseline="0" dirty="0">
                <a:ln>
                  <a:noFill/>
                </a:ln>
                <a:solidFill>
                  <a:srgbClr val="FFCF40"/>
                </a:solidFill>
                <a:effectLst/>
                <a:latin typeface="Consolas" panose="020B0609020204030204" pitchFamily="49" charset="0"/>
              </a:rPr>
              <a:t>build</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FFFFFF"/>
                </a:solidFill>
                <a:effectLst/>
                <a:latin typeface="Consolas" panose="020B0609020204030204" pitchFamily="49" charset="0"/>
              </a:rPr>
              <a:t>BuildContext</a:t>
            </a:r>
            <a:r>
              <a:rPr kumimoji="0" lang="en-US" altLang="en-US" sz="3200" b="0" i="0" u="none" strike="noStrike" cap="none" normalizeH="0" baseline="0" dirty="0">
                <a:ln>
                  <a:noFill/>
                </a:ln>
                <a:solidFill>
                  <a:srgbClr val="FFFFFF"/>
                </a:solidFill>
                <a:effectLst/>
                <a:latin typeface="Consolas" panose="020B0609020204030204" pitchFamily="49" charset="0"/>
              </a:rPr>
              <a:t> context</a:t>
            </a:r>
            <a:r>
              <a:rPr kumimoji="0" lang="en-US" altLang="en-US" sz="3200" b="0" i="0" u="none" strike="noStrike" cap="none" normalizeH="0" baseline="0" dirty="0">
                <a:ln>
                  <a:noFill/>
                </a:ln>
                <a:solidFill>
                  <a:srgbClr val="EBEBEB"/>
                </a:solidFill>
                <a:effectLst/>
                <a:latin typeface="Consolas" panose="020B0609020204030204" pitchFamily="49" charset="0"/>
              </a:rPr>
              <a:t>) {</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ED864A"/>
                </a:solidFill>
                <a:effectLst/>
                <a:latin typeface="Consolas" panose="020B0609020204030204" pitchFamily="49" charset="0"/>
              </a:rPr>
              <a:t>return </a:t>
            </a:r>
            <a:r>
              <a:rPr kumimoji="0" lang="en-US" altLang="en-US" sz="3200" b="0" i="0" u="none" strike="noStrike" cap="none" normalizeH="0" baseline="0" dirty="0">
                <a:ln>
                  <a:noFill/>
                </a:ln>
                <a:solidFill>
                  <a:srgbClr val="FFCF40"/>
                </a:solidFill>
                <a:effectLst/>
                <a:latin typeface="Consolas" panose="020B0609020204030204" pitchFamily="49" charset="0"/>
              </a:rPr>
              <a:t>Scaffold</a:t>
            </a:r>
            <a:r>
              <a:rPr kumimoji="0" lang="en-US" altLang="en-US" sz="3200" b="0" i="0" u="none" strike="noStrike" cap="none" normalizeH="0" baseline="0" dirty="0">
                <a:ln>
                  <a:noFill/>
                </a:ln>
                <a:solidFill>
                  <a:srgbClr val="EBEBEB"/>
                </a:solidFill>
                <a:effectLst/>
                <a:latin typeface="Consolas" panose="020B0609020204030204" pitchFamily="49" charset="0"/>
              </a:rPr>
              <a:t>(</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FFFFFF"/>
                </a:solidFill>
                <a:effectLst/>
                <a:latin typeface="Consolas" panose="020B0609020204030204" pitchFamily="49" charset="0"/>
              </a:rPr>
              <a:t>appBar</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FFCF40"/>
                </a:solidFill>
                <a:effectLst/>
                <a:latin typeface="Consolas" panose="020B0609020204030204" pitchFamily="49" charset="0"/>
              </a:rPr>
              <a:t>AppBar</a:t>
            </a:r>
            <a:r>
              <a:rPr kumimoji="0" lang="en-US" altLang="en-US" sz="3200" b="0" i="0" u="none" strike="noStrike" cap="none" normalizeH="0" baseline="0" dirty="0">
                <a:ln>
                  <a:noFill/>
                </a:ln>
                <a:solidFill>
                  <a:srgbClr val="EBEBEB"/>
                </a:solidFill>
                <a:effectLst/>
                <a:latin typeface="Consolas" panose="020B0609020204030204" pitchFamily="49" charset="0"/>
              </a:rPr>
              <a:t>(</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leading</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FFCF40"/>
                </a:solidFill>
                <a:effectLst/>
                <a:latin typeface="Consolas" panose="020B0609020204030204" pitchFamily="49" charset="0"/>
              </a:rPr>
              <a:t>Icon</a:t>
            </a:r>
            <a:r>
              <a:rPr kumimoji="0" lang="en-US" altLang="en-US" sz="3200" b="0" i="0" u="none" strike="noStrike" cap="none" normalizeH="0" baseline="0" dirty="0">
                <a:ln>
                  <a:noFill/>
                </a:ln>
                <a:solidFill>
                  <a:srgbClr val="EBEBEB"/>
                </a:solidFill>
                <a:effectLst/>
                <a:latin typeface="Consolas" panose="020B0609020204030204" pitchFamily="49" charset="0"/>
              </a:rPr>
              <a:t>(</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FFFFFF"/>
                </a:solidFill>
                <a:effectLst/>
                <a:latin typeface="Consolas" panose="020B0609020204030204" pitchFamily="49" charset="0"/>
              </a:rPr>
              <a:t>Icons</a:t>
            </a:r>
            <a:r>
              <a:rPr kumimoji="0" lang="en-US" altLang="en-US" sz="3200" b="0" i="0" u="none" strike="noStrike" cap="none" normalizeH="0" baseline="0" dirty="0" err="1">
                <a:ln>
                  <a:noFill/>
                </a:ln>
                <a:solidFill>
                  <a:srgbClr val="EBEBEB"/>
                </a:solidFill>
                <a:effectLst/>
                <a:latin typeface="Consolas" panose="020B0609020204030204" pitchFamily="49" charset="0"/>
              </a:rPr>
              <a:t>.</a:t>
            </a:r>
            <a:r>
              <a:rPr kumimoji="0" lang="en-US" altLang="en-US" sz="3200" b="0" i="1" u="none" strike="noStrike" cap="none" normalizeH="0" baseline="0" dirty="0" err="1">
                <a:ln>
                  <a:noFill/>
                </a:ln>
                <a:solidFill>
                  <a:srgbClr val="ED94FF"/>
                </a:solidFill>
                <a:effectLst/>
                <a:latin typeface="Consolas" panose="020B0609020204030204" pitchFamily="49" charset="0"/>
              </a:rPr>
              <a:t>person_pin</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color</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FFFFFF"/>
                </a:solidFill>
                <a:effectLst/>
                <a:latin typeface="Consolas" panose="020B0609020204030204" pitchFamily="49" charset="0"/>
              </a:rPr>
              <a:t>Colors</a:t>
            </a:r>
            <a:r>
              <a:rPr kumimoji="0" lang="en-US" altLang="en-US" sz="3200" b="0" i="0" u="none" strike="noStrike" cap="none" normalizeH="0" baseline="0" dirty="0" err="1">
                <a:ln>
                  <a:noFill/>
                </a:ln>
                <a:solidFill>
                  <a:srgbClr val="EBEBEB"/>
                </a:solidFill>
                <a:effectLst/>
                <a:latin typeface="Consolas" panose="020B0609020204030204" pitchFamily="49" charset="0"/>
              </a:rPr>
              <a:t>.</a:t>
            </a:r>
            <a:r>
              <a:rPr kumimoji="0" lang="en-US" altLang="en-US" sz="3200" b="0" i="1" u="none" strike="noStrike" cap="none" normalizeH="0" baseline="0" dirty="0" err="1">
                <a:ln>
                  <a:noFill/>
                </a:ln>
                <a:solidFill>
                  <a:srgbClr val="ED94FF"/>
                </a:solidFill>
                <a:effectLst/>
                <a:latin typeface="Consolas" panose="020B0609020204030204" pitchFamily="49" charset="0"/>
              </a:rPr>
              <a:t>grey</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title</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FFCF40"/>
                </a:solidFill>
                <a:effectLst/>
                <a:latin typeface="Consolas" panose="020B0609020204030204" pitchFamily="49" charset="0"/>
              </a:rPr>
              <a:t>Text</a:t>
            </a:r>
            <a:r>
              <a:rPr kumimoji="0" lang="en-US" altLang="en-US" sz="3200" b="0" i="0" u="none" strike="noStrike" cap="none" normalizeH="0" baseline="0" dirty="0">
                <a:ln>
                  <a:noFill/>
                </a:ln>
                <a:solidFill>
                  <a:srgbClr val="EBEBEB"/>
                </a:solidFill>
                <a:effectLst/>
                <a:latin typeface="Consolas" panose="020B0609020204030204" pitchFamily="49" charset="0"/>
              </a:rPr>
              <a:t>(</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a:ln>
                  <a:noFill/>
                </a:ln>
                <a:solidFill>
                  <a:srgbClr val="54B33E"/>
                </a:solidFill>
                <a:effectLst/>
                <a:latin typeface="Consolas" panose="020B0609020204030204" pitchFamily="49" charset="0"/>
              </a:rPr>
              <a:t>'Welcome </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ED94FF"/>
                </a:solidFill>
                <a:effectLst/>
                <a:latin typeface="Consolas" panose="020B0609020204030204" pitchFamily="49" charset="0"/>
              </a:rPr>
              <a:t>widget</a:t>
            </a:r>
            <a:r>
              <a:rPr kumimoji="0" lang="en-US" altLang="en-US" sz="3200" b="0" i="0" u="none" strike="noStrike" cap="none" normalizeH="0" baseline="0" dirty="0" err="1">
                <a:ln>
                  <a:noFill/>
                </a:ln>
                <a:solidFill>
                  <a:srgbClr val="EBEBEB"/>
                </a:solidFill>
                <a:effectLst/>
                <a:latin typeface="Consolas" panose="020B0609020204030204" pitchFamily="49" charset="0"/>
              </a:rPr>
              <a:t>.</a:t>
            </a:r>
            <a:r>
              <a:rPr kumimoji="0" lang="en-US" altLang="en-US" sz="3200" b="0" i="0" u="none" strike="noStrike" cap="none" normalizeH="0" baseline="0" dirty="0" err="1">
                <a:ln>
                  <a:noFill/>
                </a:ln>
                <a:solidFill>
                  <a:srgbClr val="ED94FF"/>
                </a:solidFill>
                <a:effectLst/>
                <a:latin typeface="Consolas" panose="020B0609020204030204" pitchFamily="49" charset="0"/>
              </a:rPr>
              <a:t>username</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0" i="0" u="none" strike="noStrike" cap="none" normalizeH="0" baseline="0" dirty="0">
                <a:ln>
                  <a:noFill/>
                </a:ln>
                <a:solidFill>
                  <a:srgbClr val="54B33E"/>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style</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FFCF40"/>
                </a:solidFill>
                <a:effectLst/>
                <a:latin typeface="Consolas" panose="020B0609020204030204" pitchFamily="49" charset="0"/>
              </a:rPr>
              <a:t>TextStyle</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0" i="0" u="none" strike="noStrike" cap="none" normalizeH="0" baseline="0" dirty="0">
                <a:ln>
                  <a:noFill/>
                </a:ln>
                <a:solidFill>
                  <a:srgbClr val="FFFFFF"/>
                </a:solidFill>
                <a:effectLst/>
                <a:latin typeface="Consolas" panose="020B0609020204030204" pitchFamily="49" charset="0"/>
              </a:rPr>
              <a:t>color</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FFFFFF"/>
                </a:solidFill>
                <a:effectLst/>
                <a:latin typeface="Consolas" panose="020B0609020204030204" pitchFamily="49" charset="0"/>
              </a:rPr>
              <a:t>Colors</a:t>
            </a:r>
            <a:r>
              <a:rPr kumimoji="0" lang="en-US" altLang="en-US" sz="3200" b="0" i="0" u="none" strike="noStrike" cap="none" normalizeH="0" baseline="0" dirty="0" err="1">
                <a:ln>
                  <a:noFill/>
                </a:ln>
                <a:solidFill>
                  <a:srgbClr val="EBEBEB"/>
                </a:solidFill>
                <a:effectLst/>
                <a:latin typeface="Consolas" panose="020B0609020204030204" pitchFamily="49" charset="0"/>
              </a:rPr>
              <a:t>.</a:t>
            </a:r>
            <a:r>
              <a:rPr kumimoji="0" lang="en-US" altLang="en-US" sz="3200" b="0" i="1" u="none" strike="noStrike" cap="none" normalizeH="0" baseline="0" dirty="0" err="1">
                <a:ln>
                  <a:noFill/>
                </a:ln>
                <a:solidFill>
                  <a:srgbClr val="ED94FF"/>
                </a:solidFill>
                <a:effectLst/>
                <a:latin typeface="Consolas" panose="020B0609020204030204" pitchFamily="49" charset="0"/>
              </a:rPr>
              <a:t>grey</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EBEBEB"/>
                </a:solidFill>
                <a:effectLst/>
                <a:latin typeface="Consolas" panose="020B0609020204030204" pitchFamily="49" charset="0"/>
              </a:rPr>
              <a:t>)</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elevation</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1" i="0" u="none" strike="noStrike" cap="none" normalizeH="0" baseline="0" dirty="0">
                <a:ln>
                  <a:noFill/>
                </a:ln>
                <a:solidFill>
                  <a:srgbClr val="33CCFF"/>
                </a:solidFill>
                <a:effectLst/>
                <a:latin typeface="Consolas" panose="020B0609020204030204" pitchFamily="49" charset="0"/>
              </a:rPr>
              <a:t>0</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err="1">
                <a:ln>
                  <a:noFill/>
                </a:ln>
                <a:solidFill>
                  <a:srgbClr val="FFFFFF"/>
                </a:solidFill>
                <a:effectLst/>
                <a:latin typeface="Consolas" panose="020B0609020204030204" pitchFamily="49" charset="0"/>
              </a:rPr>
              <a:t>backgroundColor</a:t>
            </a:r>
            <a:r>
              <a:rPr kumimoji="0" lang="en-US" altLang="en-US" sz="3200" b="0" i="0" u="none" strike="noStrike" cap="none" normalizeH="0" baseline="0" dirty="0">
                <a:ln>
                  <a:noFill/>
                </a:ln>
                <a:solidFill>
                  <a:srgbClr val="EBEBEB"/>
                </a:solidFill>
                <a:effectLst/>
                <a:latin typeface="Consolas" panose="020B0609020204030204" pitchFamily="49" charset="0"/>
              </a:rPr>
              <a:t>: </a:t>
            </a:r>
            <a:r>
              <a:rPr kumimoji="0" lang="en-US" altLang="en-US" sz="3200" b="0" i="0" u="none" strike="noStrike" cap="none" normalizeH="0" baseline="0" dirty="0" err="1">
                <a:ln>
                  <a:noFill/>
                </a:ln>
                <a:solidFill>
                  <a:srgbClr val="FFFFFF"/>
                </a:solidFill>
                <a:effectLst/>
                <a:latin typeface="Consolas" panose="020B0609020204030204" pitchFamily="49" charset="0"/>
              </a:rPr>
              <a:t>Colors</a:t>
            </a:r>
            <a:r>
              <a:rPr kumimoji="0" lang="en-US" altLang="en-US" sz="3200" b="0" i="0" u="none" strike="noStrike" cap="none" normalizeH="0" baseline="0" dirty="0" err="1">
                <a:ln>
                  <a:noFill/>
                </a:ln>
                <a:solidFill>
                  <a:srgbClr val="EBEBEB"/>
                </a:solidFill>
                <a:effectLst/>
                <a:latin typeface="Consolas" panose="020B0609020204030204" pitchFamily="49" charset="0"/>
              </a:rPr>
              <a:t>.</a:t>
            </a:r>
            <a:r>
              <a:rPr kumimoji="0" lang="en-US" altLang="en-US" sz="3200" b="0" i="1" u="none" strike="noStrike" cap="none" normalizeH="0" baseline="0" dirty="0" err="1">
                <a:ln>
                  <a:noFill/>
                </a:ln>
                <a:solidFill>
                  <a:srgbClr val="ED94FF"/>
                </a:solidFill>
                <a:effectLst/>
                <a:latin typeface="Consolas" panose="020B0609020204030204" pitchFamily="49" charset="0"/>
              </a:rPr>
              <a:t>white</a:t>
            </a:r>
            <a:r>
              <a:rPr kumimoji="0" lang="en-US" altLang="en-US" sz="3200" b="1" i="0" u="none" strike="noStrike" cap="none" normalizeH="0" baseline="0" dirty="0">
                <a:ln>
                  <a:noFill/>
                </a:ln>
                <a:solidFill>
                  <a:srgbClr val="ED864A"/>
                </a:solidFill>
                <a:effectLst/>
                <a:latin typeface="Consolas" panose="020B0609020204030204" pitchFamily="49" charset="0"/>
              </a:rPr>
              <a:t>,</a:t>
            </a:r>
            <a:br>
              <a:rPr kumimoji="0" lang="en-US" altLang="en-US" sz="3200" b="1" i="0" u="none" strike="noStrike" cap="none" normalizeH="0" baseline="0" dirty="0">
                <a:ln>
                  <a:noFill/>
                </a:ln>
                <a:solidFill>
                  <a:srgbClr val="ED864A"/>
                </a:solidFill>
                <a:effectLst/>
                <a:latin typeface="Consolas" panose="020B0609020204030204" pitchFamily="49" charset="0"/>
              </a:rPr>
            </a:br>
            <a:r>
              <a:rPr kumimoji="0" lang="en-US" altLang="en-US" sz="3200" b="1" i="0" u="none" strike="noStrike" cap="none" normalizeH="0" baseline="0" dirty="0">
                <a:ln>
                  <a:noFill/>
                </a:ln>
                <a:solidFill>
                  <a:srgbClr val="ED864A"/>
                </a:solidFill>
                <a:effectLst/>
                <a:latin typeface="Consolas" panose="020B0609020204030204" pitchFamily="49" charset="0"/>
              </a:rPr>
              <a:t>        </a:t>
            </a:r>
            <a:r>
              <a:rPr kumimoji="0" lang="en-US" altLang="en-US" sz="3200" b="0" i="0" u="none" strike="noStrike" cap="none" normalizeH="0" baseline="0" dirty="0">
                <a:ln>
                  <a:noFill/>
                </a:ln>
                <a:solidFill>
                  <a:srgbClr val="FFFFFF"/>
                </a:solidFill>
                <a:effectLst/>
                <a:latin typeface="Consolas" panose="020B0609020204030204" pitchFamily="49" charset="0"/>
              </a:rPr>
              <a:t>actions</a:t>
            </a:r>
            <a:r>
              <a:rPr kumimoji="0" lang="en-US" altLang="en-US" sz="3200" b="0" i="0" u="none" strike="noStrike" cap="none" normalizeH="0" baseline="0" dirty="0">
                <a:ln>
                  <a:noFill/>
                </a:ln>
                <a:solidFill>
                  <a:srgbClr val="EBEBEB"/>
                </a:solidFill>
                <a:effectLst/>
                <a:latin typeface="Consolas" panose="020B0609020204030204" pitchFamily="49" charset="0"/>
              </a:rPr>
              <a:t>: [</a:t>
            </a:r>
            <a:br>
              <a:rPr kumimoji="0" lang="en-US" altLang="en-US" sz="3200" b="0" i="0" u="none" strike="noStrike" cap="none" normalizeH="0" baseline="0" dirty="0">
                <a:ln>
                  <a:noFill/>
                </a:ln>
                <a:solidFill>
                  <a:srgbClr val="EBEBEB"/>
                </a:solidFill>
                <a:effectLst/>
                <a:latin typeface="Consolas" panose="020B0609020204030204" pitchFamily="49" charset="0"/>
              </a:rPr>
            </a:br>
            <a:r>
              <a:rPr kumimoji="0" lang="en-US" altLang="en-US" sz="3200" b="0" i="0" u="none" strike="noStrike" cap="none" normalizeH="0" baseline="0" dirty="0">
                <a:ln>
                  <a:noFill/>
                </a:ln>
                <a:solidFill>
                  <a:srgbClr val="EBEBEB"/>
                </a:solidFill>
                <a:effectLst/>
                <a:latin typeface="Consolas" panose="020B0609020204030204" pitchFamily="49" charset="0"/>
              </a:rPr>
              <a:t>          </a:t>
            </a:r>
            <a:endParaRPr lang="en-IN" dirty="0"/>
          </a:p>
        </p:txBody>
      </p:sp>
      <p:sp>
        <p:nvSpPr>
          <p:cNvPr id="4" name="Rectangle 1">
            <a:extLst>
              <a:ext uri="{FF2B5EF4-FFF2-40B4-BE49-F238E27FC236}">
                <a16:creationId xmlns:a16="http://schemas.microsoft.com/office/drawing/2014/main" id="{A4088B73-C76A-4694-9B2F-3E22706D3F27}"/>
              </a:ext>
            </a:extLst>
          </p:cNvPr>
          <p:cNvSpPr>
            <a:spLocks noChangeArrowheads="1"/>
          </p:cNvSpPr>
          <p:nvPr/>
        </p:nvSpPr>
        <p:spPr bwMode="auto">
          <a:xfrm>
            <a:off x="0" y="43934"/>
            <a:ext cx="184731" cy="369332"/>
          </a:xfrm>
          <a:prstGeom prst="rect">
            <a:avLst/>
          </a:prstGeom>
          <a:solidFill>
            <a:srgbClr val="13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6046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ADEC-9F08-4DCD-B838-A11224DCE298}"/>
              </a:ext>
            </a:extLst>
          </p:cNvPr>
          <p:cNvSpPr>
            <a:spLocks noGrp="1"/>
          </p:cNvSpPr>
          <p:nvPr>
            <p:ph type="title"/>
          </p:nvPr>
        </p:nvSpPr>
        <p:spPr/>
        <p:txBody>
          <a:bodyPr/>
          <a:lstStyle/>
          <a:p>
            <a:r>
              <a:rPr lang="en-IN" dirty="0"/>
              <a:t>ALGORITHM/ SOURCE CODE/ IMPLEMENTATION</a:t>
            </a:r>
          </a:p>
        </p:txBody>
      </p:sp>
      <p:sp>
        <p:nvSpPr>
          <p:cNvPr id="3" name="Content Placeholder 2">
            <a:extLst>
              <a:ext uri="{FF2B5EF4-FFF2-40B4-BE49-F238E27FC236}">
                <a16:creationId xmlns:a16="http://schemas.microsoft.com/office/drawing/2014/main" id="{46BDAC04-3446-4601-AA18-DBA60832523A}"/>
              </a:ext>
            </a:extLst>
          </p:cNvPr>
          <p:cNvSpPr>
            <a:spLocks noGrp="1"/>
          </p:cNvSpPr>
          <p:nvPr>
            <p:ph idx="1"/>
          </p:nvPr>
        </p:nvSpPr>
        <p:spPr>
          <a:xfrm>
            <a:off x="720000" y="1233996"/>
            <a:ext cx="10728325" cy="4534979"/>
          </a:xfrm>
        </p:spPr>
        <p:txBody>
          <a:bodyPr>
            <a:normAutofit fontScale="25000" lnSpcReduction="20000"/>
          </a:bodyPr>
          <a:lstStyle/>
          <a:p>
            <a:pPr marL="0" indent="0">
              <a:buNone/>
            </a:pPr>
            <a:r>
              <a:rPr lang="en-IN" sz="4400" dirty="0"/>
              <a:t>Home</a:t>
            </a:r>
          </a:p>
          <a:p>
            <a:pPr marL="0" indent="0">
              <a:buNone/>
            </a:pPr>
            <a:r>
              <a:rPr kumimoji="0" lang="en-US" altLang="en-US" sz="3600" b="0" i="0" u="none" strike="noStrike" cap="none" normalizeH="0" baseline="0" dirty="0" err="1">
                <a:ln>
                  <a:noFill/>
                </a:ln>
                <a:solidFill>
                  <a:srgbClr val="FFCF40"/>
                </a:solidFill>
                <a:effectLst/>
                <a:latin typeface="Consolas" panose="020B0609020204030204" pitchFamily="49" charset="0"/>
              </a:rPr>
              <a:t>IconButton</a:t>
            </a:r>
            <a:r>
              <a:rPr kumimoji="0" lang="en-US" altLang="en-US" sz="3600" b="0" i="0" u="none" strike="noStrike" cap="none" normalizeH="0" baseline="0" dirty="0">
                <a:ln>
                  <a:noFill/>
                </a:ln>
                <a:solidFill>
                  <a:srgbClr val="EBEBEB"/>
                </a:solidFill>
                <a:effectLst/>
                <a:latin typeface="Consolas" panose="020B0609020204030204" pitchFamily="49" charset="0"/>
              </a:rPr>
              <a:t>(</a:t>
            </a:r>
            <a:br>
              <a:rPr kumimoji="0" lang="en-US" altLang="en-US" sz="3600" b="0" i="0" u="none" strike="noStrike" cap="none" normalizeH="0" baseline="0" dirty="0">
                <a:ln>
                  <a:noFill/>
                </a:ln>
                <a:solidFill>
                  <a:srgbClr val="EBEBEB"/>
                </a:solidFill>
                <a:effectLst/>
                <a:latin typeface="Consolas" panose="020B0609020204030204" pitchFamily="49" charset="0"/>
              </a:rPr>
            </a:b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a:ln>
                  <a:noFill/>
                </a:ln>
                <a:solidFill>
                  <a:srgbClr val="FFFFFF"/>
                </a:solidFill>
                <a:effectLst/>
                <a:latin typeface="Consolas" panose="020B0609020204030204" pitchFamily="49" charset="0"/>
              </a:rPr>
              <a:t>icon</a:t>
            </a: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a:ln>
                  <a:noFill/>
                </a:ln>
                <a:solidFill>
                  <a:srgbClr val="FFCF40"/>
                </a:solidFill>
                <a:effectLst/>
                <a:latin typeface="Consolas" panose="020B0609020204030204" pitchFamily="49" charset="0"/>
              </a:rPr>
              <a:t>Icon</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0" i="0" u="none" strike="noStrike" cap="none" normalizeH="0" baseline="0" dirty="0" err="1">
                <a:ln>
                  <a:noFill/>
                </a:ln>
                <a:solidFill>
                  <a:srgbClr val="FFFFFF"/>
                </a:solidFill>
                <a:effectLst/>
                <a:latin typeface="Consolas" panose="020B0609020204030204" pitchFamily="49" charset="0"/>
              </a:rPr>
              <a:t>Icons</a:t>
            </a:r>
            <a:r>
              <a:rPr kumimoji="0" lang="en-US" altLang="en-US" sz="3600" b="0" i="0" u="none" strike="noStrike" cap="none" normalizeH="0" baseline="0" dirty="0" err="1">
                <a:ln>
                  <a:noFill/>
                </a:ln>
                <a:solidFill>
                  <a:srgbClr val="EBEBEB"/>
                </a:solidFill>
                <a:effectLst/>
                <a:latin typeface="Consolas" panose="020B0609020204030204" pitchFamily="49" charset="0"/>
              </a:rPr>
              <a:t>.</a:t>
            </a:r>
            <a:r>
              <a:rPr kumimoji="0" lang="en-US" altLang="en-US" sz="3600" b="0" i="1" u="none" strike="noStrike" cap="none" normalizeH="0" baseline="0" dirty="0" err="1">
                <a:ln>
                  <a:noFill/>
                </a:ln>
                <a:solidFill>
                  <a:srgbClr val="ED94FF"/>
                </a:solidFill>
                <a:effectLst/>
                <a:latin typeface="Consolas" panose="020B0609020204030204" pitchFamily="49" charset="0"/>
              </a:rPr>
              <a:t>exit_to_app</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err="1">
                <a:ln>
                  <a:noFill/>
                </a:ln>
                <a:solidFill>
                  <a:srgbClr val="FFFFFF"/>
                </a:solidFill>
                <a:effectLst/>
                <a:latin typeface="Consolas" panose="020B0609020204030204" pitchFamily="49" charset="0"/>
              </a:rPr>
              <a:t>onPressed</a:t>
            </a:r>
            <a:r>
              <a:rPr kumimoji="0" lang="en-US" altLang="en-US" sz="3600" b="0" i="0" u="none" strike="noStrike" cap="none" normalizeH="0" baseline="0" dirty="0">
                <a:ln>
                  <a:noFill/>
                </a:ln>
                <a:solidFill>
                  <a:srgbClr val="EBEBEB"/>
                </a:solidFill>
                <a:effectLst/>
                <a:latin typeface="Consolas" panose="020B0609020204030204" pitchFamily="49" charset="0"/>
              </a:rPr>
              <a:t>: () {</a:t>
            </a:r>
            <a:br>
              <a:rPr kumimoji="0" lang="en-US" altLang="en-US" sz="3600" b="0" i="0" u="none" strike="noStrike" cap="none" normalizeH="0" baseline="0" dirty="0">
                <a:ln>
                  <a:noFill/>
                </a:ln>
                <a:solidFill>
                  <a:srgbClr val="EBEBEB"/>
                </a:solidFill>
                <a:effectLst/>
                <a:latin typeface="Consolas" panose="020B0609020204030204" pitchFamily="49" charset="0"/>
              </a:rPr>
            </a:b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a:ln>
                  <a:noFill/>
                </a:ln>
                <a:solidFill>
                  <a:srgbClr val="FFCF40"/>
                </a:solidFill>
                <a:effectLst/>
                <a:latin typeface="Consolas" panose="020B0609020204030204" pitchFamily="49" charset="0"/>
              </a:rPr>
              <a:t>Auth</a:t>
            </a:r>
            <a:r>
              <a:rPr kumimoji="0" lang="en-US" altLang="en-US" sz="3600" b="0" i="0" u="none" strike="noStrike" cap="none" normalizeH="0" baseline="0" dirty="0">
                <a:ln>
                  <a:noFill/>
                </a:ln>
                <a:solidFill>
                  <a:srgbClr val="EBEBEB"/>
                </a:solidFill>
                <a:effectLst/>
                <a:latin typeface="Consolas" panose="020B0609020204030204" pitchFamily="49" charset="0"/>
              </a:rPr>
              <a:t>().logout()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err="1">
                <a:ln>
                  <a:noFill/>
                </a:ln>
                <a:solidFill>
                  <a:srgbClr val="FFFFFF"/>
                </a:solidFill>
                <a:effectLst/>
                <a:latin typeface="Consolas" panose="020B0609020204030204" pitchFamily="49" charset="0"/>
              </a:rPr>
              <a:t>Navigator</a:t>
            </a:r>
            <a:r>
              <a:rPr kumimoji="0" lang="en-US" altLang="en-US" sz="3600" b="0" i="0" u="none" strike="noStrike" cap="none" normalizeH="0" baseline="0" dirty="0" err="1">
                <a:ln>
                  <a:noFill/>
                </a:ln>
                <a:solidFill>
                  <a:srgbClr val="EBEBEB"/>
                </a:solidFill>
                <a:effectLst/>
                <a:latin typeface="Consolas" panose="020B0609020204030204" pitchFamily="49" charset="0"/>
              </a:rPr>
              <a:t>.</a:t>
            </a:r>
            <a:r>
              <a:rPr kumimoji="0" lang="en-US" altLang="en-US" sz="3600" b="0" i="1" u="none" strike="noStrike" cap="none" normalizeH="0" baseline="0" dirty="0" err="1">
                <a:ln>
                  <a:noFill/>
                </a:ln>
                <a:solidFill>
                  <a:srgbClr val="FFC66D"/>
                </a:solidFill>
                <a:effectLst/>
                <a:latin typeface="Consolas" panose="020B0609020204030204" pitchFamily="49" charset="0"/>
              </a:rPr>
              <a:t>pushReplacementNamed</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0" i="0" u="none" strike="noStrike" cap="none" normalizeH="0" baseline="0" dirty="0">
                <a:ln>
                  <a:noFill/>
                </a:ln>
                <a:solidFill>
                  <a:srgbClr val="FFFFFF"/>
                </a:solidFill>
                <a:effectLst/>
                <a:latin typeface="Consolas" panose="020B0609020204030204" pitchFamily="49" charset="0"/>
              </a:rPr>
              <a:t>context</a:t>
            </a: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a:ln>
                  <a:noFill/>
                </a:ln>
                <a:solidFill>
                  <a:srgbClr val="54B33E"/>
                </a:solidFill>
                <a:effectLst/>
                <a:latin typeface="Consolas" panose="020B0609020204030204" pitchFamily="49" charset="0"/>
              </a:rPr>
              <a:t>'/'</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a:ln>
                  <a:noFill/>
                </a:ln>
                <a:solidFill>
                  <a:srgbClr val="FFFFFF"/>
                </a:solidFill>
                <a:effectLst/>
                <a:latin typeface="Consolas" panose="020B0609020204030204" pitchFamily="49" charset="0"/>
              </a:rPr>
              <a:t>color</a:t>
            </a: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err="1">
                <a:ln>
                  <a:noFill/>
                </a:ln>
                <a:solidFill>
                  <a:srgbClr val="FFFFFF"/>
                </a:solidFill>
                <a:effectLst/>
                <a:latin typeface="Consolas" panose="020B0609020204030204" pitchFamily="49" charset="0"/>
              </a:rPr>
              <a:t>Colors</a:t>
            </a:r>
            <a:r>
              <a:rPr kumimoji="0" lang="en-US" altLang="en-US" sz="3600" b="0" i="0" u="none" strike="noStrike" cap="none" normalizeH="0" baseline="0" dirty="0" err="1">
                <a:ln>
                  <a:noFill/>
                </a:ln>
                <a:solidFill>
                  <a:srgbClr val="EBEBEB"/>
                </a:solidFill>
                <a:effectLst/>
                <a:latin typeface="Consolas" panose="020B0609020204030204" pitchFamily="49" charset="0"/>
              </a:rPr>
              <a:t>.</a:t>
            </a:r>
            <a:r>
              <a:rPr kumimoji="0" lang="en-US" altLang="en-US" sz="3600" b="0" i="1" u="none" strike="noStrike" cap="none" normalizeH="0" baseline="0" dirty="0" err="1">
                <a:ln>
                  <a:noFill/>
                </a:ln>
                <a:solidFill>
                  <a:srgbClr val="ED94FF"/>
                </a:solidFill>
                <a:effectLst/>
                <a:latin typeface="Consolas" panose="020B0609020204030204" pitchFamily="49" charset="0"/>
              </a:rPr>
              <a:t>grey</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a:ln>
                  <a:noFill/>
                </a:ln>
                <a:solidFill>
                  <a:srgbClr val="FFFFFF"/>
                </a:solidFill>
                <a:effectLst/>
                <a:latin typeface="Consolas" panose="020B0609020204030204" pitchFamily="49" charset="0"/>
              </a:rPr>
              <a:t>tooltip</a:t>
            </a: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a:ln>
                  <a:noFill/>
                </a:ln>
                <a:solidFill>
                  <a:srgbClr val="54B33E"/>
                </a:solidFill>
                <a:effectLst/>
                <a:latin typeface="Consolas" panose="020B0609020204030204" pitchFamily="49" charset="0"/>
              </a:rPr>
              <a:t>'Logout'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a:ln>
                  <a:noFill/>
                </a:ln>
                <a:solidFill>
                  <a:srgbClr val="EBEBEB"/>
                </a:solidFill>
                <a:effectLst/>
                <a:latin typeface="Consolas" panose="020B0609020204030204" pitchFamily="49" charset="0"/>
              </a:rPr>
              <a:t>)</a:t>
            </a:r>
            <a:br>
              <a:rPr kumimoji="0" lang="en-US" altLang="en-US" sz="3600" b="0" i="0" u="none" strike="noStrike" cap="none" normalizeH="0" baseline="0" dirty="0">
                <a:ln>
                  <a:noFill/>
                </a:ln>
                <a:solidFill>
                  <a:srgbClr val="EBEBEB"/>
                </a:solidFill>
                <a:effectLst/>
                <a:latin typeface="Consolas" panose="020B0609020204030204" pitchFamily="49" charset="0"/>
              </a:rPr>
            </a:b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1" i="0" u="none" strike="noStrike" cap="none" normalizeH="0" baseline="0" dirty="0">
                <a:ln>
                  <a:noFill/>
                </a:ln>
                <a:solidFill>
                  <a:srgbClr val="ED864A"/>
                </a:solidFill>
                <a:effectLst/>
                <a:latin typeface="Consolas" panose="020B0609020204030204" pitchFamily="49" charset="0"/>
              </a:rPr>
              <a:t>,</a:t>
            </a:r>
          </a:p>
          <a:p>
            <a:pPr marL="0" indent="0">
              <a:buNone/>
            </a:pPr>
            <a:br>
              <a:rPr kumimoji="0" lang="en-US" altLang="en-US" sz="3600" b="0" i="0" u="none" strike="noStrike" cap="none" normalizeH="0" baseline="0" dirty="0">
                <a:ln>
                  <a:noFill/>
                </a:ln>
                <a:solidFill>
                  <a:srgbClr val="EBEBEB"/>
                </a:solidFill>
                <a:effectLst/>
                <a:latin typeface="Consolas" panose="020B0609020204030204" pitchFamily="49" charset="0"/>
              </a:rPr>
            </a:b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a:ln>
                  <a:noFill/>
                </a:ln>
                <a:solidFill>
                  <a:srgbClr val="FFFFFF"/>
                </a:solidFill>
                <a:effectLst/>
                <a:latin typeface="Consolas" panose="020B0609020204030204" pitchFamily="49" charset="0"/>
              </a:rPr>
              <a:t>body</a:t>
            </a: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err="1">
                <a:ln>
                  <a:noFill/>
                </a:ln>
                <a:solidFill>
                  <a:srgbClr val="FFCF40"/>
                </a:solidFill>
                <a:effectLst/>
                <a:latin typeface="Consolas" panose="020B0609020204030204" pitchFamily="49" charset="0"/>
              </a:rPr>
              <a:t>PageView</a:t>
            </a:r>
            <a:r>
              <a:rPr kumimoji="0" lang="en-US" altLang="en-US" sz="3600" b="0" i="0" u="none" strike="noStrike" cap="none" normalizeH="0" baseline="0" dirty="0">
                <a:ln>
                  <a:noFill/>
                </a:ln>
                <a:solidFill>
                  <a:srgbClr val="EBEBEB"/>
                </a:solidFill>
                <a:effectLst/>
                <a:latin typeface="Consolas" panose="020B0609020204030204" pitchFamily="49" charset="0"/>
              </a:rPr>
              <a:t>(</a:t>
            </a:r>
            <a:br>
              <a:rPr kumimoji="0" lang="en-US" altLang="en-US" sz="3600" b="0" i="0" u="none" strike="noStrike" cap="none" normalizeH="0" baseline="0" dirty="0">
                <a:ln>
                  <a:noFill/>
                </a:ln>
                <a:solidFill>
                  <a:srgbClr val="EBEBEB"/>
                </a:solidFill>
                <a:effectLst/>
                <a:latin typeface="Consolas" panose="020B0609020204030204" pitchFamily="49" charset="0"/>
              </a:rPr>
            </a:b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a:ln>
                  <a:noFill/>
                </a:ln>
                <a:solidFill>
                  <a:srgbClr val="FFFFFF"/>
                </a:solidFill>
                <a:effectLst/>
                <a:latin typeface="Consolas" panose="020B0609020204030204" pitchFamily="49" charset="0"/>
              </a:rPr>
              <a:t>controller</a:t>
            </a: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a:ln>
                  <a:noFill/>
                </a:ln>
                <a:solidFill>
                  <a:srgbClr val="ED94FF"/>
                </a:solidFill>
                <a:effectLst/>
                <a:latin typeface="Consolas" panose="020B0609020204030204" pitchFamily="49" charset="0"/>
              </a:rPr>
              <a:t>_</a:t>
            </a:r>
            <a:r>
              <a:rPr kumimoji="0" lang="en-US" altLang="en-US" sz="3600" b="0" i="0" u="none" strike="noStrike" cap="none" normalizeH="0" baseline="0" dirty="0" err="1">
                <a:ln>
                  <a:noFill/>
                </a:ln>
                <a:solidFill>
                  <a:srgbClr val="ED94FF"/>
                </a:solidFill>
                <a:effectLst/>
                <a:latin typeface="Consolas" panose="020B0609020204030204" pitchFamily="49" charset="0"/>
              </a:rPr>
              <a:t>pageController</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a:ln>
                  <a:noFill/>
                </a:ln>
                <a:solidFill>
                  <a:srgbClr val="FFFFFF"/>
                </a:solidFill>
                <a:effectLst/>
                <a:latin typeface="Consolas" panose="020B0609020204030204" pitchFamily="49" charset="0"/>
              </a:rPr>
              <a:t>children</a:t>
            </a:r>
            <a:r>
              <a:rPr kumimoji="0" lang="en-US" altLang="en-US" sz="3600" b="0" i="0" u="none" strike="noStrike" cap="none" normalizeH="0" baseline="0" dirty="0">
                <a:ln>
                  <a:noFill/>
                </a:ln>
                <a:solidFill>
                  <a:srgbClr val="EBEBEB"/>
                </a:solidFill>
                <a:effectLst/>
                <a:latin typeface="Consolas" panose="020B0609020204030204" pitchFamily="49" charset="0"/>
              </a:rPr>
              <a:t>: [</a:t>
            </a:r>
            <a:br>
              <a:rPr kumimoji="0" lang="en-US" altLang="en-US" sz="3600" b="0" i="0" u="none" strike="noStrike" cap="none" normalizeH="0" baseline="0" dirty="0">
                <a:ln>
                  <a:noFill/>
                </a:ln>
                <a:solidFill>
                  <a:srgbClr val="EBEBEB"/>
                </a:solidFill>
                <a:effectLst/>
                <a:latin typeface="Consolas" panose="020B0609020204030204" pitchFamily="49" charset="0"/>
              </a:rPr>
            </a:b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err="1">
                <a:ln>
                  <a:noFill/>
                </a:ln>
                <a:solidFill>
                  <a:srgbClr val="FFCF40"/>
                </a:solidFill>
                <a:effectLst/>
                <a:latin typeface="Consolas" panose="020B0609020204030204" pitchFamily="49" charset="0"/>
              </a:rPr>
              <a:t>ProductsPage</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0" i="0" u="none" strike="noStrike" cap="none" normalizeH="0" baseline="0" dirty="0" err="1">
                <a:ln>
                  <a:noFill/>
                </a:ln>
                <a:solidFill>
                  <a:srgbClr val="FFFFFF"/>
                </a:solidFill>
                <a:effectLst/>
                <a:latin typeface="Consolas" panose="020B0609020204030204" pitchFamily="49" charset="0"/>
              </a:rPr>
              <a:t>uid</a:t>
            </a: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err="1">
                <a:ln>
                  <a:noFill/>
                </a:ln>
                <a:solidFill>
                  <a:srgbClr val="ED94FF"/>
                </a:solidFill>
                <a:effectLst/>
                <a:latin typeface="Consolas" panose="020B0609020204030204" pitchFamily="49" charset="0"/>
              </a:rPr>
              <a:t>widget</a:t>
            </a:r>
            <a:r>
              <a:rPr kumimoji="0" lang="en-US" altLang="en-US" sz="3600" b="0" i="0" u="none" strike="noStrike" cap="none" normalizeH="0" baseline="0" dirty="0" err="1">
                <a:ln>
                  <a:noFill/>
                </a:ln>
                <a:solidFill>
                  <a:srgbClr val="EBEBEB"/>
                </a:solidFill>
                <a:effectLst/>
                <a:latin typeface="Consolas" panose="020B0609020204030204" pitchFamily="49" charset="0"/>
              </a:rPr>
              <a:t>.</a:t>
            </a:r>
            <a:r>
              <a:rPr kumimoji="0" lang="en-US" altLang="en-US" sz="3600" b="0" i="0" u="none" strike="noStrike" cap="none" normalizeH="0" baseline="0" dirty="0" err="1">
                <a:ln>
                  <a:noFill/>
                </a:ln>
                <a:solidFill>
                  <a:srgbClr val="ED94FF"/>
                </a:solidFill>
                <a:effectLst/>
                <a:latin typeface="Consolas" panose="020B0609020204030204" pitchFamily="49" charset="0"/>
              </a:rPr>
              <a:t>uid</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err="1">
                <a:ln>
                  <a:noFill/>
                </a:ln>
                <a:solidFill>
                  <a:srgbClr val="FFCF40"/>
                </a:solidFill>
                <a:effectLst/>
                <a:latin typeface="Consolas" panose="020B0609020204030204" pitchFamily="49" charset="0"/>
              </a:rPr>
              <a:t>OrdersPage</a:t>
            </a:r>
            <a:r>
              <a:rPr kumimoji="0" lang="en-US" altLang="en-US" sz="3600" b="0" i="0" u="none" strike="noStrike" cap="none" normalizeH="0" baseline="0" dirty="0">
                <a:ln>
                  <a:noFill/>
                </a:ln>
                <a:solidFill>
                  <a:srgbClr val="EBEBEB"/>
                </a:solidFill>
                <a:effectLst/>
                <a:latin typeface="Consolas" panose="020B0609020204030204" pitchFamily="49" charset="0"/>
              </a:rPr>
              <a:t>(</a:t>
            </a:r>
            <a:br>
              <a:rPr kumimoji="0" lang="en-US" altLang="en-US" sz="3600" b="0" i="0" u="none" strike="noStrike" cap="none" normalizeH="0" baseline="0" dirty="0">
                <a:ln>
                  <a:noFill/>
                </a:ln>
                <a:solidFill>
                  <a:srgbClr val="EBEBEB"/>
                </a:solidFill>
                <a:effectLst/>
                <a:latin typeface="Consolas" panose="020B0609020204030204" pitchFamily="49" charset="0"/>
              </a:rPr>
            </a:b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err="1">
                <a:ln>
                  <a:noFill/>
                </a:ln>
                <a:solidFill>
                  <a:srgbClr val="FFFFFF"/>
                </a:solidFill>
                <a:effectLst/>
                <a:latin typeface="Consolas" panose="020B0609020204030204" pitchFamily="49" charset="0"/>
              </a:rPr>
              <a:t>userId</a:t>
            </a: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err="1">
                <a:ln>
                  <a:noFill/>
                </a:ln>
                <a:solidFill>
                  <a:srgbClr val="ED94FF"/>
                </a:solidFill>
                <a:effectLst/>
                <a:latin typeface="Consolas" panose="020B0609020204030204" pitchFamily="49" charset="0"/>
              </a:rPr>
              <a:t>widget</a:t>
            </a:r>
            <a:r>
              <a:rPr kumimoji="0" lang="en-US" altLang="en-US" sz="3600" b="0" i="0" u="none" strike="noStrike" cap="none" normalizeH="0" baseline="0" dirty="0" err="1">
                <a:ln>
                  <a:noFill/>
                </a:ln>
                <a:solidFill>
                  <a:srgbClr val="EBEBEB"/>
                </a:solidFill>
                <a:effectLst/>
                <a:latin typeface="Consolas" panose="020B0609020204030204" pitchFamily="49" charset="0"/>
              </a:rPr>
              <a:t>.</a:t>
            </a:r>
            <a:r>
              <a:rPr kumimoji="0" lang="en-US" altLang="en-US" sz="3600" b="0" i="0" u="none" strike="noStrike" cap="none" normalizeH="0" baseline="0" dirty="0" err="1">
                <a:ln>
                  <a:noFill/>
                </a:ln>
                <a:solidFill>
                  <a:srgbClr val="ED94FF"/>
                </a:solidFill>
                <a:effectLst/>
                <a:latin typeface="Consolas" panose="020B0609020204030204" pitchFamily="49" charset="0"/>
              </a:rPr>
              <a:t>uid</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err="1">
                <a:ln>
                  <a:noFill/>
                </a:ln>
                <a:solidFill>
                  <a:srgbClr val="FFCF40"/>
                </a:solidFill>
                <a:effectLst/>
                <a:latin typeface="Consolas" panose="020B0609020204030204" pitchFamily="49" charset="0"/>
              </a:rPr>
              <a:t>DashBoardPage</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err="1">
                <a:ln>
                  <a:noFill/>
                </a:ln>
                <a:solidFill>
                  <a:srgbClr val="FFCF40"/>
                </a:solidFill>
                <a:effectLst/>
                <a:latin typeface="Consolas" panose="020B0609020204030204" pitchFamily="49" charset="0"/>
              </a:rPr>
              <a:t>WalletPage</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a:ln>
                  <a:noFill/>
                </a:ln>
                <a:solidFill>
                  <a:srgbClr val="FFFFFF"/>
                </a:solidFill>
                <a:effectLst/>
                <a:latin typeface="Consolas" panose="020B0609020204030204" pitchFamily="49" charset="0"/>
              </a:rPr>
              <a:t>physics</a:t>
            </a: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err="1">
                <a:ln>
                  <a:noFill/>
                </a:ln>
                <a:solidFill>
                  <a:srgbClr val="FFCF40"/>
                </a:solidFill>
                <a:effectLst/>
                <a:latin typeface="Consolas" panose="020B0609020204030204" pitchFamily="49" charset="0"/>
              </a:rPr>
              <a:t>NeverScrollableScrollPhysics</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err="1">
                <a:ln>
                  <a:noFill/>
                </a:ln>
                <a:solidFill>
                  <a:srgbClr val="FFFFFF"/>
                </a:solidFill>
                <a:effectLst/>
                <a:latin typeface="Consolas" panose="020B0609020204030204" pitchFamily="49" charset="0"/>
              </a:rPr>
              <a:t>bottomNavigationBar</a:t>
            </a: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err="1">
                <a:ln>
                  <a:noFill/>
                </a:ln>
                <a:solidFill>
                  <a:srgbClr val="FFCF40"/>
                </a:solidFill>
                <a:effectLst/>
                <a:latin typeface="Consolas" panose="020B0609020204030204" pitchFamily="49" charset="0"/>
              </a:rPr>
              <a:t>BottomNavigationBar</a:t>
            </a:r>
            <a:r>
              <a:rPr kumimoji="0" lang="en-US" altLang="en-US" sz="3600" b="0" i="0" u="none" strike="noStrike" cap="none" normalizeH="0" baseline="0" dirty="0">
                <a:ln>
                  <a:noFill/>
                </a:ln>
                <a:solidFill>
                  <a:srgbClr val="EBEBEB"/>
                </a:solidFill>
                <a:effectLst/>
                <a:latin typeface="Consolas" panose="020B0609020204030204" pitchFamily="49" charset="0"/>
              </a:rPr>
              <a:t>(</a:t>
            </a:r>
            <a:br>
              <a:rPr kumimoji="0" lang="en-US" altLang="en-US" sz="3600" b="0" i="0" u="none" strike="noStrike" cap="none" normalizeH="0" baseline="0" dirty="0">
                <a:ln>
                  <a:noFill/>
                </a:ln>
                <a:solidFill>
                  <a:srgbClr val="EBEBEB"/>
                </a:solidFill>
                <a:effectLst/>
                <a:latin typeface="Consolas" panose="020B0609020204030204" pitchFamily="49" charset="0"/>
              </a:rPr>
            </a:b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err="1">
                <a:ln>
                  <a:noFill/>
                </a:ln>
                <a:solidFill>
                  <a:srgbClr val="FFFFFF"/>
                </a:solidFill>
                <a:effectLst/>
                <a:latin typeface="Consolas" panose="020B0609020204030204" pitchFamily="49" charset="0"/>
              </a:rPr>
              <a:t>selectedFontSize</a:t>
            </a: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err="1">
                <a:ln>
                  <a:noFill/>
                </a:ln>
                <a:solidFill>
                  <a:srgbClr val="FFFFFF"/>
                </a:solidFill>
                <a:effectLst/>
                <a:latin typeface="Consolas" panose="020B0609020204030204" pitchFamily="49" charset="0"/>
              </a:rPr>
              <a:t>kLabelFontSize</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err="1">
                <a:ln>
                  <a:noFill/>
                </a:ln>
                <a:solidFill>
                  <a:srgbClr val="FFFFFF"/>
                </a:solidFill>
                <a:effectLst/>
                <a:latin typeface="Consolas" panose="020B0609020204030204" pitchFamily="49" charset="0"/>
              </a:rPr>
              <a:t>iconSize</a:t>
            </a: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1" i="0" u="none" strike="noStrike" cap="none" normalizeH="0" baseline="0" dirty="0">
                <a:ln>
                  <a:noFill/>
                </a:ln>
                <a:solidFill>
                  <a:srgbClr val="33CCFF"/>
                </a:solidFill>
                <a:effectLst/>
                <a:latin typeface="Consolas" panose="020B0609020204030204" pitchFamily="49" charset="0"/>
              </a:rPr>
              <a:t>15</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a:ln>
                  <a:noFill/>
                </a:ln>
                <a:solidFill>
                  <a:srgbClr val="FFFFFF"/>
                </a:solidFill>
                <a:effectLst/>
                <a:latin typeface="Consolas" panose="020B0609020204030204" pitchFamily="49" charset="0"/>
              </a:rPr>
              <a:t>items</a:t>
            </a:r>
            <a:r>
              <a:rPr kumimoji="0" lang="en-US" altLang="en-US" sz="3600" b="0" i="0" u="none" strike="noStrike" cap="none" normalizeH="0" baseline="0" dirty="0">
                <a:ln>
                  <a:noFill/>
                </a:ln>
                <a:solidFill>
                  <a:srgbClr val="EBEBEB"/>
                </a:solidFill>
                <a:effectLst/>
                <a:latin typeface="Consolas" panose="020B0609020204030204" pitchFamily="49" charset="0"/>
              </a:rPr>
              <a:t>: [</a:t>
            </a:r>
            <a:br>
              <a:rPr kumimoji="0" lang="en-US" altLang="en-US" sz="3600" b="0" i="0" u="none" strike="noStrike" cap="none" normalizeH="0" baseline="0" dirty="0">
                <a:ln>
                  <a:noFill/>
                </a:ln>
                <a:solidFill>
                  <a:srgbClr val="EBEBEB"/>
                </a:solidFill>
                <a:effectLst/>
                <a:latin typeface="Consolas" panose="020B0609020204030204" pitchFamily="49" charset="0"/>
              </a:rPr>
            </a:b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err="1">
                <a:ln>
                  <a:noFill/>
                </a:ln>
                <a:solidFill>
                  <a:srgbClr val="FFCF40"/>
                </a:solidFill>
                <a:effectLst/>
                <a:latin typeface="Consolas" panose="020B0609020204030204" pitchFamily="49" charset="0"/>
              </a:rPr>
              <a:t>BottomNavigationBarItem</a:t>
            </a:r>
            <a:r>
              <a:rPr kumimoji="0" lang="en-US" altLang="en-US" sz="3600" b="0" i="0" u="none" strike="noStrike" cap="none" normalizeH="0" baseline="0" dirty="0">
                <a:ln>
                  <a:noFill/>
                </a:ln>
                <a:solidFill>
                  <a:srgbClr val="EBEBEB"/>
                </a:solidFill>
                <a:effectLst/>
                <a:latin typeface="Consolas" panose="020B0609020204030204" pitchFamily="49" charset="0"/>
              </a:rPr>
              <a:t>(</a:t>
            </a:r>
            <a:br>
              <a:rPr kumimoji="0" lang="en-US" altLang="en-US" sz="3600" b="0" i="0" u="none" strike="noStrike" cap="none" normalizeH="0" baseline="0" dirty="0">
                <a:ln>
                  <a:noFill/>
                </a:ln>
                <a:solidFill>
                  <a:srgbClr val="EBEBEB"/>
                </a:solidFill>
                <a:effectLst/>
                <a:latin typeface="Consolas" panose="020B0609020204030204" pitchFamily="49" charset="0"/>
              </a:rPr>
            </a:b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a:ln>
                  <a:noFill/>
                </a:ln>
                <a:solidFill>
                  <a:srgbClr val="FFFFFF"/>
                </a:solidFill>
                <a:effectLst/>
                <a:latin typeface="Consolas" panose="020B0609020204030204" pitchFamily="49" charset="0"/>
              </a:rPr>
              <a:t>icon</a:t>
            </a: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a:ln>
                  <a:noFill/>
                </a:ln>
                <a:solidFill>
                  <a:srgbClr val="FFCF40"/>
                </a:solidFill>
                <a:effectLst/>
                <a:latin typeface="Consolas" panose="020B0609020204030204" pitchFamily="49" charset="0"/>
              </a:rPr>
              <a:t>Icon</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0" i="0" u="none" strike="noStrike" cap="none" normalizeH="0" baseline="0" dirty="0" err="1">
                <a:ln>
                  <a:noFill/>
                </a:ln>
                <a:solidFill>
                  <a:srgbClr val="FFFFFF"/>
                </a:solidFill>
                <a:effectLst/>
                <a:latin typeface="Consolas" panose="020B0609020204030204" pitchFamily="49" charset="0"/>
              </a:rPr>
              <a:t>Icons</a:t>
            </a:r>
            <a:r>
              <a:rPr kumimoji="0" lang="en-US" altLang="en-US" sz="3600" b="0" i="0" u="none" strike="noStrike" cap="none" normalizeH="0" baseline="0" dirty="0" err="1">
                <a:ln>
                  <a:noFill/>
                </a:ln>
                <a:solidFill>
                  <a:srgbClr val="EBEBEB"/>
                </a:solidFill>
                <a:effectLst/>
                <a:latin typeface="Consolas" panose="020B0609020204030204" pitchFamily="49" charset="0"/>
              </a:rPr>
              <a:t>.</a:t>
            </a:r>
            <a:r>
              <a:rPr kumimoji="0" lang="en-US" altLang="en-US" sz="3600" b="0" i="1" u="none" strike="noStrike" cap="none" normalizeH="0" baseline="0" dirty="0" err="1">
                <a:ln>
                  <a:noFill/>
                </a:ln>
                <a:solidFill>
                  <a:srgbClr val="ED94FF"/>
                </a:solidFill>
                <a:effectLst/>
                <a:latin typeface="Consolas" panose="020B0609020204030204" pitchFamily="49" charset="0"/>
              </a:rPr>
              <a:t>list</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a:ln>
                  <a:noFill/>
                </a:ln>
                <a:solidFill>
                  <a:srgbClr val="FFFFFF"/>
                </a:solidFill>
                <a:effectLst/>
                <a:latin typeface="Consolas" panose="020B0609020204030204" pitchFamily="49" charset="0"/>
              </a:rPr>
              <a:t>label</a:t>
            </a: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a:ln>
                  <a:noFill/>
                </a:ln>
                <a:solidFill>
                  <a:srgbClr val="54B33E"/>
                </a:solidFill>
                <a:effectLst/>
                <a:latin typeface="Consolas" panose="020B0609020204030204" pitchFamily="49" charset="0"/>
              </a:rPr>
              <a:t>'Products'</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err="1">
                <a:ln>
                  <a:noFill/>
                </a:ln>
                <a:solidFill>
                  <a:srgbClr val="FFFFFF"/>
                </a:solidFill>
                <a:effectLst/>
                <a:latin typeface="Consolas" panose="020B0609020204030204" pitchFamily="49" charset="0"/>
              </a:rPr>
              <a:t>backgroundColor</a:t>
            </a: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err="1">
                <a:ln>
                  <a:noFill/>
                </a:ln>
                <a:solidFill>
                  <a:srgbClr val="FFFFFF"/>
                </a:solidFill>
                <a:effectLst/>
                <a:latin typeface="Consolas" panose="020B0609020204030204" pitchFamily="49" charset="0"/>
              </a:rPr>
              <a:t>kProductColor</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err="1">
                <a:ln>
                  <a:noFill/>
                </a:ln>
                <a:solidFill>
                  <a:srgbClr val="FFCF40"/>
                </a:solidFill>
                <a:effectLst/>
                <a:latin typeface="Consolas" panose="020B0609020204030204" pitchFamily="49" charset="0"/>
              </a:rPr>
              <a:t>BottomNavigationBarItem</a:t>
            </a:r>
            <a:r>
              <a:rPr kumimoji="0" lang="en-US" altLang="en-US" sz="3600" b="0" i="0" u="none" strike="noStrike" cap="none" normalizeH="0" baseline="0" dirty="0">
                <a:ln>
                  <a:noFill/>
                </a:ln>
                <a:solidFill>
                  <a:srgbClr val="EBEBEB"/>
                </a:solidFill>
                <a:effectLst/>
                <a:latin typeface="Consolas" panose="020B0609020204030204" pitchFamily="49" charset="0"/>
              </a:rPr>
              <a:t>(</a:t>
            </a:r>
            <a:br>
              <a:rPr kumimoji="0" lang="en-US" altLang="en-US" sz="3600" b="0" i="0" u="none" strike="noStrike" cap="none" normalizeH="0" baseline="0" dirty="0">
                <a:ln>
                  <a:noFill/>
                </a:ln>
                <a:solidFill>
                  <a:srgbClr val="EBEBEB"/>
                </a:solidFill>
                <a:effectLst/>
                <a:latin typeface="Consolas" panose="020B0609020204030204" pitchFamily="49" charset="0"/>
              </a:rPr>
            </a:b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a:ln>
                  <a:noFill/>
                </a:ln>
                <a:solidFill>
                  <a:srgbClr val="FFFFFF"/>
                </a:solidFill>
                <a:effectLst/>
                <a:latin typeface="Consolas" panose="020B0609020204030204" pitchFamily="49" charset="0"/>
              </a:rPr>
              <a:t>icon</a:t>
            </a: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a:ln>
                  <a:noFill/>
                </a:ln>
                <a:solidFill>
                  <a:srgbClr val="FFCF40"/>
                </a:solidFill>
                <a:effectLst/>
                <a:latin typeface="Consolas" panose="020B0609020204030204" pitchFamily="49" charset="0"/>
              </a:rPr>
              <a:t>Icon</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0" i="0" u="none" strike="noStrike" cap="none" normalizeH="0" baseline="0" dirty="0" err="1">
                <a:ln>
                  <a:noFill/>
                </a:ln>
                <a:solidFill>
                  <a:srgbClr val="FFFFFF"/>
                </a:solidFill>
                <a:effectLst/>
                <a:latin typeface="Consolas" panose="020B0609020204030204" pitchFamily="49" charset="0"/>
              </a:rPr>
              <a:t>Icons</a:t>
            </a:r>
            <a:r>
              <a:rPr kumimoji="0" lang="en-US" altLang="en-US" sz="3600" b="0" i="0" u="none" strike="noStrike" cap="none" normalizeH="0" baseline="0" dirty="0" err="1">
                <a:ln>
                  <a:noFill/>
                </a:ln>
                <a:solidFill>
                  <a:srgbClr val="EBEBEB"/>
                </a:solidFill>
                <a:effectLst/>
                <a:latin typeface="Consolas" panose="020B0609020204030204" pitchFamily="49" charset="0"/>
              </a:rPr>
              <a:t>.</a:t>
            </a:r>
            <a:r>
              <a:rPr kumimoji="0" lang="en-US" altLang="en-US" sz="3600" b="0" i="1" u="none" strike="noStrike" cap="none" normalizeH="0" baseline="0" dirty="0" err="1">
                <a:ln>
                  <a:noFill/>
                </a:ln>
                <a:solidFill>
                  <a:srgbClr val="ED94FF"/>
                </a:solidFill>
                <a:effectLst/>
                <a:latin typeface="Consolas" panose="020B0609020204030204" pitchFamily="49" charset="0"/>
              </a:rPr>
              <a:t>assignment</a:t>
            </a:r>
            <a:r>
              <a:rPr kumimoji="0" lang="en-US" altLang="en-US" sz="3600" b="0" i="0" u="none" strike="noStrike" cap="none" normalizeH="0" baseline="0" dirty="0">
                <a:ln>
                  <a:noFill/>
                </a:ln>
                <a:solidFill>
                  <a:srgbClr val="EBEBEB"/>
                </a:solidFill>
                <a:effectLst/>
                <a:latin typeface="Consolas" panose="020B0609020204030204" pitchFamily="49" charset="0"/>
              </a:rPr>
              <a:t>)</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r>
              <a:rPr kumimoji="0" lang="en-US" altLang="en-US" sz="3600" b="1" i="0" u="none" strike="noStrike" cap="none" normalizeH="0" baseline="0" dirty="0">
                <a:ln>
                  <a:noFill/>
                </a:ln>
                <a:solidFill>
                  <a:srgbClr val="ED864A"/>
                </a:solidFill>
                <a:effectLst/>
                <a:latin typeface="Consolas" panose="020B0609020204030204" pitchFamily="49" charset="0"/>
              </a:rPr>
              <a:t>            </a:t>
            </a:r>
            <a:r>
              <a:rPr kumimoji="0" lang="en-US" altLang="en-US" sz="3600" b="0" i="0" u="none" strike="noStrike" cap="none" normalizeH="0" baseline="0" dirty="0">
                <a:ln>
                  <a:noFill/>
                </a:ln>
                <a:solidFill>
                  <a:srgbClr val="FFFFFF"/>
                </a:solidFill>
                <a:effectLst/>
                <a:latin typeface="Consolas" panose="020B0609020204030204" pitchFamily="49" charset="0"/>
              </a:rPr>
              <a:t>label</a:t>
            </a:r>
            <a:r>
              <a:rPr kumimoji="0" lang="en-US" altLang="en-US" sz="3600" b="0" i="0" u="none" strike="noStrike" cap="none" normalizeH="0" baseline="0" dirty="0">
                <a:ln>
                  <a:noFill/>
                </a:ln>
                <a:solidFill>
                  <a:srgbClr val="EBEBEB"/>
                </a:solidFill>
                <a:effectLst/>
                <a:latin typeface="Consolas" panose="020B0609020204030204" pitchFamily="49" charset="0"/>
              </a:rPr>
              <a:t>: </a:t>
            </a:r>
            <a:r>
              <a:rPr kumimoji="0" lang="en-US" altLang="en-US" sz="3600" b="0" i="0" u="none" strike="noStrike" cap="none" normalizeH="0" baseline="0" dirty="0">
                <a:ln>
                  <a:noFill/>
                </a:ln>
                <a:solidFill>
                  <a:srgbClr val="54B33E"/>
                </a:solidFill>
                <a:effectLst/>
                <a:latin typeface="Consolas" panose="020B0609020204030204" pitchFamily="49" charset="0"/>
              </a:rPr>
              <a:t>'Orders'</a:t>
            </a:r>
            <a:r>
              <a:rPr kumimoji="0" lang="en-US" altLang="en-US" sz="3600" b="1" i="0" u="none" strike="noStrike" cap="none" normalizeH="0" baseline="0" dirty="0">
                <a:ln>
                  <a:noFill/>
                </a:ln>
                <a:solidFill>
                  <a:srgbClr val="ED864A"/>
                </a:solidFill>
                <a:effectLst/>
                <a:latin typeface="Consolas" panose="020B0609020204030204" pitchFamily="49" charset="0"/>
              </a:rPr>
              <a:t>,</a:t>
            </a:r>
            <a:br>
              <a:rPr kumimoji="0" lang="en-US" altLang="en-US" sz="3600" b="1" i="0" u="none" strike="noStrike" cap="none" normalizeH="0" baseline="0" dirty="0">
                <a:ln>
                  <a:noFill/>
                </a:ln>
                <a:solidFill>
                  <a:srgbClr val="ED864A"/>
                </a:solidFill>
                <a:effectLst/>
                <a:latin typeface="Consolas" panose="020B0609020204030204" pitchFamily="49" charset="0"/>
              </a:rPr>
            </a:b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a:buNone/>
            </a:pPr>
            <a:endParaRPr lang="en-IN" sz="4400" dirty="0"/>
          </a:p>
        </p:txBody>
      </p:sp>
      <p:sp>
        <p:nvSpPr>
          <p:cNvPr id="4" name="Rectangle 1">
            <a:extLst>
              <a:ext uri="{FF2B5EF4-FFF2-40B4-BE49-F238E27FC236}">
                <a16:creationId xmlns:a16="http://schemas.microsoft.com/office/drawing/2014/main" id="{A4088B73-C76A-4694-9B2F-3E22706D3F27}"/>
              </a:ext>
            </a:extLst>
          </p:cNvPr>
          <p:cNvSpPr>
            <a:spLocks noChangeArrowheads="1"/>
          </p:cNvSpPr>
          <p:nvPr/>
        </p:nvSpPr>
        <p:spPr bwMode="auto">
          <a:xfrm>
            <a:off x="0" y="43934"/>
            <a:ext cx="184731" cy="369332"/>
          </a:xfrm>
          <a:prstGeom prst="rect">
            <a:avLst/>
          </a:prstGeom>
          <a:solidFill>
            <a:srgbClr val="13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A50A1D-518F-4BD8-9AAD-16688AC06096}"/>
              </a:ext>
            </a:extLst>
          </p:cNvPr>
          <p:cNvSpPr>
            <a:spLocks noChangeArrowheads="1"/>
          </p:cNvSpPr>
          <p:nvPr/>
        </p:nvSpPr>
        <p:spPr bwMode="auto">
          <a:xfrm>
            <a:off x="0" y="113184"/>
            <a:ext cx="312906" cy="230832"/>
          </a:xfrm>
          <a:prstGeom prst="rect">
            <a:avLst/>
          </a:prstGeom>
          <a:solidFill>
            <a:srgbClr val="13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EBEBEB"/>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153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ADEC-9F08-4DCD-B838-A11224DCE298}"/>
              </a:ext>
            </a:extLst>
          </p:cNvPr>
          <p:cNvSpPr>
            <a:spLocks noGrp="1"/>
          </p:cNvSpPr>
          <p:nvPr>
            <p:ph type="title"/>
          </p:nvPr>
        </p:nvSpPr>
        <p:spPr/>
        <p:txBody>
          <a:bodyPr/>
          <a:lstStyle/>
          <a:p>
            <a:r>
              <a:rPr lang="en-IN" dirty="0"/>
              <a:t>ALGORITHM/ SOURCE CODE/ IMPLEMENTATION</a:t>
            </a:r>
          </a:p>
        </p:txBody>
      </p:sp>
      <p:sp>
        <p:nvSpPr>
          <p:cNvPr id="3" name="Content Placeholder 2">
            <a:extLst>
              <a:ext uri="{FF2B5EF4-FFF2-40B4-BE49-F238E27FC236}">
                <a16:creationId xmlns:a16="http://schemas.microsoft.com/office/drawing/2014/main" id="{46BDAC04-3446-4601-AA18-DBA60832523A}"/>
              </a:ext>
            </a:extLst>
          </p:cNvPr>
          <p:cNvSpPr>
            <a:spLocks noGrp="1"/>
          </p:cNvSpPr>
          <p:nvPr>
            <p:ph idx="1"/>
          </p:nvPr>
        </p:nvSpPr>
        <p:spPr>
          <a:xfrm>
            <a:off x="720000" y="1233996"/>
            <a:ext cx="10728325" cy="4534979"/>
          </a:xfrm>
        </p:spPr>
        <p:txBody>
          <a:bodyPr>
            <a:normAutofit fontScale="25000" lnSpcReduction="20000"/>
          </a:bodyPr>
          <a:lstStyle/>
          <a:p>
            <a:pPr marL="0" indent="0">
              <a:buNone/>
            </a:pPr>
            <a:r>
              <a:rPr lang="en-IN" sz="4400" dirty="0"/>
              <a:t>Home</a:t>
            </a:r>
          </a:p>
          <a:p>
            <a:pPr marL="0" indent="0">
              <a:buNone/>
            </a:pP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err="1">
                <a:ln>
                  <a:noFill/>
                </a:ln>
                <a:solidFill>
                  <a:srgbClr val="FFFFFF"/>
                </a:solidFill>
                <a:effectLst/>
                <a:latin typeface="Consolas" panose="020B0609020204030204" pitchFamily="49" charset="0"/>
              </a:rPr>
              <a:t>backgroundColor</a:t>
            </a:r>
            <a:r>
              <a:rPr kumimoji="0" lang="en-US" altLang="en-US" sz="4400" b="0" i="0" u="none" strike="noStrike" cap="none" normalizeH="0" baseline="0" dirty="0">
                <a:ln>
                  <a:noFill/>
                </a:ln>
                <a:solidFill>
                  <a:srgbClr val="EBEBEB"/>
                </a:solidFill>
                <a:effectLst/>
                <a:latin typeface="Consolas" panose="020B0609020204030204" pitchFamily="49" charset="0"/>
              </a:rPr>
              <a:t>: </a:t>
            </a:r>
            <a:r>
              <a:rPr kumimoji="0" lang="en-US" altLang="en-US" sz="4400" b="0" i="0" u="none" strike="noStrike" cap="none" normalizeH="0" baseline="0" dirty="0" err="1">
                <a:ln>
                  <a:noFill/>
                </a:ln>
                <a:solidFill>
                  <a:srgbClr val="FFFFFF"/>
                </a:solidFill>
                <a:effectLst/>
                <a:latin typeface="Consolas" panose="020B0609020204030204" pitchFamily="49" charset="0"/>
              </a:rPr>
              <a:t>kOrderColor</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a:ln>
                  <a:noFill/>
                </a:ln>
                <a:solidFill>
                  <a:srgbClr val="EBEBEB"/>
                </a:solidFill>
                <a:effectLst/>
                <a:latin typeface="Consolas" panose="020B0609020204030204" pitchFamily="49" charset="0"/>
              </a:rPr>
              <a:t>)</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err="1">
                <a:ln>
                  <a:noFill/>
                </a:ln>
                <a:solidFill>
                  <a:srgbClr val="FFCF40"/>
                </a:solidFill>
                <a:effectLst/>
                <a:latin typeface="Consolas" panose="020B0609020204030204" pitchFamily="49" charset="0"/>
              </a:rPr>
              <a:t>BottomNavigationBarItem</a:t>
            </a:r>
            <a:r>
              <a:rPr kumimoji="0" lang="en-US" altLang="en-US" sz="4400" b="0" i="0" u="none" strike="noStrike" cap="none" normalizeH="0" baseline="0" dirty="0">
                <a:ln>
                  <a:noFill/>
                </a:ln>
                <a:solidFill>
                  <a:srgbClr val="EBEBEB"/>
                </a:solidFill>
                <a:effectLst/>
                <a:latin typeface="Consolas" panose="020B0609020204030204" pitchFamily="49" charset="0"/>
              </a:rPr>
              <a:t>(</a:t>
            </a:r>
            <a:br>
              <a:rPr kumimoji="0" lang="en-US" altLang="en-US" sz="4400" b="0" i="0" u="none" strike="noStrike" cap="none" normalizeH="0" baseline="0" dirty="0">
                <a:ln>
                  <a:noFill/>
                </a:ln>
                <a:solidFill>
                  <a:srgbClr val="EBEBEB"/>
                </a:solidFill>
                <a:effectLst/>
                <a:latin typeface="Consolas" panose="020B0609020204030204" pitchFamily="49" charset="0"/>
              </a:rPr>
            </a:br>
            <a:r>
              <a:rPr kumimoji="0" lang="en-US" altLang="en-US" sz="4400" b="0" i="0" u="none" strike="noStrike" cap="none" normalizeH="0" baseline="0" dirty="0">
                <a:ln>
                  <a:noFill/>
                </a:ln>
                <a:solidFill>
                  <a:srgbClr val="EBEBEB"/>
                </a:solidFill>
                <a:effectLst/>
                <a:latin typeface="Consolas" panose="020B0609020204030204" pitchFamily="49" charset="0"/>
              </a:rPr>
              <a:t>            </a:t>
            </a:r>
            <a:r>
              <a:rPr kumimoji="0" lang="en-US" altLang="en-US" sz="4400" b="0" i="0" u="none" strike="noStrike" cap="none" normalizeH="0" baseline="0" dirty="0">
                <a:ln>
                  <a:noFill/>
                </a:ln>
                <a:solidFill>
                  <a:srgbClr val="FFFFFF"/>
                </a:solidFill>
                <a:effectLst/>
                <a:latin typeface="Consolas" panose="020B0609020204030204" pitchFamily="49" charset="0"/>
              </a:rPr>
              <a:t>icon</a:t>
            </a:r>
            <a:r>
              <a:rPr kumimoji="0" lang="en-US" altLang="en-US" sz="4400" b="0" i="0" u="none" strike="noStrike" cap="none" normalizeH="0" baseline="0" dirty="0">
                <a:ln>
                  <a:noFill/>
                </a:ln>
                <a:solidFill>
                  <a:srgbClr val="EBEBEB"/>
                </a:solidFill>
                <a:effectLst/>
                <a:latin typeface="Consolas" panose="020B0609020204030204" pitchFamily="49" charset="0"/>
              </a:rPr>
              <a:t>: </a:t>
            </a:r>
            <a:r>
              <a:rPr kumimoji="0" lang="en-US" altLang="en-US" sz="4400" b="0" i="0" u="none" strike="noStrike" cap="none" normalizeH="0" baseline="0" dirty="0">
                <a:ln>
                  <a:noFill/>
                </a:ln>
                <a:solidFill>
                  <a:srgbClr val="FFCF40"/>
                </a:solidFill>
                <a:effectLst/>
                <a:latin typeface="Consolas" panose="020B0609020204030204" pitchFamily="49" charset="0"/>
              </a:rPr>
              <a:t>Icon</a:t>
            </a:r>
            <a:r>
              <a:rPr kumimoji="0" lang="en-US" altLang="en-US" sz="4400" b="0" i="0" u="none" strike="noStrike" cap="none" normalizeH="0" baseline="0" dirty="0">
                <a:ln>
                  <a:noFill/>
                </a:ln>
                <a:solidFill>
                  <a:srgbClr val="EBEBEB"/>
                </a:solidFill>
                <a:effectLst/>
                <a:latin typeface="Consolas" panose="020B0609020204030204" pitchFamily="49" charset="0"/>
              </a:rPr>
              <a:t>(</a:t>
            </a:r>
            <a:r>
              <a:rPr kumimoji="0" lang="en-US" altLang="en-US" sz="4400" b="0" i="0" u="none" strike="noStrike" cap="none" normalizeH="0" baseline="0" dirty="0" err="1">
                <a:ln>
                  <a:noFill/>
                </a:ln>
                <a:solidFill>
                  <a:srgbClr val="FFFFFF"/>
                </a:solidFill>
                <a:effectLst/>
                <a:latin typeface="Consolas" panose="020B0609020204030204" pitchFamily="49" charset="0"/>
              </a:rPr>
              <a:t>Icons</a:t>
            </a:r>
            <a:r>
              <a:rPr kumimoji="0" lang="en-US" altLang="en-US" sz="4400" b="0" i="0" u="none" strike="noStrike" cap="none" normalizeH="0" baseline="0" dirty="0" err="1">
                <a:ln>
                  <a:noFill/>
                </a:ln>
                <a:solidFill>
                  <a:srgbClr val="EBEBEB"/>
                </a:solidFill>
                <a:effectLst/>
                <a:latin typeface="Consolas" panose="020B0609020204030204" pitchFamily="49" charset="0"/>
              </a:rPr>
              <a:t>.</a:t>
            </a:r>
            <a:r>
              <a:rPr kumimoji="0" lang="en-US" altLang="en-US" sz="4400" b="0" i="1" u="none" strike="noStrike" cap="none" normalizeH="0" baseline="0" dirty="0" err="1">
                <a:ln>
                  <a:noFill/>
                </a:ln>
                <a:solidFill>
                  <a:srgbClr val="ED94FF"/>
                </a:solidFill>
                <a:effectLst/>
                <a:latin typeface="Consolas" panose="020B0609020204030204" pitchFamily="49" charset="0"/>
              </a:rPr>
              <a:t>dashboard</a:t>
            </a:r>
            <a:r>
              <a:rPr kumimoji="0" lang="en-US" altLang="en-US" sz="4400" b="0" i="0" u="none" strike="noStrike" cap="none" normalizeH="0" baseline="0" dirty="0">
                <a:ln>
                  <a:noFill/>
                </a:ln>
                <a:solidFill>
                  <a:srgbClr val="EBEBEB"/>
                </a:solidFill>
                <a:effectLst/>
                <a:latin typeface="Consolas" panose="020B0609020204030204" pitchFamily="49" charset="0"/>
              </a:rPr>
              <a:t>)</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a:ln>
                  <a:noFill/>
                </a:ln>
                <a:solidFill>
                  <a:srgbClr val="FFFFFF"/>
                </a:solidFill>
                <a:effectLst/>
                <a:latin typeface="Consolas" panose="020B0609020204030204" pitchFamily="49" charset="0"/>
              </a:rPr>
              <a:t>label</a:t>
            </a:r>
            <a:r>
              <a:rPr kumimoji="0" lang="en-US" altLang="en-US" sz="4400" b="0" i="0" u="none" strike="noStrike" cap="none" normalizeH="0" baseline="0" dirty="0">
                <a:ln>
                  <a:noFill/>
                </a:ln>
                <a:solidFill>
                  <a:srgbClr val="EBEBEB"/>
                </a:solidFill>
                <a:effectLst/>
                <a:latin typeface="Consolas" panose="020B0609020204030204" pitchFamily="49" charset="0"/>
              </a:rPr>
              <a:t>: </a:t>
            </a:r>
            <a:r>
              <a:rPr kumimoji="0" lang="en-US" altLang="en-US" sz="4400" b="0" i="0" u="none" strike="noStrike" cap="none" normalizeH="0" baseline="0" dirty="0">
                <a:ln>
                  <a:noFill/>
                </a:ln>
                <a:solidFill>
                  <a:srgbClr val="54B33E"/>
                </a:solidFill>
                <a:effectLst/>
                <a:latin typeface="Consolas" panose="020B0609020204030204" pitchFamily="49" charset="0"/>
              </a:rPr>
              <a:t>'Dashboard'</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err="1">
                <a:ln>
                  <a:noFill/>
                </a:ln>
                <a:solidFill>
                  <a:srgbClr val="FFFFFF"/>
                </a:solidFill>
                <a:effectLst/>
                <a:latin typeface="Consolas" panose="020B0609020204030204" pitchFamily="49" charset="0"/>
              </a:rPr>
              <a:t>backgroundColor</a:t>
            </a:r>
            <a:r>
              <a:rPr kumimoji="0" lang="en-US" altLang="en-US" sz="4400" b="0" i="0" u="none" strike="noStrike" cap="none" normalizeH="0" baseline="0" dirty="0">
                <a:ln>
                  <a:noFill/>
                </a:ln>
                <a:solidFill>
                  <a:srgbClr val="EBEBEB"/>
                </a:solidFill>
                <a:effectLst/>
                <a:latin typeface="Consolas" panose="020B0609020204030204" pitchFamily="49" charset="0"/>
              </a:rPr>
              <a:t>: </a:t>
            </a:r>
            <a:r>
              <a:rPr kumimoji="0" lang="en-US" altLang="en-US" sz="4400" b="0" i="0" u="none" strike="noStrike" cap="none" normalizeH="0" baseline="0" dirty="0" err="1">
                <a:ln>
                  <a:noFill/>
                </a:ln>
                <a:solidFill>
                  <a:srgbClr val="FFFFFF"/>
                </a:solidFill>
                <a:effectLst/>
                <a:latin typeface="Consolas" panose="020B0609020204030204" pitchFamily="49" charset="0"/>
              </a:rPr>
              <a:t>kDashBoardColor</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a:ln>
                  <a:noFill/>
                </a:ln>
                <a:solidFill>
                  <a:srgbClr val="EBEBEB"/>
                </a:solidFill>
                <a:effectLst/>
                <a:latin typeface="Consolas" panose="020B0609020204030204" pitchFamily="49" charset="0"/>
              </a:rPr>
              <a:t>)</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err="1">
                <a:ln>
                  <a:noFill/>
                </a:ln>
                <a:solidFill>
                  <a:srgbClr val="FFCF40"/>
                </a:solidFill>
                <a:effectLst/>
                <a:latin typeface="Consolas" panose="020B0609020204030204" pitchFamily="49" charset="0"/>
              </a:rPr>
              <a:t>BottomNavigationBarItem</a:t>
            </a:r>
            <a:r>
              <a:rPr kumimoji="0" lang="en-US" altLang="en-US" sz="4400" b="0" i="0" u="none" strike="noStrike" cap="none" normalizeH="0" baseline="0" dirty="0">
                <a:ln>
                  <a:noFill/>
                </a:ln>
                <a:solidFill>
                  <a:srgbClr val="EBEBEB"/>
                </a:solidFill>
                <a:effectLst/>
                <a:latin typeface="Consolas" panose="020B0609020204030204" pitchFamily="49" charset="0"/>
              </a:rPr>
              <a:t>(</a:t>
            </a:r>
            <a:br>
              <a:rPr kumimoji="0" lang="en-US" altLang="en-US" sz="4400" b="0" i="0" u="none" strike="noStrike" cap="none" normalizeH="0" baseline="0" dirty="0">
                <a:ln>
                  <a:noFill/>
                </a:ln>
                <a:solidFill>
                  <a:srgbClr val="EBEBEB"/>
                </a:solidFill>
                <a:effectLst/>
                <a:latin typeface="Consolas" panose="020B0609020204030204" pitchFamily="49" charset="0"/>
              </a:rPr>
            </a:br>
            <a:r>
              <a:rPr kumimoji="0" lang="en-US" altLang="en-US" sz="4400" b="0" i="0" u="none" strike="noStrike" cap="none" normalizeH="0" baseline="0" dirty="0">
                <a:ln>
                  <a:noFill/>
                </a:ln>
                <a:solidFill>
                  <a:srgbClr val="EBEBEB"/>
                </a:solidFill>
                <a:effectLst/>
                <a:latin typeface="Consolas" panose="020B0609020204030204" pitchFamily="49" charset="0"/>
              </a:rPr>
              <a:t>            </a:t>
            </a:r>
            <a:r>
              <a:rPr kumimoji="0" lang="en-US" altLang="en-US" sz="4400" b="0" i="0" u="none" strike="noStrike" cap="none" normalizeH="0" baseline="0" dirty="0">
                <a:ln>
                  <a:noFill/>
                </a:ln>
                <a:solidFill>
                  <a:srgbClr val="FFFFFF"/>
                </a:solidFill>
                <a:effectLst/>
                <a:latin typeface="Consolas" panose="020B0609020204030204" pitchFamily="49" charset="0"/>
              </a:rPr>
              <a:t>icon</a:t>
            </a:r>
            <a:r>
              <a:rPr kumimoji="0" lang="en-US" altLang="en-US" sz="4400" b="0" i="0" u="none" strike="noStrike" cap="none" normalizeH="0" baseline="0" dirty="0">
                <a:ln>
                  <a:noFill/>
                </a:ln>
                <a:solidFill>
                  <a:srgbClr val="EBEBEB"/>
                </a:solidFill>
                <a:effectLst/>
                <a:latin typeface="Consolas" panose="020B0609020204030204" pitchFamily="49" charset="0"/>
              </a:rPr>
              <a:t>: </a:t>
            </a:r>
            <a:r>
              <a:rPr kumimoji="0" lang="en-US" altLang="en-US" sz="4400" b="0" i="0" u="none" strike="noStrike" cap="none" normalizeH="0" baseline="0" dirty="0">
                <a:ln>
                  <a:noFill/>
                </a:ln>
                <a:solidFill>
                  <a:srgbClr val="FFCF40"/>
                </a:solidFill>
                <a:effectLst/>
                <a:latin typeface="Consolas" panose="020B0609020204030204" pitchFamily="49" charset="0"/>
              </a:rPr>
              <a:t>Icon</a:t>
            </a:r>
            <a:r>
              <a:rPr kumimoji="0" lang="en-US" altLang="en-US" sz="4400" b="0" i="0" u="none" strike="noStrike" cap="none" normalizeH="0" baseline="0" dirty="0">
                <a:ln>
                  <a:noFill/>
                </a:ln>
                <a:solidFill>
                  <a:srgbClr val="EBEBEB"/>
                </a:solidFill>
                <a:effectLst/>
                <a:latin typeface="Consolas" panose="020B0609020204030204" pitchFamily="49" charset="0"/>
              </a:rPr>
              <a:t>(</a:t>
            </a:r>
            <a:r>
              <a:rPr kumimoji="0" lang="en-US" altLang="en-US" sz="4400" b="0" i="0" u="none" strike="noStrike" cap="none" normalizeH="0" baseline="0" dirty="0" err="1">
                <a:ln>
                  <a:noFill/>
                </a:ln>
                <a:solidFill>
                  <a:srgbClr val="FFFFFF"/>
                </a:solidFill>
                <a:effectLst/>
                <a:latin typeface="Consolas" panose="020B0609020204030204" pitchFamily="49" charset="0"/>
              </a:rPr>
              <a:t>Icons</a:t>
            </a:r>
            <a:r>
              <a:rPr kumimoji="0" lang="en-US" altLang="en-US" sz="4400" b="0" i="0" u="none" strike="noStrike" cap="none" normalizeH="0" baseline="0" dirty="0" err="1">
                <a:ln>
                  <a:noFill/>
                </a:ln>
                <a:solidFill>
                  <a:srgbClr val="EBEBEB"/>
                </a:solidFill>
                <a:effectLst/>
                <a:latin typeface="Consolas" panose="020B0609020204030204" pitchFamily="49" charset="0"/>
              </a:rPr>
              <a:t>.</a:t>
            </a:r>
            <a:r>
              <a:rPr kumimoji="0" lang="en-US" altLang="en-US" sz="4400" b="0" i="1" u="none" strike="noStrike" cap="none" normalizeH="0" baseline="0" dirty="0" err="1">
                <a:ln>
                  <a:noFill/>
                </a:ln>
                <a:solidFill>
                  <a:srgbClr val="ED94FF"/>
                </a:solidFill>
                <a:effectLst/>
                <a:latin typeface="Consolas" panose="020B0609020204030204" pitchFamily="49" charset="0"/>
              </a:rPr>
              <a:t>account_balance_wallet</a:t>
            </a:r>
            <a:r>
              <a:rPr kumimoji="0" lang="en-US" altLang="en-US" sz="4400" b="0" i="0" u="none" strike="noStrike" cap="none" normalizeH="0" baseline="0" dirty="0">
                <a:ln>
                  <a:noFill/>
                </a:ln>
                <a:solidFill>
                  <a:srgbClr val="EBEBEB"/>
                </a:solidFill>
                <a:effectLst/>
                <a:latin typeface="Consolas" panose="020B0609020204030204" pitchFamily="49" charset="0"/>
              </a:rPr>
              <a:t>)</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a:ln>
                  <a:noFill/>
                </a:ln>
                <a:solidFill>
                  <a:srgbClr val="FFFFFF"/>
                </a:solidFill>
                <a:effectLst/>
                <a:latin typeface="Consolas" panose="020B0609020204030204" pitchFamily="49" charset="0"/>
              </a:rPr>
              <a:t>label</a:t>
            </a:r>
            <a:r>
              <a:rPr kumimoji="0" lang="en-US" altLang="en-US" sz="4400" b="0" i="0" u="none" strike="noStrike" cap="none" normalizeH="0" baseline="0" dirty="0">
                <a:ln>
                  <a:noFill/>
                </a:ln>
                <a:solidFill>
                  <a:srgbClr val="EBEBEB"/>
                </a:solidFill>
                <a:effectLst/>
                <a:latin typeface="Consolas" panose="020B0609020204030204" pitchFamily="49" charset="0"/>
              </a:rPr>
              <a:t>: </a:t>
            </a:r>
            <a:r>
              <a:rPr kumimoji="0" lang="en-US" altLang="en-US" sz="4400" b="0" i="0" u="none" strike="noStrike" cap="none" normalizeH="0" baseline="0" dirty="0">
                <a:ln>
                  <a:noFill/>
                </a:ln>
                <a:solidFill>
                  <a:srgbClr val="54B33E"/>
                </a:solidFill>
                <a:effectLst/>
                <a:latin typeface="Consolas" panose="020B0609020204030204" pitchFamily="49" charset="0"/>
              </a:rPr>
              <a:t>'Wallet'</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err="1">
                <a:ln>
                  <a:noFill/>
                </a:ln>
                <a:solidFill>
                  <a:srgbClr val="FFFFFF"/>
                </a:solidFill>
                <a:effectLst/>
                <a:latin typeface="Consolas" panose="020B0609020204030204" pitchFamily="49" charset="0"/>
              </a:rPr>
              <a:t>backgroundColor</a:t>
            </a:r>
            <a:r>
              <a:rPr kumimoji="0" lang="en-US" altLang="en-US" sz="4400" b="0" i="0" u="none" strike="noStrike" cap="none" normalizeH="0" baseline="0" dirty="0">
                <a:ln>
                  <a:noFill/>
                </a:ln>
                <a:solidFill>
                  <a:srgbClr val="EBEBEB"/>
                </a:solidFill>
                <a:effectLst/>
                <a:latin typeface="Consolas" panose="020B0609020204030204" pitchFamily="49" charset="0"/>
              </a:rPr>
              <a:t>: </a:t>
            </a:r>
            <a:r>
              <a:rPr kumimoji="0" lang="en-US" altLang="en-US" sz="4400" b="0" i="0" u="none" strike="noStrike" cap="none" normalizeH="0" baseline="0" dirty="0" err="1">
                <a:ln>
                  <a:noFill/>
                </a:ln>
                <a:solidFill>
                  <a:srgbClr val="FFFFFF"/>
                </a:solidFill>
                <a:effectLst/>
                <a:latin typeface="Consolas" panose="020B0609020204030204" pitchFamily="49" charset="0"/>
              </a:rPr>
              <a:t>kWalletColor</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a:ln>
                  <a:noFill/>
                </a:ln>
                <a:solidFill>
                  <a:srgbClr val="EBEBEB"/>
                </a:solidFill>
                <a:effectLst/>
                <a:latin typeface="Consolas" panose="020B0609020204030204" pitchFamily="49" charset="0"/>
              </a:rPr>
              <a:t>)</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a:ln>
                  <a:noFill/>
                </a:ln>
                <a:solidFill>
                  <a:srgbClr val="EBEBEB"/>
                </a:solidFill>
                <a:effectLst/>
                <a:latin typeface="Consolas" panose="020B0609020204030204" pitchFamily="49" charset="0"/>
              </a:rPr>
              <a:t>]</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err="1">
                <a:ln>
                  <a:noFill/>
                </a:ln>
                <a:solidFill>
                  <a:srgbClr val="FFFFFF"/>
                </a:solidFill>
                <a:effectLst/>
                <a:latin typeface="Consolas" panose="020B0609020204030204" pitchFamily="49" charset="0"/>
              </a:rPr>
              <a:t>onTap</a:t>
            </a:r>
            <a:r>
              <a:rPr kumimoji="0" lang="en-US" altLang="en-US" sz="4400" b="0" i="0" u="none" strike="noStrike" cap="none" normalizeH="0" baseline="0" dirty="0">
                <a:ln>
                  <a:noFill/>
                </a:ln>
                <a:solidFill>
                  <a:srgbClr val="EBEBEB"/>
                </a:solidFill>
                <a:effectLst/>
                <a:latin typeface="Consolas" panose="020B0609020204030204" pitchFamily="49" charset="0"/>
              </a:rPr>
              <a:t>: (</a:t>
            </a:r>
            <a:r>
              <a:rPr kumimoji="0" lang="en-US" altLang="en-US" sz="4400" b="0" i="0" u="none" strike="noStrike" cap="none" normalizeH="0" baseline="0" dirty="0">
                <a:ln>
                  <a:noFill/>
                </a:ln>
                <a:solidFill>
                  <a:srgbClr val="FFFFFF"/>
                </a:solidFill>
                <a:effectLst/>
                <a:latin typeface="Consolas" panose="020B0609020204030204" pitchFamily="49" charset="0"/>
              </a:rPr>
              <a:t>index</a:t>
            </a:r>
            <a:r>
              <a:rPr kumimoji="0" lang="en-US" altLang="en-US" sz="4400" b="0" i="0" u="none" strike="noStrike" cap="none" normalizeH="0" baseline="0" dirty="0">
                <a:ln>
                  <a:noFill/>
                </a:ln>
                <a:solidFill>
                  <a:srgbClr val="EBEBEB"/>
                </a:solidFill>
                <a:effectLst/>
                <a:latin typeface="Consolas" panose="020B0609020204030204" pitchFamily="49" charset="0"/>
              </a:rPr>
              <a:t>) {</a:t>
            </a:r>
            <a:br>
              <a:rPr kumimoji="0" lang="en-US" altLang="en-US" sz="4400" b="0" i="0" u="none" strike="noStrike" cap="none" normalizeH="0" baseline="0" dirty="0">
                <a:ln>
                  <a:noFill/>
                </a:ln>
                <a:solidFill>
                  <a:srgbClr val="EBEBEB"/>
                </a:solidFill>
                <a:effectLst/>
                <a:latin typeface="Consolas" panose="020B0609020204030204" pitchFamily="49" charset="0"/>
              </a:rPr>
            </a:br>
            <a:r>
              <a:rPr kumimoji="0" lang="en-US" altLang="en-US" sz="4400" b="0" i="0" u="none" strike="noStrike" cap="none" normalizeH="0" baseline="0" dirty="0">
                <a:ln>
                  <a:noFill/>
                </a:ln>
                <a:solidFill>
                  <a:srgbClr val="EBEBEB"/>
                </a:solidFill>
                <a:effectLst/>
                <a:latin typeface="Consolas" panose="020B0609020204030204" pitchFamily="49" charset="0"/>
              </a:rPr>
              <a:t>          </a:t>
            </a:r>
            <a:r>
              <a:rPr kumimoji="0" lang="en-US" altLang="en-US" sz="4400" b="0" i="0" u="none" strike="noStrike" cap="none" normalizeH="0" baseline="0" dirty="0" err="1">
                <a:ln>
                  <a:noFill/>
                </a:ln>
                <a:solidFill>
                  <a:srgbClr val="EBEBEB"/>
                </a:solidFill>
                <a:effectLst/>
                <a:latin typeface="Consolas" panose="020B0609020204030204" pitchFamily="49" charset="0"/>
              </a:rPr>
              <a:t>setState</a:t>
            </a:r>
            <a:r>
              <a:rPr kumimoji="0" lang="en-US" altLang="en-US" sz="4400" b="0" i="0" u="none" strike="noStrike" cap="none" normalizeH="0" baseline="0" dirty="0">
                <a:ln>
                  <a:noFill/>
                </a:ln>
                <a:solidFill>
                  <a:srgbClr val="EBEBEB"/>
                </a:solidFill>
                <a:effectLst/>
                <a:latin typeface="Consolas" panose="020B0609020204030204" pitchFamily="49" charset="0"/>
              </a:rPr>
              <a:t>(() {</a:t>
            </a:r>
            <a:br>
              <a:rPr kumimoji="0" lang="en-US" altLang="en-US" sz="4400" b="0" i="0" u="none" strike="noStrike" cap="none" normalizeH="0" baseline="0" dirty="0">
                <a:ln>
                  <a:noFill/>
                </a:ln>
                <a:solidFill>
                  <a:srgbClr val="EBEBEB"/>
                </a:solidFill>
                <a:effectLst/>
                <a:latin typeface="Consolas" panose="020B0609020204030204" pitchFamily="49" charset="0"/>
              </a:rPr>
            </a:br>
            <a:r>
              <a:rPr kumimoji="0" lang="en-US" altLang="en-US" sz="4400" b="0" i="0" u="none" strike="noStrike" cap="none" normalizeH="0" baseline="0" dirty="0">
                <a:ln>
                  <a:noFill/>
                </a:ln>
                <a:solidFill>
                  <a:srgbClr val="EBEBEB"/>
                </a:solidFill>
                <a:effectLst/>
                <a:latin typeface="Consolas" panose="020B0609020204030204" pitchFamily="49" charset="0"/>
              </a:rPr>
              <a:t>            </a:t>
            </a:r>
            <a:r>
              <a:rPr kumimoji="0" lang="en-US" altLang="en-US" sz="4400" b="0" i="0" u="none" strike="noStrike" cap="none" normalizeH="0" baseline="0" dirty="0">
                <a:ln>
                  <a:noFill/>
                </a:ln>
                <a:solidFill>
                  <a:srgbClr val="ED94FF"/>
                </a:solidFill>
                <a:effectLst/>
                <a:latin typeface="Consolas" panose="020B0609020204030204" pitchFamily="49" charset="0"/>
              </a:rPr>
              <a:t>_</a:t>
            </a:r>
            <a:r>
              <a:rPr kumimoji="0" lang="en-US" altLang="en-US" sz="4400" b="0" i="0" u="none" strike="noStrike" cap="none" normalizeH="0" baseline="0" dirty="0" err="1">
                <a:ln>
                  <a:noFill/>
                </a:ln>
                <a:solidFill>
                  <a:srgbClr val="ED94FF"/>
                </a:solidFill>
                <a:effectLst/>
                <a:latin typeface="Consolas" panose="020B0609020204030204" pitchFamily="49" charset="0"/>
              </a:rPr>
              <a:t>currentIndex</a:t>
            </a:r>
            <a:r>
              <a:rPr kumimoji="0" lang="en-US" altLang="en-US" sz="4400" b="0" i="0" u="none" strike="noStrike" cap="none" normalizeH="0" baseline="0" dirty="0">
                <a:ln>
                  <a:noFill/>
                </a:ln>
                <a:solidFill>
                  <a:srgbClr val="ED94FF"/>
                </a:solidFill>
                <a:effectLst/>
                <a:latin typeface="Consolas" panose="020B0609020204030204" pitchFamily="49" charset="0"/>
              </a:rPr>
              <a:t> </a:t>
            </a:r>
            <a:r>
              <a:rPr kumimoji="0" lang="en-US" altLang="en-US" sz="4400" b="0" i="0" u="none" strike="noStrike" cap="none" normalizeH="0" baseline="0" dirty="0">
                <a:ln>
                  <a:noFill/>
                </a:ln>
                <a:solidFill>
                  <a:srgbClr val="EBEBEB"/>
                </a:solidFill>
                <a:effectLst/>
                <a:latin typeface="Consolas" panose="020B0609020204030204" pitchFamily="49" charset="0"/>
              </a:rPr>
              <a:t>= </a:t>
            </a:r>
            <a:r>
              <a:rPr kumimoji="0" lang="en-US" altLang="en-US" sz="4400" b="0" i="0" u="none" strike="noStrike" cap="none" normalizeH="0" baseline="0" dirty="0">
                <a:ln>
                  <a:noFill/>
                </a:ln>
                <a:solidFill>
                  <a:srgbClr val="FFFFFF"/>
                </a:solidFill>
                <a:effectLst/>
                <a:latin typeface="Consolas" panose="020B0609020204030204" pitchFamily="49" charset="0"/>
              </a:rPr>
              <a:t>index</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a:ln>
                  <a:noFill/>
                </a:ln>
                <a:solidFill>
                  <a:srgbClr val="EBEBEB"/>
                </a:solidFill>
                <a:effectLst/>
                <a:latin typeface="Consolas" panose="020B0609020204030204" pitchFamily="49" charset="0"/>
              </a:rPr>
              <a:t>})</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a:ln>
                  <a:noFill/>
                </a:ln>
                <a:solidFill>
                  <a:srgbClr val="ED94FF"/>
                </a:solidFill>
                <a:effectLst/>
                <a:latin typeface="Consolas" panose="020B0609020204030204" pitchFamily="49" charset="0"/>
              </a:rPr>
              <a:t>_</a:t>
            </a:r>
            <a:r>
              <a:rPr kumimoji="0" lang="en-US" altLang="en-US" sz="4400" b="0" i="0" u="none" strike="noStrike" cap="none" normalizeH="0" baseline="0" dirty="0" err="1">
                <a:ln>
                  <a:noFill/>
                </a:ln>
                <a:solidFill>
                  <a:srgbClr val="ED94FF"/>
                </a:solidFill>
                <a:effectLst/>
                <a:latin typeface="Consolas" panose="020B0609020204030204" pitchFamily="49" charset="0"/>
              </a:rPr>
              <a:t>pageController</a:t>
            </a:r>
            <a:r>
              <a:rPr kumimoji="0" lang="en-US" altLang="en-US" sz="4400" b="0" i="0" u="none" strike="noStrike" cap="none" normalizeH="0" baseline="0" dirty="0" err="1">
                <a:ln>
                  <a:noFill/>
                </a:ln>
                <a:solidFill>
                  <a:srgbClr val="EBEBEB"/>
                </a:solidFill>
                <a:effectLst/>
                <a:latin typeface="Consolas" panose="020B0609020204030204" pitchFamily="49" charset="0"/>
              </a:rPr>
              <a:t>.jumpToPage</a:t>
            </a:r>
            <a:r>
              <a:rPr kumimoji="0" lang="en-US" altLang="en-US" sz="4400" b="0" i="0" u="none" strike="noStrike" cap="none" normalizeH="0" baseline="0" dirty="0">
                <a:ln>
                  <a:noFill/>
                </a:ln>
                <a:solidFill>
                  <a:srgbClr val="EBEBEB"/>
                </a:solidFill>
                <a:effectLst/>
                <a:latin typeface="Consolas" panose="020B0609020204030204" pitchFamily="49" charset="0"/>
              </a:rPr>
              <a:t>(</a:t>
            </a:r>
            <a:r>
              <a:rPr kumimoji="0" lang="en-US" altLang="en-US" sz="4400" b="0" i="0" u="none" strike="noStrike" cap="none" normalizeH="0" baseline="0" dirty="0">
                <a:ln>
                  <a:noFill/>
                </a:ln>
                <a:solidFill>
                  <a:srgbClr val="FFFFFF"/>
                </a:solidFill>
                <a:effectLst/>
                <a:latin typeface="Consolas" panose="020B0609020204030204" pitchFamily="49" charset="0"/>
              </a:rPr>
              <a:t>index</a:t>
            </a:r>
            <a:r>
              <a:rPr kumimoji="0" lang="en-US" altLang="en-US" sz="4400" b="0" i="0" u="none" strike="noStrike" cap="none" normalizeH="0" baseline="0" dirty="0">
                <a:ln>
                  <a:noFill/>
                </a:ln>
                <a:solidFill>
                  <a:srgbClr val="EBEBEB"/>
                </a:solidFill>
                <a:effectLst/>
                <a:latin typeface="Consolas" panose="020B0609020204030204" pitchFamily="49" charset="0"/>
              </a:rPr>
              <a:t>)</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a:ln>
                  <a:noFill/>
                </a:ln>
                <a:solidFill>
                  <a:srgbClr val="EBEBEB"/>
                </a:solidFill>
                <a:effectLst/>
                <a:latin typeface="Consolas" panose="020B0609020204030204" pitchFamily="49" charset="0"/>
              </a:rPr>
              <a:t>}</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err="1">
                <a:ln>
                  <a:noFill/>
                </a:ln>
                <a:solidFill>
                  <a:srgbClr val="FFFFFF"/>
                </a:solidFill>
                <a:effectLst/>
                <a:latin typeface="Consolas" panose="020B0609020204030204" pitchFamily="49" charset="0"/>
              </a:rPr>
              <a:t>currentIndex</a:t>
            </a:r>
            <a:r>
              <a:rPr kumimoji="0" lang="en-US" altLang="en-US" sz="4400" b="0" i="0" u="none" strike="noStrike" cap="none" normalizeH="0" baseline="0" dirty="0">
                <a:ln>
                  <a:noFill/>
                </a:ln>
                <a:solidFill>
                  <a:srgbClr val="EBEBEB"/>
                </a:solidFill>
                <a:effectLst/>
                <a:latin typeface="Consolas" panose="020B0609020204030204" pitchFamily="49" charset="0"/>
              </a:rPr>
              <a:t>: </a:t>
            </a:r>
            <a:r>
              <a:rPr kumimoji="0" lang="en-US" altLang="en-US" sz="4400" b="0" i="0" u="none" strike="noStrike" cap="none" normalizeH="0" baseline="0" dirty="0">
                <a:ln>
                  <a:noFill/>
                </a:ln>
                <a:solidFill>
                  <a:srgbClr val="ED94FF"/>
                </a:solidFill>
                <a:effectLst/>
                <a:latin typeface="Consolas" panose="020B0609020204030204" pitchFamily="49" charset="0"/>
              </a:rPr>
              <a:t>_</a:t>
            </a:r>
            <a:r>
              <a:rPr kumimoji="0" lang="en-US" altLang="en-US" sz="4400" b="0" i="0" u="none" strike="noStrike" cap="none" normalizeH="0" baseline="0" dirty="0" err="1">
                <a:ln>
                  <a:noFill/>
                </a:ln>
                <a:solidFill>
                  <a:srgbClr val="ED94FF"/>
                </a:solidFill>
                <a:effectLst/>
                <a:latin typeface="Consolas" panose="020B0609020204030204" pitchFamily="49" charset="0"/>
              </a:rPr>
              <a:t>currentIndex</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a:ln>
                  <a:noFill/>
                </a:ln>
                <a:solidFill>
                  <a:srgbClr val="EBEBEB"/>
                </a:solidFill>
                <a:effectLst/>
                <a:latin typeface="Consolas" panose="020B0609020204030204" pitchFamily="49" charset="0"/>
              </a:rPr>
              <a:t>)</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a:ln>
                  <a:noFill/>
                </a:ln>
                <a:solidFill>
                  <a:srgbClr val="EBEBEB"/>
                </a:solidFill>
                <a:effectLst/>
                <a:latin typeface="Consolas" panose="020B0609020204030204" pitchFamily="49" charset="0"/>
              </a:rPr>
              <a:t>)</a:t>
            </a:r>
            <a:r>
              <a:rPr kumimoji="0" lang="en-US" altLang="en-US" sz="4400" b="1" i="0" u="none" strike="noStrike" cap="none" normalizeH="0" baseline="0" dirty="0">
                <a:ln>
                  <a:noFill/>
                </a:ln>
                <a:solidFill>
                  <a:srgbClr val="ED864A"/>
                </a:solidFill>
                <a:effectLst/>
                <a:latin typeface="Consolas" panose="020B0609020204030204" pitchFamily="49" charset="0"/>
              </a:rPr>
              <a:t>;</a:t>
            </a:r>
            <a:br>
              <a:rPr kumimoji="0" lang="en-US" altLang="en-US" sz="4400" b="1" i="0" u="none" strike="noStrike" cap="none" normalizeH="0" baseline="0" dirty="0">
                <a:ln>
                  <a:noFill/>
                </a:ln>
                <a:solidFill>
                  <a:srgbClr val="ED864A"/>
                </a:solidFill>
                <a:effectLst/>
                <a:latin typeface="Consolas" panose="020B0609020204030204" pitchFamily="49" charset="0"/>
              </a:rPr>
            </a:br>
            <a:r>
              <a:rPr kumimoji="0" lang="en-US" altLang="en-US" sz="4400" b="1" i="0" u="none" strike="noStrike" cap="none" normalizeH="0" baseline="0" dirty="0">
                <a:ln>
                  <a:noFill/>
                </a:ln>
                <a:solidFill>
                  <a:srgbClr val="ED864A"/>
                </a:solidFill>
                <a:effectLst/>
                <a:latin typeface="Consolas" panose="020B0609020204030204" pitchFamily="49" charset="0"/>
              </a:rPr>
              <a:t>  </a:t>
            </a:r>
            <a:r>
              <a:rPr kumimoji="0" lang="en-US" altLang="en-US" sz="4400" b="0" i="0" u="none" strike="noStrike" cap="none" normalizeH="0" baseline="0" dirty="0">
                <a:ln>
                  <a:noFill/>
                </a:ln>
                <a:solidFill>
                  <a:srgbClr val="EBEBEB"/>
                </a:solidFill>
                <a:effectLst/>
                <a:latin typeface="Consolas" panose="020B0609020204030204" pitchFamily="49" charset="0"/>
              </a:rPr>
              <a:t>}</a:t>
            </a:r>
            <a:br>
              <a:rPr kumimoji="0" lang="en-US" altLang="en-US" sz="4400" b="0" i="0" u="none" strike="noStrike" cap="none" normalizeH="0" baseline="0" dirty="0">
                <a:ln>
                  <a:noFill/>
                </a:ln>
                <a:solidFill>
                  <a:srgbClr val="EBEBEB"/>
                </a:solidFill>
                <a:effectLst/>
                <a:latin typeface="Consolas" panose="020B0609020204030204" pitchFamily="49" charset="0"/>
              </a:rPr>
            </a:br>
            <a:r>
              <a:rPr kumimoji="0" lang="en-US" altLang="en-US" sz="4400" b="0" i="0" u="none" strike="noStrike" cap="none" normalizeH="0" baseline="0" dirty="0">
                <a:ln>
                  <a:noFill/>
                </a:ln>
                <a:solidFill>
                  <a:srgbClr val="EBEBEB"/>
                </a:solidFill>
                <a:effectLst/>
                <a:latin typeface="Consolas" panose="020B0609020204030204" pitchFamily="49" charset="0"/>
              </a:rPr>
              <a:t>}</a:t>
            </a:r>
            <a:endParaRPr lang="en-IN" sz="4400" dirty="0"/>
          </a:p>
        </p:txBody>
      </p:sp>
      <p:sp>
        <p:nvSpPr>
          <p:cNvPr id="4" name="Rectangle 1">
            <a:extLst>
              <a:ext uri="{FF2B5EF4-FFF2-40B4-BE49-F238E27FC236}">
                <a16:creationId xmlns:a16="http://schemas.microsoft.com/office/drawing/2014/main" id="{A4088B73-C76A-4694-9B2F-3E22706D3F27}"/>
              </a:ext>
            </a:extLst>
          </p:cNvPr>
          <p:cNvSpPr>
            <a:spLocks noChangeArrowheads="1"/>
          </p:cNvSpPr>
          <p:nvPr/>
        </p:nvSpPr>
        <p:spPr bwMode="auto">
          <a:xfrm>
            <a:off x="0" y="43934"/>
            <a:ext cx="184731" cy="369332"/>
          </a:xfrm>
          <a:prstGeom prst="rect">
            <a:avLst/>
          </a:prstGeom>
          <a:solidFill>
            <a:srgbClr val="13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A50A1D-518F-4BD8-9AAD-16688AC06096}"/>
              </a:ext>
            </a:extLst>
          </p:cNvPr>
          <p:cNvSpPr>
            <a:spLocks noChangeArrowheads="1"/>
          </p:cNvSpPr>
          <p:nvPr/>
        </p:nvSpPr>
        <p:spPr bwMode="auto">
          <a:xfrm>
            <a:off x="0" y="113184"/>
            <a:ext cx="312906" cy="230832"/>
          </a:xfrm>
          <a:prstGeom prst="rect">
            <a:avLst/>
          </a:prstGeom>
          <a:solidFill>
            <a:srgbClr val="13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EBEBEB"/>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8074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25B5-A89C-4CB8-BA2E-17493364DEED}"/>
              </a:ext>
            </a:extLst>
          </p:cNvPr>
          <p:cNvSpPr>
            <a:spLocks noGrp="1"/>
          </p:cNvSpPr>
          <p:nvPr>
            <p:ph type="title"/>
          </p:nvPr>
        </p:nvSpPr>
        <p:spPr>
          <a:xfrm>
            <a:off x="731839" y="228600"/>
            <a:ext cx="10728322" cy="452218"/>
          </a:xfrm>
        </p:spPr>
        <p:txBody>
          <a:bodyPr>
            <a:normAutofit fontScale="90000"/>
          </a:bodyPr>
          <a:lstStyle/>
          <a:p>
            <a:r>
              <a:rPr lang="en-IN" dirty="0"/>
              <a:t>CLIENT SCREENSHOTS</a:t>
            </a:r>
          </a:p>
        </p:txBody>
      </p:sp>
      <p:pic>
        <p:nvPicPr>
          <p:cNvPr id="9" name="Content Placeholder 8">
            <a:extLst>
              <a:ext uri="{FF2B5EF4-FFF2-40B4-BE49-F238E27FC236}">
                <a16:creationId xmlns:a16="http://schemas.microsoft.com/office/drawing/2014/main" id="{2519F648-0C4F-4F42-A80E-A380D64EDF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696" y="1181099"/>
            <a:ext cx="3062277" cy="5448302"/>
          </a:xfrm>
          <a:prstGeom prst="rect">
            <a:avLst/>
          </a:prstGeom>
        </p:spPr>
      </p:pic>
      <p:sp>
        <p:nvSpPr>
          <p:cNvPr id="13" name="TextBox 12">
            <a:extLst>
              <a:ext uri="{FF2B5EF4-FFF2-40B4-BE49-F238E27FC236}">
                <a16:creationId xmlns:a16="http://schemas.microsoft.com/office/drawing/2014/main" id="{AAE80A7D-A43C-4D25-8597-C257042316E8}"/>
              </a:ext>
            </a:extLst>
          </p:cNvPr>
          <p:cNvSpPr txBox="1"/>
          <p:nvPr/>
        </p:nvSpPr>
        <p:spPr>
          <a:xfrm>
            <a:off x="2218798" y="746292"/>
            <a:ext cx="2338141" cy="369332"/>
          </a:xfrm>
          <a:prstGeom prst="rect">
            <a:avLst/>
          </a:prstGeom>
          <a:noFill/>
        </p:spPr>
        <p:txBody>
          <a:bodyPr wrap="none" rtlCol="0">
            <a:spAutoFit/>
          </a:bodyPr>
          <a:lstStyle/>
          <a:p>
            <a:r>
              <a:rPr lang="en-IN" dirty="0"/>
              <a:t>Client Splash Screen</a:t>
            </a:r>
          </a:p>
        </p:txBody>
      </p:sp>
      <p:pic>
        <p:nvPicPr>
          <p:cNvPr id="15" name="Picture 14">
            <a:extLst>
              <a:ext uri="{FF2B5EF4-FFF2-40B4-BE49-F238E27FC236}">
                <a16:creationId xmlns:a16="http://schemas.microsoft.com/office/drawing/2014/main" id="{7013D544-FFD6-4EAB-BD40-65F52B2045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1637" y="1181099"/>
            <a:ext cx="3062277" cy="5448301"/>
          </a:xfrm>
          <a:prstGeom prst="rect">
            <a:avLst/>
          </a:prstGeom>
        </p:spPr>
      </p:pic>
      <p:sp>
        <p:nvSpPr>
          <p:cNvPr id="17" name="TextBox 16">
            <a:extLst>
              <a:ext uri="{FF2B5EF4-FFF2-40B4-BE49-F238E27FC236}">
                <a16:creationId xmlns:a16="http://schemas.microsoft.com/office/drawing/2014/main" id="{E6B08F26-4864-42A6-A520-4AB0F2F14CB3}"/>
              </a:ext>
            </a:extLst>
          </p:cNvPr>
          <p:cNvSpPr txBox="1"/>
          <p:nvPr/>
        </p:nvSpPr>
        <p:spPr>
          <a:xfrm>
            <a:off x="6171740" y="746292"/>
            <a:ext cx="4314514" cy="369332"/>
          </a:xfrm>
          <a:prstGeom prst="rect">
            <a:avLst/>
          </a:prstGeom>
          <a:noFill/>
        </p:spPr>
        <p:txBody>
          <a:bodyPr wrap="none" rtlCol="0">
            <a:spAutoFit/>
          </a:bodyPr>
          <a:lstStyle/>
          <a:p>
            <a:r>
              <a:rPr lang="en-IN" dirty="0"/>
              <a:t>Client Profile and Orders details Screen</a:t>
            </a:r>
          </a:p>
        </p:txBody>
      </p:sp>
    </p:spTree>
    <p:extLst>
      <p:ext uri="{BB962C8B-B14F-4D97-AF65-F5344CB8AC3E}">
        <p14:creationId xmlns:p14="http://schemas.microsoft.com/office/powerpoint/2010/main" val="167674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562C77-F273-49AF-827A-E524E52E6A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8199" y="1219200"/>
            <a:ext cx="3062276" cy="5448300"/>
          </a:xfrm>
        </p:spPr>
      </p:pic>
      <p:pic>
        <p:nvPicPr>
          <p:cNvPr id="8" name="Content Placeholder 3">
            <a:extLst>
              <a:ext uri="{FF2B5EF4-FFF2-40B4-BE49-F238E27FC236}">
                <a16:creationId xmlns:a16="http://schemas.microsoft.com/office/drawing/2014/main" id="{0F8F49A1-D691-4CB2-A6B1-AECA82252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674" y="1219200"/>
            <a:ext cx="3062276" cy="5448300"/>
          </a:xfrm>
          <a:prstGeom prst="rect">
            <a:avLst/>
          </a:prstGeom>
        </p:spPr>
      </p:pic>
      <p:sp>
        <p:nvSpPr>
          <p:cNvPr id="10" name="TextBox 9">
            <a:extLst>
              <a:ext uri="{FF2B5EF4-FFF2-40B4-BE49-F238E27FC236}">
                <a16:creationId xmlns:a16="http://schemas.microsoft.com/office/drawing/2014/main" id="{469E937E-AF64-469A-806C-FDC838CE9152}"/>
              </a:ext>
            </a:extLst>
          </p:cNvPr>
          <p:cNvSpPr txBox="1"/>
          <p:nvPr/>
        </p:nvSpPr>
        <p:spPr>
          <a:xfrm>
            <a:off x="2218798" y="570801"/>
            <a:ext cx="2363789" cy="369332"/>
          </a:xfrm>
          <a:prstGeom prst="rect">
            <a:avLst/>
          </a:prstGeom>
          <a:noFill/>
        </p:spPr>
        <p:txBody>
          <a:bodyPr wrap="none" rtlCol="0">
            <a:spAutoFit/>
          </a:bodyPr>
          <a:lstStyle/>
          <a:p>
            <a:r>
              <a:rPr lang="en-IN" dirty="0"/>
              <a:t>Client Sign In Screen</a:t>
            </a:r>
          </a:p>
        </p:txBody>
      </p:sp>
      <p:sp>
        <p:nvSpPr>
          <p:cNvPr id="14" name="TextBox 13">
            <a:extLst>
              <a:ext uri="{FF2B5EF4-FFF2-40B4-BE49-F238E27FC236}">
                <a16:creationId xmlns:a16="http://schemas.microsoft.com/office/drawing/2014/main" id="{42C20F41-5007-4AE2-9AE6-850CCD4E4DDF}"/>
              </a:ext>
            </a:extLst>
          </p:cNvPr>
          <p:cNvSpPr txBox="1"/>
          <p:nvPr/>
        </p:nvSpPr>
        <p:spPr>
          <a:xfrm>
            <a:off x="6281922" y="570801"/>
            <a:ext cx="3239028" cy="369332"/>
          </a:xfrm>
          <a:prstGeom prst="rect">
            <a:avLst/>
          </a:prstGeom>
          <a:noFill/>
        </p:spPr>
        <p:txBody>
          <a:bodyPr wrap="none" rtlCol="0">
            <a:spAutoFit/>
          </a:bodyPr>
          <a:lstStyle/>
          <a:p>
            <a:r>
              <a:rPr lang="en-IN" dirty="0"/>
              <a:t>Client Select Location Screen</a:t>
            </a:r>
          </a:p>
        </p:txBody>
      </p:sp>
    </p:spTree>
    <p:extLst>
      <p:ext uri="{BB962C8B-B14F-4D97-AF65-F5344CB8AC3E}">
        <p14:creationId xmlns:p14="http://schemas.microsoft.com/office/powerpoint/2010/main" val="81689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6D1560F-7A76-4DC6-B236-92B6293807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099" y="1243564"/>
            <a:ext cx="3062276" cy="5448300"/>
          </a:xfrm>
        </p:spPr>
      </p:pic>
      <p:pic>
        <p:nvPicPr>
          <p:cNvPr id="8" name="Content Placeholder 3">
            <a:extLst>
              <a:ext uri="{FF2B5EF4-FFF2-40B4-BE49-F238E27FC236}">
                <a16:creationId xmlns:a16="http://schemas.microsoft.com/office/drawing/2014/main" id="{E53E4484-B9F1-48A0-8C96-DD24463B1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218" y="1243564"/>
            <a:ext cx="3062276" cy="5448300"/>
          </a:xfrm>
          <a:prstGeom prst="rect">
            <a:avLst/>
          </a:prstGeom>
        </p:spPr>
      </p:pic>
      <p:sp>
        <p:nvSpPr>
          <p:cNvPr id="10" name="TextBox 9">
            <a:extLst>
              <a:ext uri="{FF2B5EF4-FFF2-40B4-BE49-F238E27FC236}">
                <a16:creationId xmlns:a16="http://schemas.microsoft.com/office/drawing/2014/main" id="{56BB9313-BA39-4DAA-84D4-C197C8068F30}"/>
              </a:ext>
            </a:extLst>
          </p:cNvPr>
          <p:cNvSpPr txBox="1"/>
          <p:nvPr/>
        </p:nvSpPr>
        <p:spPr>
          <a:xfrm>
            <a:off x="7137626" y="589273"/>
            <a:ext cx="2615460" cy="369332"/>
          </a:xfrm>
          <a:prstGeom prst="rect">
            <a:avLst/>
          </a:prstGeom>
          <a:noFill/>
        </p:spPr>
        <p:txBody>
          <a:bodyPr wrap="none" rtlCol="0">
            <a:spAutoFit/>
          </a:bodyPr>
          <a:lstStyle/>
          <a:p>
            <a:r>
              <a:rPr lang="en-IN" dirty="0"/>
              <a:t>Client Category Screen</a:t>
            </a:r>
          </a:p>
        </p:txBody>
      </p:sp>
      <p:sp>
        <p:nvSpPr>
          <p:cNvPr id="14" name="TextBox 13">
            <a:extLst>
              <a:ext uri="{FF2B5EF4-FFF2-40B4-BE49-F238E27FC236}">
                <a16:creationId xmlns:a16="http://schemas.microsoft.com/office/drawing/2014/main" id="{E95CF73B-0D8D-4BF2-A48C-E81B965800D2}"/>
              </a:ext>
            </a:extLst>
          </p:cNvPr>
          <p:cNvSpPr txBox="1"/>
          <p:nvPr/>
        </p:nvSpPr>
        <p:spPr>
          <a:xfrm>
            <a:off x="2311626" y="589273"/>
            <a:ext cx="2285241" cy="369332"/>
          </a:xfrm>
          <a:prstGeom prst="rect">
            <a:avLst/>
          </a:prstGeom>
          <a:noFill/>
        </p:spPr>
        <p:txBody>
          <a:bodyPr wrap="none" rtlCol="0">
            <a:spAutoFit/>
          </a:bodyPr>
          <a:lstStyle/>
          <a:p>
            <a:r>
              <a:rPr lang="en-IN" dirty="0"/>
              <a:t>Client Home Screen</a:t>
            </a:r>
          </a:p>
        </p:txBody>
      </p:sp>
    </p:spTree>
    <p:extLst>
      <p:ext uri="{BB962C8B-B14F-4D97-AF65-F5344CB8AC3E}">
        <p14:creationId xmlns:p14="http://schemas.microsoft.com/office/powerpoint/2010/main" val="41593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370C-E24C-421B-826D-D960ED7346CC}"/>
              </a:ext>
            </a:extLst>
          </p:cNvPr>
          <p:cNvSpPr>
            <a:spLocks noGrp="1"/>
          </p:cNvSpPr>
          <p:nvPr>
            <p:ph type="title"/>
          </p:nvPr>
        </p:nvSpPr>
        <p:spPr>
          <a:xfrm>
            <a:off x="720000" y="619200"/>
            <a:ext cx="10728322" cy="632551"/>
          </a:xfrm>
        </p:spPr>
        <p:txBody>
          <a:bodyPr/>
          <a:lstStyle/>
          <a:p>
            <a:r>
              <a:rPr lang="en-IN" dirty="0"/>
              <a:t>ABSTRACT</a:t>
            </a:r>
          </a:p>
        </p:txBody>
      </p:sp>
      <p:sp>
        <p:nvSpPr>
          <p:cNvPr id="3" name="Content Placeholder 2">
            <a:extLst>
              <a:ext uri="{FF2B5EF4-FFF2-40B4-BE49-F238E27FC236}">
                <a16:creationId xmlns:a16="http://schemas.microsoft.com/office/drawing/2014/main" id="{67AB4770-D0DD-4FAA-B226-E6D55F9F0684}"/>
              </a:ext>
            </a:extLst>
          </p:cNvPr>
          <p:cNvSpPr>
            <a:spLocks noGrp="1"/>
          </p:cNvSpPr>
          <p:nvPr>
            <p:ph idx="1"/>
          </p:nvPr>
        </p:nvSpPr>
        <p:spPr>
          <a:xfrm>
            <a:off x="720000" y="1491449"/>
            <a:ext cx="10728325" cy="4429957"/>
          </a:xfrm>
        </p:spPr>
        <p:txBody>
          <a:bodyPr>
            <a:normAutofit lnSpcReduction="10000"/>
          </a:bodyPr>
          <a:lstStyle/>
          <a:p>
            <a:pPr marL="0" indent="0">
              <a:lnSpc>
                <a:spcPct val="150000"/>
              </a:lnSpc>
              <a:buNone/>
            </a:pPr>
            <a:r>
              <a:rPr lang="en-US" dirty="0">
                <a:solidFill>
                  <a:schemeClr val="bg2">
                    <a:lumMod val="50000"/>
                    <a:lumOff val="50000"/>
                  </a:schemeClr>
                </a:solidFill>
                <a:effectLst/>
                <a:latin typeface="Times New Roman" panose="02020603050405020304" pitchFamily="18" charset="0"/>
                <a:ea typeface="Times New Roman" panose="02020603050405020304" pitchFamily="18" charset="0"/>
              </a:rPr>
              <a:t>We knew that already there is a grocery online shopping at such sites like Amazon but they aren't that successful, we analyzed why this aren't successful as compared to other online services and observed that people's not showing interest in online grocery shop just because of the time delay and groceries is meant to be brought whenever require. As to fill this gap and promote nearby vendors sales and increase customers. We came up with an application that allows all vendors to register and show the list of items available at their store making it easier for customers to make decision rather than visiting the nearby store and waiting for an unavailable item for a certain period of time thus reducing time and fuel. The consumer can either choose to pick up at a scheduled time or can use our delivery partner if the store is far from the location or vendor can use their own delivery partner. At last mainly controlling the COVID spread by avoiding the crowd.</a:t>
            </a:r>
            <a:endParaRPr lang="en-IN" dirty="0">
              <a:solidFill>
                <a:schemeClr val="bg2">
                  <a:lumMod val="50000"/>
                  <a:lumOff val="50000"/>
                </a:schemeClr>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3129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08253E7B-E36E-4548-8A13-CC03BD1267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482" y="1257300"/>
            <a:ext cx="3062276" cy="5448300"/>
          </a:xfrm>
        </p:spPr>
      </p:pic>
      <p:pic>
        <p:nvPicPr>
          <p:cNvPr id="15" name="Picture 14">
            <a:extLst>
              <a:ext uri="{FF2B5EF4-FFF2-40B4-BE49-F238E27FC236}">
                <a16:creationId xmlns:a16="http://schemas.microsoft.com/office/drawing/2014/main" id="{1A5A2136-D7C2-46BB-9407-EFB6FC3C4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042" y="1257300"/>
            <a:ext cx="3062276" cy="5448299"/>
          </a:xfrm>
          <a:prstGeom prst="rect">
            <a:avLst/>
          </a:prstGeom>
        </p:spPr>
      </p:pic>
      <p:sp>
        <p:nvSpPr>
          <p:cNvPr id="19" name="TextBox 18">
            <a:extLst>
              <a:ext uri="{FF2B5EF4-FFF2-40B4-BE49-F238E27FC236}">
                <a16:creationId xmlns:a16="http://schemas.microsoft.com/office/drawing/2014/main" id="{F2AF98FE-C225-446E-A27C-1CD6EE88F66D}"/>
              </a:ext>
            </a:extLst>
          </p:cNvPr>
          <p:cNvSpPr txBox="1"/>
          <p:nvPr/>
        </p:nvSpPr>
        <p:spPr>
          <a:xfrm>
            <a:off x="7077035" y="672401"/>
            <a:ext cx="2084289" cy="369332"/>
          </a:xfrm>
          <a:prstGeom prst="rect">
            <a:avLst/>
          </a:prstGeom>
          <a:noFill/>
        </p:spPr>
        <p:txBody>
          <a:bodyPr wrap="none" rtlCol="0">
            <a:spAutoFit/>
          </a:bodyPr>
          <a:lstStyle/>
          <a:p>
            <a:r>
              <a:rPr lang="en-IN" dirty="0"/>
              <a:t>Client Cart Screen</a:t>
            </a:r>
          </a:p>
        </p:txBody>
      </p:sp>
      <p:sp>
        <p:nvSpPr>
          <p:cNvPr id="21" name="TextBox 20">
            <a:extLst>
              <a:ext uri="{FF2B5EF4-FFF2-40B4-BE49-F238E27FC236}">
                <a16:creationId xmlns:a16="http://schemas.microsoft.com/office/drawing/2014/main" id="{DF2F256A-31FB-4FC8-B21B-B85BB0B70098}"/>
              </a:ext>
            </a:extLst>
          </p:cNvPr>
          <p:cNvSpPr txBox="1"/>
          <p:nvPr/>
        </p:nvSpPr>
        <p:spPr>
          <a:xfrm>
            <a:off x="1286074" y="672401"/>
            <a:ext cx="3897092" cy="369332"/>
          </a:xfrm>
          <a:prstGeom prst="rect">
            <a:avLst/>
          </a:prstGeom>
          <a:noFill/>
        </p:spPr>
        <p:txBody>
          <a:bodyPr wrap="none" rtlCol="0">
            <a:spAutoFit/>
          </a:bodyPr>
          <a:lstStyle/>
          <a:p>
            <a:r>
              <a:rPr lang="en-IN" dirty="0"/>
              <a:t>Client Category Product List Screen</a:t>
            </a:r>
          </a:p>
        </p:txBody>
      </p:sp>
    </p:spTree>
    <p:extLst>
      <p:ext uri="{BB962C8B-B14F-4D97-AF65-F5344CB8AC3E}">
        <p14:creationId xmlns:p14="http://schemas.microsoft.com/office/powerpoint/2010/main" val="1224263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25B5-A89C-4CB8-BA2E-17493364DEED}"/>
              </a:ext>
            </a:extLst>
          </p:cNvPr>
          <p:cNvSpPr>
            <a:spLocks noGrp="1"/>
          </p:cNvSpPr>
          <p:nvPr>
            <p:ph type="title"/>
          </p:nvPr>
        </p:nvSpPr>
        <p:spPr>
          <a:xfrm>
            <a:off x="720000" y="619200"/>
            <a:ext cx="10728322" cy="485700"/>
          </a:xfrm>
        </p:spPr>
        <p:txBody>
          <a:bodyPr>
            <a:normAutofit fontScale="90000"/>
          </a:bodyPr>
          <a:lstStyle/>
          <a:p>
            <a:r>
              <a:rPr lang="en-IN" dirty="0"/>
              <a:t>VENDOR SCREENSHOTS</a:t>
            </a:r>
          </a:p>
        </p:txBody>
      </p:sp>
      <p:pic>
        <p:nvPicPr>
          <p:cNvPr id="4" name="Content Placeholder 3">
            <a:extLst>
              <a:ext uri="{FF2B5EF4-FFF2-40B4-BE49-F238E27FC236}">
                <a16:creationId xmlns:a16="http://schemas.microsoft.com/office/drawing/2014/main" id="{2FB75BA2-1F84-4812-B443-F10DE1C70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745" y="1767988"/>
            <a:ext cx="2689580" cy="4785212"/>
          </a:xfrm>
        </p:spPr>
      </p:pic>
      <p:pic>
        <p:nvPicPr>
          <p:cNvPr id="7" name="Picture 6">
            <a:extLst>
              <a:ext uri="{FF2B5EF4-FFF2-40B4-BE49-F238E27FC236}">
                <a16:creationId xmlns:a16="http://schemas.microsoft.com/office/drawing/2014/main" id="{E6838157-1A28-4541-ABAC-10D6E9AD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7071" y="1767990"/>
            <a:ext cx="2689580" cy="4785210"/>
          </a:xfrm>
          <a:prstGeom prst="rect">
            <a:avLst/>
          </a:prstGeom>
        </p:spPr>
      </p:pic>
      <p:sp>
        <p:nvSpPr>
          <p:cNvPr id="12" name="TextBox 11">
            <a:extLst>
              <a:ext uri="{FF2B5EF4-FFF2-40B4-BE49-F238E27FC236}">
                <a16:creationId xmlns:a16="http://schemas.microsoft.com/office/drawing/2014/main" id="{7AF16D05-D6A7-4891-9F72-3499F064EAFE}"/>
              </a:ext>
            </a:extLst>
          </p:cNvPr>
          <p:cNvSpPr txBox="1"/>
          <p:nvPr/>
        </p:nvSpPr>
        <p:spPr>
          <a:xfrm>
            <a:off x="2373745" y="1274618"/>
            <a:ext cx="2655855" cy="369332"/>
          </a:xfrm>
          <a:prstGeom prst="rect">
            <a:avLst/>
          </a:prstGeom>
          <a:noFill/>
        </p:spPr>
        <p:txBody>
          <a:bodyPr wrap="none" rtlCol="0">
            <a:spAutoFit/>
          </a:bodyPr>
          <a:lstStyle/>
          <a:p>
            <a:r>
              <a:rPr lang="en-IN" dirty="0"/>
              <a:t>Vendor Register Screen</a:t>
            </a:r>
          </a:p>
        </p:txBody>
      </p:sp>
      <p:sp>
        <p:nvSpPr>
          <p:cNvPr id="13" name="TextBox 12">
            <a:extLst>
              <a:ext uri="{FF2B5EF4-FFF2-40B4-BE49-F238E27FC236}">
                <a16:creationId xmlns:a16="http://schemas.microsoft.com/office/drawing/2014/main" id="{527FAF92-3482-48EF-B841-A2E1AF41B31A}"/>
              </a:ext>
            </a:extLst>
          </p:cNvPr>
          <p:cNvSpPr txBox="1"/>
          <p:nvPr/>
        </p:nvSpPr>
        <p:spPr>
          <a:xfrm>
            <a:off x="6717071" y="1259849"/>
            <a:ext cx="2386807" cy="369332"/>
          </a:xfrm>
          <a:prstGeom prst="rect">
            <a:avLst/>
          </a:prstGeom>
          <a:noFill/>
        </p:spPr>
        <p:txBody>
          <a:bodyPr wrap="none" rtlCol="0">
            <a:spAutoFit/>
          </a:bodyPr>
          <a:lstStyle/>
          <a:p>
            <a:r>
              <a:rPr lang="en-IN" dirty="0"/>
              <a:t>Vendor Login Screen</a:t>
            </a:r>
          </a:p>
        </p:txBody>
      </p:sp>
    </p:spTree>
    <p:extLst>
      <p:ext uri="{BB962C8B-B14F-4D97-AF65-F5344CB8AC3E}">
        <p14:creationId xmlns:p14="http://schemas.microsoft.com/office/powerpoint/2010/main" val="2658019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D7CEA7A-1CBA-4761-B376-AB0313DB87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5413" y="1202541"/>
            <a:ext cx="3053212" cy="5432173"/>
          </a:xfrm>
        </p:spPr>
      </p:pic>
      <p:pic>
        <p:nvPicPr>
          <p:cNvPr id="6" name="Picture 5">
            <a:extLst>
              <a:ext uri="{FF2B5EF4-FFF2-40B4-BE49-F238E27FC236}">
                <a16:creationId xmlns:a16="http://schemas.microsoft.com/office/drawing/2014/main" id="{D865A9C6-FDA5-41E6-9536-21F4CF427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3375" y="1202541"/>
            <a:ext cx="2990916" cy="5321338"/>
          </a:xfrm>
          <a:prstGeom prst="rect">
            <a:avLst/>
          </a:prstGeom>
        </p:spPr>
      </p:pic>
      <p:sp>
        <p:nvSpPr>
          <p:cNvPr id="7" name="TextBox 6">
            <a:extLst>
              <a:ext uri="{FF2B5EF4-FFF2-40B4-BE49-F238E27FC236}">
                <a16:creationId xmlns:a16="http://schemas.microsoft.com/office/drawing/2014/main" id="{5A70E7CF-9FFD-441F-9EC6-A484E33614CC}"/>
              </a:ext>
            </a:extLst>
          </p:cNvPr>
          <p:cNvSpPr txBox="1"/>
          <p:nvPr/>
        </p:nvSpPr>
        <p:spPr>
          <a:xfrm>
            <a:off x="6633375" y="637309"/>
            <a:ext cx="3121175" cy="369332"/>
          </a:xfrm>
          <a:prstGeom prst="rect">
            <a:avLst/>
          </a:prstGeom>
          <a:noFill/>
        </p:spPr>
        <p:txBody>
          <a:bodyPr wrap="none" rtlCol="0">
            <a:spAutoFit/>
          </a:bodyPr>
          <a:lstStyle/>
          <a:p>
            <a:r>
              <a:rPr lang="en-IN" dirty="0"/>
              <a:t>Vendor Products List Screen</a:t>
            </a:r>
          </a:p>
        </p:txBody>
      </p:sp>
      <p:sp>
        <p:nvSpPr>
          <p:cNvPr id="8" name="TextBox 7">
            <a:extLst>
              <a:ext uri="{FF2B5EF4-FFF2-40B4-BE49-F238E27FC236}">
                <a16:creationId xmlns:a16="http://schemas.microsoft.com/office/drawing/2014/main" id="{FAE1FE7C-AF2B-4268-836A-1C0E72A8CBD7}"/>
              </a:ext>
            </a:extLst>
          </p:cNvPr>
          <p:cNvSpPr txBox="1"/>
          <p:nvPr/>
        </p:nvSpPr>
        <p:spPr>
          <a:xfrm>
            <a:off x="2500272" y="637309"/>
            <a:ext cx="3280513" cy="369332"/>
          </a:xfrm>
          <a:prstGeom prst="rect">
            <a:avLst/>
          </a:prstGeom>
          <a:noFill/>
        </p:spPr>
        <p:txBody>
          <a:bodyPr wrap="none" rtlCol="0">
            <a:spAutoFit/>
          </a:bodyPr>
          <a:lstStyle/>
          <a:p>
            <a:r>
              <a:rPr lang="en-IN" dirty="0"/>
              <a:t>Vendor Add Products Screen</a:t>
            </a:r>
          </a:p>
        </p:txBody>
      </p:sp>
    </p:spTree>
    <p:extLst>
      <p:ext uri="{BB962C8B-B14F-4D97-AF65-F5344CB8AC3E}">
        <p14:creationId xmlns:p14="http://schemas.microsoft.com/office/powerpoint/2010/main" val="448471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64D6795-F36E-4D83-8F18-102E9DCAA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261" y="1220198"/>
            <a:ext cx="3062277" cy="5448300"/>
          </a:xfrm>
          <a:prstGeom prst="rect">
            <a:avLst/>
          </a:prstGeom>
        </p:spPr>
      </p:pic>
      <p:sp>
        <p:nvSpPr>
          <p:cNvPr id="12" name="TextBox 11">
            <a:extLst>
              <a:ext uri="{FF2B5EF4-FFF2-40B4-BE49-F238E27FC236}">
                <a16:creationId xmlns:a16="http://schemas.microsoft.com/office/drawing/2014/main" id="{4F609ABA-10AF-402A-B06D-61A16658EAF3}"/>
              </a:ext>
            </a:extLst>
          </p:cNvPr>
          <p:cNvSpPr txBox="1"/>
          <p:nvPr/>
        </p:nvSpPr>
        <p:spPr>
          <a:xfrm>
            <a:off x="2123257" y="567905"/>
            <a:ext cx="2534284" cy="369332"/>
          </a:xfrm>
          <a:prstGeom prst="rect">
            <a:avLst/>
          </a:prstGeom>
          <a:noFill/>
        </p:spPr>
        <p:txBody>
          <a:bodyPr wrap="none" rtlCol="0">
            <a:spAutoFit/>
          </a:bodyPr>
          <a:lstStyle/>
          <a:p>
            <a:r>
              <a:rPr lang="en-IN" dirty="0"/>
              <a:t>Vendor Orders Screen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337" y="1220197"/>
            <a:ext cx="3059422" cy="5443221"/>
          </a:xfrm>
          <a:prstGeom prst="rect">
            <a:avLst/>
          </a:prstGeom>
        </p:spPr>
      </p:pic>
      <p:sp>
        <p:nvSpPr>
          <p:cNvPr id="5" name="TextBox 4">
            <a:extLst>
              <a:ext uri="{FF2B5EF4-FFF2-40B4-BE49-F238E27FC236}">
                <a16:creationId xmlns:a16="http://schemas.microsoft.com/office/drawing/2014/main" id="{4F609ABA-10AF-402A-B06D-61A16658EAF3}"/>
              </a:ext>
            </a:extLst>
          </p:cNvPr>
          <p:cNvSpPr txBox="1"/>
          <p:nvPr/>
        </p:nvSpPr>
        <p:spPr>
          <a:xfrm>
            <a:off x="7837336" y="567905"/>
            <a:ext cx="2903424" cy="369332"/>
          </a:xfrm>
          <a:prstGeom prst="rect">
            <a:avLst/>
          </a:prstGeom>
          <a:noFill/>
        </p:spPr>
        <p:txBody>
          <a:bodyPr wrap="none" rtlCol="0">
            <a:spAutoFit/>
          </a:bodyPr>
          <a:lstStyle/>
          <a:p>
            <a:r>
              <a:rPr lang="en-IN" dirty="0"/>
              <a:t>Vendor Orders List Screen</a:t>
            </a:r>
          </a:p>
        </p:txBody>
      </p:sp>
    </p:spTree>
    <p:extLst>
      <p:ext uri="{BB962C8B-B14F-4D97-AF65-F5344CB8AC3E}">
        <p14:creationId xmlns:p14="http://schemas.microsoft.com/office/powerpoint/2010/main" val="238123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BF65-C140-48AD-81B4-4C7D0211ADAD}"/>
              </a:ext>
            </a:extLst>
          </p:cNvPr>
          <p:cNvSpPr>
            <a:spLocks noGrp="1"/>
          </p:cNvSpPr>
          <p:nvPr>
            <p:ph type="title"/>
          </p:nvPr>
        </p:nvSpPr>
        <p:spPr/>
        <p:txBody>
          <a:bodyPr/>
          <a:lstStyle/>
          <a:p>
            <a:r>
              <a:rPr lang="en-IN" dirty="0"/>
              <a:t>RESULT AND CONCLUSION</a:t>
            </a:r>
          </a:p>
        </p:txBody>
      </p:sp>
      <p:sp>
        <p:nvSpPr>
          <p:cNvPr id="3" name="Content Placeholder 2">
            <a:extLst>
              <a:ext uri="{FF2B5EF4-FFF2-40B4-BE49-F238E27FC236}">
                <a16:creationId xmlns:a16="http://schemas.microsoft.com/office/drawing/2014/main" id="{1D6D0AD1-590E-47F1-9F84-BB2C2A28D713}"/>
              </a:ext>
            </a:extLst>
          </p:cNvPr>
          <p:cNvSpPr>
            <a:spLocks noGrp="1"/>
          </p:cNvSpPr>
          <p:nvPr>
            <p:ph idx="1"/>
          </p:nvPr>
        </p:nvSpPr>
        <p:spPr>
          <a:xfrm>
            <a:off x="720000" y="1302328"/>
            <a:ext cx="10728325" cy="5209308"/>
          </a:xfrm>
        </p:spPr>
        <p:txBody>
          <a:bodyPr/>
          <a:lstStyle/>
          <a:p>
            <a:pPr marL="457200" lvl="1" indent="0">
              <a:buNone/>
            </a:pPr>
            <a:r>
              <a:rPr lang="en-IN" dirty="0"/>
              <a:t>	This  project will help out drowning business of the nearby  small scale stores by exposing them to more audiences and also improves the number of items added on the cart by making appropriate suggestions thus helping both vendor and the consumer. Shopping list can be prepared earlier and the payment can be done through the online mode thus reducing the time waiting for the consumer to choose and decide items on the spot and unnecessary  contact on the money exchange.</a:t>
            </a:r>
          </a:p>
          <a:p>
            <a:pPr marL="457200" lvl="1" indent="0">
              <a:buNone/>
            </a:pPr>
            <a:r>
              <a:rPr lang="en-IN" dirty="0"/>
              <a:t>Once the package is ready the consumer will be notified and able to pick without any hassles. Mainly, at this COVID outspread situation this will reduce the crowding and</a:t>
            </a:r>
          </a:p>
          <a:p>
            <a:pPr marL="457200" lvl="1" indent="0">
              <a:buNone/>
            </a:pPr>
            <a:r>
              <a:rPr lang="en-IN" dirty="0"/>
              <a:t>Contact between the peoples. Now Nearby grocery shopping is also made easier</a:t>
            </a:r>
          </a:p>
          <a:p>
            <a:pPr marL="457200" lvl="1" indent="0">
              <a:buNone/>
            </a:pPr>
            <a:r>
              <a:rPr lang="en-IN" dirty="0"/>
              <a:t>And at your convenient. Happy Shopping!</a:t>
            </a:r>
          </a:p>
          <a:p>
            <a:pPr marL="457200" lvl="1" indent="0">
              <a:buNone/>
            </a:pPr>
            <a:endParaRPr lang="en-IN" dirty="0"/>
          </a:p>
          <a:p>
            <a:pPr marL="457200" lvl="1" indent="0">
              <a:buNone/>
            </a:pPr>
            <a:endParaRPr lang="en-IN" dirty="0"/>
          </a:p>
        </p:txBody>
      </p:sp>
    </p:spTree>
    <p:extLst>
      <p:ext uri="{BB962C8B-B14F-4D97-AF65-F5344CB8AC3E}">
        <p14:creationId xmlns:p14="http://schemas.microsoft.com/office/powerpoint/2010/main" val="3461343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24F8-C91D-49DC-8046-0B02E4706671}"/>
              </a:ext>
            </a:extLst>
          </p:cNvPr>
          <p:cNvSpPr>
            <a:spLocks noGrp="1"/>
          </p:cNvSpPr>
          <p:nvPr>
            <p:ph type="title"/>
          </p:nvPr>
        </p:nvSpPr>
        <p:spPr>
          <a:xfrm>
            <a:off x="1914319" y="2317371"/>
            <a:ext cx="10728322" cy="1477328"/>
          </a:xfrm>
        </p:spPr>
        <p:txBody>
          <a:bodyPr>
            <a:noAutofit/>
          </a:bodyPr>
          <a:lstStyle/>
          <a:p>
            <a:r>
              <a:rPr lang="en-IN" sz="12500" dirty="0"/>
              <a:t>Thank you</a:t>
            </a:r>
          </a:p>
        </p:txBody>
      </p:sp>
    </p:spTree>
    <p:extLst>
      <p:ext uri="{BB962C8B-B14F-4D97-AF65-F5344CB8AC3E}">
        <p14:creationId xmlns:p14="http://schemas.microsoft.com/office/powerpoint/2010/main" val="286021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370C-E24C-421B-826D-D960ED7346CC}"/>
              </a:ext>
            </a:extLst>
          </p:cNvPr>
          <p:cNvSpPr>
            <a:spLocks noGrp="1"/>
          </p:cNvSpPr>
          <p:nvPr>
            <p:ph type="title"/>
          </p:nvPr>
        </p:nvSpPr>
        <p:spPr>
          <a:xfrm>
            <a:off x="720000" y="619200"/>
            <a:ext cx="10728322" cy="632551"/>
          </a:xfrm>
        </p:spPr>
        <p:txBody>
          <a:bodyPr/>
          <a:lstStyle/>
          <a:p>
            <a:r>
              <a:rPr lang="en-IN" dirty="0"/>
              <a:t>PROBLEM STATEMENT</a:t>
            </a:r>
          </a:p>
        </p:txBody>
      </p:sp>
      <p:sp>
        <p:nvSpPr>
          <p:cNvPr id="3" name="Content Placeholder 2">
            <a:extLst>
              <a:ext uri="{FF2B5EF4-FFF2-40B4-BE49-F238E27FC236}">
                <a16:creationId xmlns:a16="http://schemas.microsoft.com/office/drawing/2014/main" id="{67AB4770-D0DD-4FAA-B226-E6D55F9F0684}"/>
              </a:ext>
            </a:extLst>
          </p:cNvPr>
          <p:cNvSpPr>
            <a:spLocks noGrp="1"/>
          </p:cNvSpPr>
          <p:nvPr>
            <p:ph idx="1"/>
          </p:nvPr>
        </p:nvSpPr>
        <p:spPr>
          <a:xfrm>
            <a:off x="720000" y="1491449"/>
            <a:ext cx="10728325" cy="4935983"/>
          </a:xfrm>
        </p:spPr>
        <p:txBody>
          <a:bodyPr>
            <a:normAutofit lnSpcReduction="10000"/>
          </a:bodyPr>
          <a:lstStyle/>
          <a:p>
            <a:pPr marL="0" indent="0">
              <a:lnSpc>
                <a:spcPct val="150000"/>
              </a:lnSpc>
              <a:buNone/>
            </a:pPr>
            <a:r>
              <a:rPr lang="en-US" sz="2200" dirty="0">
                <a:solidFill>
                  <a:schemeClr val="bg2">
                    <a:lumMod val="50000"/>
                    <a:lumOff val="50000"/>
                  </a:schemeClr>
                </a:solidFill>
                <a:latin typeface="Times New Roman" panose="02020603050405020304" pitchFamily="18" charset="0"/>
              </a:rPr>
              <a:t>The trend of the retailing store is changing as a growing number of retailers are shifting their focus from general brick and mortar retailing to new format such as electronic retailing or e-retailing. Over the last two decades, the Indian ecommerce sector has witnessed rapid growth. Increasing internet availability and mobile phone penetration are the two main drivers of this growth. Also, growing acceptability of online payments and favorable demographics has changed the way companies communicate, interact and do business with customers. To reduce the time consumed by both the both ends on shopping items and exchanging money.</a:t>
            </a:r>
          </a:p>
          <a:p>
            <a:pPr marL="0" indent="0">
              <a:lnSpc>
                <a:spcPct val="150000"/>
              </a:lnSpc>
              <a:buNone/>
            </a:pPr>
            <a:r>
              <a:rPr lang="en-US" sz="2200" dirty="0">
                <a:solidFill>
                  <a:schemeClr val="bg2">
                    <a:lumMod val="50000"/>
                    <a:lumOff val="50000"/>
                  </a:schemeClr>
                </a:solidFill>
                <a:latin typeface="Times New Roman" panose="02020603050405020304" pitchFamily="18" charset="0"/>
              </a:rPr>
              <a:t>Avoiding the unnecessary crowd and contact between people. Also helping people to know the availability and  decide better. Shopkeepers may have all the products but lack of exposure may cause them insufficient reach of audiences these problems can be eradicated.</a:t>
            </a:r>
            <a:endParaRPr lang="en-IN" sz="2200" dirty="0">
              <a:solidFill>
                <a:schemeClr val="bg2">
                  <a:lumMod val="50000"/>
                  <a:lumOff val="50000"/>
                </a:schemeClr>
              </a:solidFill>
              <a:latin typeface="Times New Roman" panose="02020603050405020304" pitchFamily="18" charset="0"/>
            </a:endParaRPr>
          </a:p>
        </p:txBody>
      </p:sp>
    </p:spTree>
    <p:extLst>
      <p:ext uri="{BB962C8B-B14F-4D97-AF65-F5344CB8AC3E}">
        <p14:creationId xmlns:p14="http://schemas.microsoft.com/office/powerpoint/2010/main" val="364654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370C-E24C-421B-826D-D960ED7346CC}"/>
              </a:ext>
            </a:extLst>
          </p:cNvPr>
          <p:cNvSpPr>
            <a:spLocks noGrp="1"/>
          </p:cNvSpPr>
          <p:nvPr>
            <p:ph type="title"/>
          </p:nvPr>
        </p:nvSpPr>
        <p:spPr>
          <a:xfrm>
            <a:off x="720000" y="619200"/>
            <a:ext cx="10728322" cy="632551"/>
          </a:xfrm>
        </p:spPr>
        <p:txBody>
          <a:bodyPr/>
          <a:lstStyle/>
          <a:p>
            <a:r>
              <a:rPr lang="en-IN" dirty="0"/>
              <a:t>LITERATURE SURVEY</a:t>
            </a:r>
          </a:p>
        </p:txBody>
      </p:sp>
      <p:sp>
        <p:nvSpPr>
          <p:cNvPr id="3" name="Content Placeholder 2">
            <a:extLst>
              <a:ext uri="{FF2B5EF4-FFF2-40B4-BE49-F238E27FC236}">
                <a16:creationId xmlns:a16="http://schemas.microsoft.com/office/drawing/2014/main" id="{67AB4770-D0DD-4FAA-B226-E6D55F9F0684}"/>
              </a:ext>
            </a:extLst>
          </p:cNvPr>
          <p:cNvSpPr>
            <a:spLocks noGrp="1"/>
          </p:cNvSpPr>
          <p:nvPr>
            <p:ph idx="1"/>
          </p:nvPr>
        </p:nvSpPr>
        <p:spPr>
          <a:xfrm>
            <a:off x="720000" y="1491449"/>
            <a:ext cx="10728325" cy="4935983"/>
          </a:xfrm>
        </p:spPr>
        <p:txBody>
          <a:bodyPr>
            <a:normAutofit/>
          </a:bodyPr>
          <a:lstStyle/>
          <a:p>
            <a:pPr marL="0" indent="0">
              <a:lnSpc>
                <a:spcPct val="160000"/>
              </a:lnSpc>
              <a:buNone/>
            </a:pPr>
            <a:r>
              <a:rPr lang="en-US" sz="2400" b="1" dirty="0">
                <a:solidFill>
                  <a:schemeClr val="tx1"/>
                </a:solidFill>
                <a:latin typeface="Times New Roman" panose="02020603050405020304" pitchFamily="18" charset="0"/>
              </a:rPr>
              <a:t>Pepper Pantry</a:t>
            </a:r>
          </a:p>
          <a:p>
            <a:pPr marL="0" indent="0">
              <a:lnSpc>
                <a:spcPct val="160000"/>
              </a:lnSpc>
              <a:buNone/>
            </a:pPr>
            <a:r>
              <a:rPr lang="en-US" sz="2200" dirty="0">
                <a:solidFill>
                  <a:schemeClr val="bg2">
                    <a:lumMod val="50000"/>
                    <a:lumOff val="50000"/>
                  </a:schemeClr>
                </a:solidFill>
                <a:latin typeface="Times New Roman" panose="02020603050405020304" pitchFamily="18" charset="0"/>
              </a:rPr>
              <a:t>	 Pepper developed an app that let restaurants input the contact information of suppliers and place orders quickly, and then let those suppliers press a single button to confirm the order was received and in progress. In the six months since launch, things have changed dramatically for the startup, which has led co-founder and CEO Bowie Cheung to rethink the business. Alongside facilitating orders between restaurants and suppliers, Pepper has now opened up a consumer-facing portal called Pepper Pantry, allowing everyday users to place an order directly with a food supplier.</a:t>
            </a:r>
            <a:endParaRPr lang="en-IN" sz="2200" dirty="0">
              <a:solidFill>
                <a:schemeClr val="bg2">
                  <a:lumMod val="50000"/>
                  <a:lumOff val="50000"/>
                </a:schemeClr>
              </a:solidFill>
              <a:latin typeface="Times New Roman" panose="02020603050405020304" pitchFamily="18" charset="0"/>
            </a:endParaRPr>
          </a:p>
        </p:txBody>
      </p:sp>
    </p:spTree>
    <p:extLst>
      <p:ext uri="{BB962C8B-B14F-4D97-AF65-F5344CB8AC3E}">
        <p14:creationId xmlns:p14="http://schemas.microsoft.com/office/powerpoint/2010/main" val="83970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370C-E24C-421B-826D-D960ED7346CC}"/>
              </a:ext>
            </a:extLst>
          </p:cNvPr>
          <p:cNvSpPr>
            <a:spLocks noGrp="1"/>
          </p:cNvSpPr>
          <p:nvPr>
            <p:ph type="title"/>
          </p:nvPr>
        </p:nvSpPr>
        <p:spPr>
          <a:xfrm>
            <a:off x="720000" y="619200"/>
            <a:ext cx="10728322" cy="632551"/>
          </a:xfrm>
        </p:spPr>
        <p:txBody>
          <a:bodyPr/>
          <a:lstStyle/>
          <a:p>
            <a:r>
              <a:rPr lang="en-IN" dirty="0"/>
              <a:t>LITERATURE SURVEY</a:t>
            </a:r>
          </a:p>
        </p:txBody>
      </p:sp>
      <p:sp>
        <p:nvSpPr>
          <p:cNvPr id="3" name="Content Placeholder 2">
            <a:extLst>
              <a:ext uri="{FF2B5EF4-FFF2-40B4-BE49-F238E27FC236}">
                <a16:creationId xmlns:a16="http://schemas.microsoft.com/office/drawing/2014/main" id="{67AB4770-D0DD-4FAA-B226-E6D55F9F0684}"/>
              </a:ext>
            </a:extLst>
          </p:cNvPr>
          <p:cNvSpPr>
            <a:spLocks noGrp="1"/>
          </p:cNvSpPr>
          <p:nvPr>
            <p:ph idx="1"/>
          </p:nvPr>
        </p:nvSpPr>
        <p:spPr>
          <a:xfrm>
            <a:off x="720000" y="1491449"/>
            <a:ext cx="10728325" cy="4935983"/>
          </a:xfrm>
        </p:spPr>
        <p:txBody>
          <a:bodyPr>
            <a:normAutofit/>
          </a:bodyPr>
          <a:lstStyle/>
          <a:p>
            <a:pPr marL="0" indent="0">
              <a:lnSpc>
                <a:spcPct val="160000"/>
              </a:lnSpc>
              <a:buNone/>
            </a:pPr>
            <a:r>
              <a:rPr lang="en-US" sz="2400" b="1" dirty="0" err="1">
                <a:solidFill>
                  <a:schemeClr val="tx1"/>
                </a:solidFill>
                <a:latin typeface="Times New Roman" panose="02020603050405020304" pitchFamily="18" charset="0"/>
              </a:rPr>
              <a:t>MyKirana</a:t>
            </a:r>
            <a:r>
              <a:rPr lang="en-US" sz="2400" b="1" dirty="0">
                <a:solidFill>
                  <a:schemeClr val="tx1"/>
                </a:solidFill>
                <a:latin typeface="Times New Roman" panose="02020603050405020304" pitchFamily="18" charset="0"/>
              </a:rPr>
              <a:t> </a:t>
            </a:r>
          </a:p>
          <a:p>
            <a:pPr marL="0" indent="0">
              <a:lnSpc>
                <a:spcPct val="160000"/>
              </a:lnSpc>
              <a:buNone/>
            </a:pPr>
            <a:r>
              <a:rPr lang="en-US" dirty="0"/>
              <a:t>	</a:t>
            </a:r>
            <a:r>
              <a:rPr lang="en-US" sz="2200" dirty="0">
                <a:solidFill>
                  <a:schemeClr val="bg2">
                    <a:lumMod val="50000"/>
                    <a:lumOff val="50000"/>
                  </a:schemeClr>
                </a:solidFill>
                <a:latin typeface="Times New Roman" panose="02020603050405020304" pitchFamily="18" charset="0"/>
              </a:rPr>
              <a:t>This is where a company called </a:t>
            </a:r>
            <a:r>
              <a:rPr lang="en-US" sz="2200" dirty="0" err="1">
                <a:solidFill>
                  <a:schemeClr val="bg2">
                    <a:lumMod val="50000"/>
                    <a:lumOff val="50000"/>
                  </a:schemeClr>
                </a:solidFill>
                <a:latin typeface="Times New Roman" panose="02020603050405020304" pitchFamily="18" charset="0"/>
              </a:rPr>
              <a:t>NeoMart</a:t>
            </a:r>
            <a:r>
              <a:rPr lang="en-US" sz="2200" dirty="0">
                <a:solidFill>
                  <a:schemeClr val="bg2">
                    <a:lumMod val="50000"/>
                    <a:lumOff val="50000"/>
                  </a:schemeClr>
                </a:solidFill>
                <a:latin typeface="Times New Roman" panose="02020603050405020304" pitchFamily="18" charset="0"/>
              </a:rPr>
              <a:t> wants to help the </a:t>
            </a:r>
            <a:r>
              <a:rPr lang="en-US" sz="2200" dirty="0" err="1">
                <a:solidFill>
                  <a:schemeClr val="bg2">
                    <a:lumMod val="50000"/>
                    <a:lumOff val="50000"/>
                  </a:schemeClr>
                </a:solidFill>
                <a:latin typeface="Times New Roman" panose="02020603050405020304" pitchFamily="18" charset="0"/>
              </a:rPr>
              <a:t>kirana</a:t>
            </a:r>
            <a:r>
              <a:rPr lang="en-US" sz="2200" dirty="0">
                <a:solidFill>
                  <a:schemeClr val="bg2">
                    <a:lumMod val="50000"/>
                    <a:lumOff val="50000"/>
                  </a:schemeClr>
                </a:solidFill>
                <a:latin typeface="Times New Roman" panose="02020603050405020304" pitchFamily="18" charset="0"/>
              </a:rPr>
              <a:t> stores narrow the gap with the new-age buyers. “We are helping offline retailers reach mobile users. The mobile screen is the most expensive real estate right now and only the big players can afford to pay high acquisition costs for them,” says Ashwini Kharbanda, Founder, </a:t>
            </a:r>
            <a:r>
              <a:rPr lang="en-US" sz="2200" dirty="0" err="1">
                <a:solidFill>
                  <a:schemeClr val="bg2">
                    <a:lumMod val="50000"/>
                    <a:lumOff val="50000"/>
                  </a:schemeClr>
                </a:solidFill>
                <a:latin typeface="Times New Roman" panose="02020603050405020304" pitchFamily="18" charset="0"/>
              </a:rPr>
              <a:t>NeoMart</a:t>
            </a:r>
            <a:r>
              <a:rPr lang="en-US" sz="2200" dirty="0">
                <a:solidFill>
                  <a:schemeClr val="bg2">
                    <a:lumMod val="50000"/>
                    <a:lumOff val="50000"/>
                  </a:schemeClr>
                </a:solidFill>
                <a:latin typeface="Times New Roman" panose="02020603050405020304" pitchFamily="18" charset="0"/>
              </a:rPr>
              <a:t>.</a:t>
            </a:r>
            <a:endParaRPr lang="en-IN" sz="2200" dirty="0">
              <a:solidFill>
                <a:schemeClr val="bg2">
                  <a:lumMod val="50000"/>
                  <a:lumOff val="50000"/>
                </a:schemeClr>
              </a:solidFill>
              <a:latin typeface="Times New Roman" panose="02020603050405020304" pitchFamily="18" charset="0"/>
            </a:endParaRPr>
          </a:p>
        </p:txBody>
      </p:sp>
    </p:spTree>
    <p:extLst>
      <p:ext uri="{BB962C8B-B14F-4D97-AF65-F5344CB8AC3E}">
        <p14:creationId xmlns:p14="http://schemas.microsoft.com/office/powerpoint/2010/main" val="217494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370C-E24C-421B-826D-D960ED7346CC}"/>
              </a:ext>
            </a:extLst>
          </p:cNvPr>
          <p:cNvSpPr>
            <a:spLocks noGrp="1"/>
          </p:cNvSpPr>
          <p:nvPr>
            <p:ph type="title"/>
          </p:nvPr>
        </p:nvSpPr>
        <p:spPr>
          <a:xfrm>
            <a:off x="720000" y="619200"/>
            <a:ext cx="10728322" cy="632551"/>
          </a:xfrm>
        </p:spPr>
        <p:txBody>
          <a:bodyPr/>
          <a:lstStyle/>
          <a:p>
            <a:r>
              <a:rPr lang="en-IN" dirty="0"/>
              <a:t>SYSTEM DESIGN</a:t>
            </a:r>
          </a:p>
        </p:txBody>
      </p:sp>
      <p:sp>
        <p:nvSpPr>
          <p:cNvPr id="3" name="Content Placeholder 2">
            <a:extLst>
              <a:ext uri="{FF2B5EF4-FFF2-40B4-BE49-F238E27FC236}">
                <a16:creationId xmlns:a16="http://schemas.microsoft.com/office/drawing/2014/main" id="{67AB4770-D0DD-4FAA-B226-E6D55F9F0684}"/>
              </a:ext>
            </a:extLst>
          </p:cNvPr>
          <p:cNvSpPr>
            <a:spLocks noGrp="1"/>
          </p:cNvSpPr>
          <p:nvPr>
            <p:ph idx="1"/>
          </p:nvPr>
        </p:nvSpPr>
        <p:spPr>
          <a:xfrm>
            <a:off x="576309" y="1595952"/>
            <a:ext cx="10728325" cy="4935983"/>
          </a:xfrm>
        </p:spPr>
        <p:txBody>
          <a:bodyPr/>
          <a:lstStyle/>
          <a:p>
            <a:pPr marL="0" indent="0">
              <a:buNone/>
            </a:pPr>
            <a:r>
              <a:rPr lang="en-IN" dirty="0"/>
              <a:t>Data Flow Diagram</a:t>
            </a:r>
          </a:p>
          <a:p>
            <a:pPr marL="0" indent="0">
              <a:buNone/>
            </a:pPr>
            <a:r>
              <a:rPr lang="en-IN" dirty="0"/>
              <a:t>LEVEL : 0</a:t>
            </a:r>
          </a:p>
          <a:p>
            <a:pPr marL="0" indent="0">
              <a:buNone/>
            </a:pPr>
            <a:endParaRPr lang="en-IN" dirty="0"/>
          </a:p>
          <a:p>
            <a:endParaRPr lang="en-IN" dirty="0"/>
          </a:p>
          <a:p>
            <a:pPr marL="0" indent="0">
              <a:buNone/>
            </a:pPr>
            <a:r>
              <a:rPr lang="en-IN" dirty="0"/>
              <a:t>LEVEL : 0.2 Customer App</a:t>
            </a:r>
          </a:p>
          <a:p>
            <a:pPr marL="0" indent="0">
              <a:buNone/>
            </a:pPr>
            <a:endParaRPr lang="en-IN" dirty="0"/>
          </a:p>
          <a:p>
            <a:pPr marL="0" indent="0">
              <a:buNone/>
            </a:pPr>
            <a:endParaRPr lang="en-IN" dirty="0"/>
          </a:p>
          <a:p>
            <a:pPr marL="0" indent="0">
              <a:buNone/>
            </a:pPr>
            <a:r>
              <a:rPr lang="en-IN" dirty="0"/>
              <a:t>LEVEL : 0.2 Customer App</a:t>
            </a:r>
          </a:p>
          <a:p>
            <a:pPr marL="0" indent="0">
              <a:buNone/>
            </a:pPr>
            <a:r>
              <a:rPr lang="en-IN" dirty="0"/>
              <a:t>                         </a:t>
            </a:r>
          </a:p>
          <a:p>
            <a:pPr marL="0" indent="0">
              <a:buNone/>
            </a:pPr>
            <a:endParaRPr lang="en-IN" dirty="0"/>
          </a:p>
        </p:txBody>
      </p:sp>
      <p:sp>
        <p:nvSpPr>
          <p:cNvPr id="7" name="Rectangle 6">
            <a:extLst>
              <a:ext uri="{FF2B5EF4-FFF2-40B4-BE49-F238E27FC236}">
                <a16:creationId xmlns:a16="http://schemas.microsoft.com/office/drawing/2014/main" id="{49FBED9E-587E-4D81-A7E3-ADB58217A674}"/>
              </a:ext>
            </a:extLst>
          </p:cNvPr>
          <p:cNvSpPr/>
          <p:nvPr/>
        </p:nvSpPr>
        <p:spPr>
          <a:xfrm>
            <a:off x="2401455" y="2521527"/>
            <a:ext cx="1468581" cy="81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User</a:t>
            </a:r>
          </a:p>
        </p:txBody>
      </p:sp>
      <p:sp>
        <p:nvSpPr>
          <p:cNvPr id="9" name="Rectangle 8">
            <a:extLst>
              <a:ext uri="{FF2B5EF4-FFF2-40B4-BE49-F238E27FC236}">
                <a16:creationId xmlns:a16="http://schemas.microsoft.com/office/drawing/2014/main" id="{690722C9-9194-48BA-B496-FC4821C896C6}"/>
              </a:ext>
            </a:extLst>
          </p:cNvPr>
          <p:cNvSpPr/>
          <p:nvPr/>
        </p:nvSpPr>
        <p:spPr>
          <a:xfrm>
            <a:off x="4881853" y="2521527"/>
            <a:ext cx="1468581" cy="81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Client App</a:t>
            </a:r>
          </a:p>
        </p:txBody>
      </p:sp>
      <p:sp>
        <p:nvSpPr>
          <p:cNvPr id="27" name="Rectangle 26">
            <a:extLst>
              <a:ext uri="{FF2B5EF4-FFF2-40B4-BE49-F238E27FC236}">
                <a16:creationId xmlns:a16="http://schemas.microsoft.com/office/drawing/2014/main" id="{F398A888-B13C-4411-9CDE-DFB7CB649A3C}"/>
              </a:ext>
            </a:extLst>
          </p:cNvPr>
          <p:cNvSpPr/>
          <p:nvPr/>
        </p:nvSpPr>
        <p:spPr>
          <a:xfrm>
            <a:off x="2401455" y="5460228"/>
            <a:ext cx="1468581" cy="81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User</a:t>
            </a:r>
          </a:p>
        </p:txBody>
      </p:sp>
      <p:sp>
        <p:nvSpPr>
          <p:cNvPr id="54" name="Rectangle 53">
            <a:extLst>
              <a:ext uri="{FF2B5EF4-FFF2-40B4-BE49-F238E27FC236}">
                <a16:creationId xmlns:a16="http://schemas.microsoft.com/office/drawing/2014/main" id="{FFE1C28C-85D4-41F3-A238-C12AF41E83C6}"/>
              </a:ext>
            </a:extLst>
          </p:cNvPr>
          <p:cNvSpPr/>
          <p:nvPr/>
        </p:nvSpPr>
        <p:spPr>
          <a:xfrm>
            <a:off x="4881854" y="5460228"/>
            <a:ext cx="1468581" cy="81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Client App</a:t>
            </a:r>
          </a:p>
        </p:txBody>
      </p:sp>
      <p:cxnSp>
        <p:nvCxnSpPr>
          <p:cNvPr id="58" name="Straight Arrow Connector 57">
            <a:extLst>
              <a:ext uri="{FF2B5EF4-FFF2-40B4-BE49-F238E27FC236}">
                <a16:creationId xmlns:a16="http://schemas.microsoft.com/office/drawing/2014/main" id="{36E7B671-5175-404E-863B-250BC6B8C124}"/>
              </a:ext>
            </a:extLst>
          </p:cNvPr>
          <p:cNvCxnSpPr>
            <a:stCxn id="27" idx="3"/>
            <a:endCxn id="54" idx="1"/>
          </p:cNvCxnSpPr>
          <p:nvPr/>
        </p:nvCxnSpPr>
        <p:spPr>
          <a:xfrm>
            <a:off x="3870036" y="5866628"/>
            <a:ext cx="1011818"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60" name="Straight Arrow Connector 59">
            <a:extLst>
              <a:ext uri="{FF2B5EF4-FFF2-40B4-BE49-F238E27FC236}">
                <a16:creationId xmlns:a16="http://schemas.microsoft.com/office/drawing/2014/main" id="{7ADCE513-5B0D-4453-B4CE-17202A737F18}"/>
              </a:ext>
            </a:extLst>
          </p:cNvPr>
          <p:cNvCxnSpPr>
            <a:cxnSpLocks/>
            <a:stCxn id="54" idx="3"/>
          </p:cNvCxnSpPr>
          <p:nvPr/>
        </p:nvCxnSpPr>
        <p:spPr>
          <a:xfrm>
            <a:off x="6350435" y="5866628"/>
            <a:ext cx="1234029" cy="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36E7B671-5175-404E-863B-250BC6B8C124}"/>
              </a:ext>
            </a:extLst>
          </p:cNvPr>
          <p:cNvCxnSpPr>
            <a:stCxn id="7" idx="3"/>
            <a:endCxn id="9" idx="1"/>
          </p:cNvCxnSpPr>
          <p:nvPr/>
        </p:nvCxnSpPr>
        <p:spPr>
          <a:xfrm>
            <a:off x="3870036" y="2927927"/>
            <a:ext cx="1011817"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17" name="Rectangle 16">
            <a:extLst>
              <a:ext uri="{FF2B5EF4-FFF2-40B4-BE49-F238E27FC236}">
                <a16:creationId xmlns:a16="http://schemas.microsoft.com/office/drawing/2014/main" id="{690722C9-9194-48BA-B496-FC4821C896C6}"/>
              </a:ext>
            </a:extLst>
          </p:cNvPr>
          <p:cNvSpPr/>
          <p:nvPr/>
        </p:nvSpPr>
        <p:spPr>
          <a:xfrm>
            <a:off x="7399273" y="2521527"/>
            <a:ext cx="1468581" cy="81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Shop Product</a:t>
            </a:r>
          </a:p>
        </p:txBody>
      </p:sp>
      <p:cxnSp>
        <p:nvCxnSpPr>
          <p:cNvPr id="18" name="Straight Arrow Connector 17">
            <a:extLst>
              <a:ext uri="{FF2B5EF4-FFF2-40B4-BE49-F238E27FC236}">
                <a16:creationId xmlns:a16="http://schemas.microsoft.com/office/drawing/2014/main" id="{36E7B671-5175-404E-863B-250BC6B8C124}"/>
              </a:ext>
            </a:extLst>
          </p:cNvPr>
          <p:cNvCxnSpPr>
            <a:stCxn id="9" idx="3"/>
            <a:endCxn id="17" idx="1"/>
          </p:cNvCxnSpPr>
          <p:nvPr/>
        </p:nvCxnSpPr>
        <p:spPr>
          <a:xfrm>
            <a:off x="6350434" y="2927927"/>
            <a:ext cx="1048839"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6" name="Rectangle 25">
            <a:extLst>
              <a:ext uri="{FF2B5EF4-FFF2-40B4-BE49-F238E27FC236}">
                <a16:creationId xmlns:a16="http://schemas.microsoft.com/office/drawing/2014/main" id="{49FBED9E-587E-4D81-A7E3-ADB58217A674}"/>
              </a:ext>
            </a:extLst>
          </p:cNvPr>
          <p:cNvSpPr/>
          <p:nvPr/>
        </p:nvSpPr>
        <p:spPr>
          <a:xfrm>
            <a:off x="2401455" y="4068928"/>
            <a:ext cx="1468581" cy="81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User</a:t>
            </a:r>
          </a:p>
        </p:txBody>
      </p:sp>
      <p:sp>
        <p:nvSpPr>
          <p:cNvPr id="28" name="Rectangle 27">
            <a:extLst>
              <a:ext uri="{FF2B5EF4-FFF2-40B4-BE49-F238E27FC236}">
                <a16:creationId xmlns:a16="http://schemas.microsoft.com/office/drawing/2014/main" id="{690722C9-9194-48BA-B496-FC4821C896C6}"/>
              </a:ext>
            </a:extLst>
          </p:cNvPr>
          <p:cNvSpPr/>
          <p:nvPr/>
        </p:nvSpPr>
        <p:spPr>
          <a:xfrm>
            <a:off x="4881853" y="4068928"/>
            <a:ext cx="1468581" cy="81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Vendor App</a:t>
            </a:r>
          </a:p>
        </p:txBody>
      </p:sp>
      <p:cxnSp>
        <p:nvCxnSpPr>
          <p:cNvPr id="29" name="Straight Arrow Connector 28">
            <a:extLst>
              <a:ext uri="{FF2B5EF4-FFF2-40B4-BE49-F238E27FC236}">
                <a16:creationId xmlns:a16="http://schemas.microsoft.com/office/drawing/2014/main" id="{36E7B671-5175-404E-863B-250BC6B8C124}"/>
              </a:ext>
            </a:extLst>
          </p:cNvPr>
          <p:cNvCxnSpPr>
            <a:stCxn id="26" idx="3"/>
            <a:endCxn id="28" idx="1"/>
          </p:cNvCxnSpPr>
          <p:nvPr/>
        </p:nvCxnSpPr>
        <p:spPr>
          <a:xfrm>
            <a:off x="3870036" y="4475328"/>
            <a:ext cx="1011817"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30" name="Rectangle 29">
            <a:extLst>
              <a:ext uri="{FF2B5EF4-FFF2-40B4-BE49-F238E27FC236}">
                <a16:creationId xmlns:a16="http://schemas.microsoft.com/office/drawing/2014/main" id="{690722C9-9194-48BA-B496-FC4821C896C6}"/>
              </a:ext>
            </a:extLst>
          </p:cNvPr>
          <p:cNvSpPr/>
          <p:nvPr/>
        </p:nvSpPr>
        <p:spPr>
          <a:xfrm>
            <a:off x="7399273" y="4068928"/>
            <a:ext cx="1468581" cy="81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Sell Product</a:t>
            </a:r>
          </a:p>
        </p:txBody>
      </p:sp>
      <p:cxnSp>
        <p:nvCxnSpPr>
          <p:cNvPr id="31" name="Straight Arrow Connector 30">
            <a:extLst>
              <a:ext uri="{FF2B5EF4-FFF2-40B4-BE49-F238E27FC236}">
                <a16:creationId xmlns:a16="http://schemas.microsoft.com/office/drawing/2014/main" id="{36E7B671-5175-404E-863B-250BC6B8C124}"/>
              </a:ext>
            </a:extLst>
          </p:cNvPr>
          <p:cNvCxnSpPr>
            <a:stCxn id="28" idx="3"/>
            <a:endCxn id="30" idx="1"/>
          </p:cNvCxnSpPr>
          <p:nvPr/>
        </p:nvCxnSpPr>
        <p:spPr>
          <a:xfrm>
            <a:off x="6350434" y="4475328"/>
            <a:ext cx="1048839"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grpSp>
        <p:nvGrpSpPr>
          <p:cNvPr id="37" name="Group 36"/>
          <p:cNvGrpSpPr/>
          <p:nvPr/>
        </p:nvGrpSpPr>
        <p:grpSpPr>
          <a:xfrm>
            <a:off x="7584464" y="5538628"/>
            <a:ext cx="1283390" cy="655999"/>
            <a:chOff x="7584464" y="5617029"/>
            <a:chExt cx="1283390" cy="655999"/>
          </a:xfrm>
        </p:grpSpPr>
        <p:cxnSp>
          <p:nvCxnSpPr>
            <p:cNvPr id="13" name="Straight Connector 12"/>
            <p:cNvCxnSpPr/>
            <p:nvPr/>
          </p:nvCxnSpPr>
          <p:spPr>
            <a:xfrm>
              <a:off x="7584464" y="5617029"/>
              <a:ext cx="0" cy="655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584464" y="5630091"/>
              <a:ext cx="128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84464" y="6273028"/>
              <a:ext cx="128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942217" y="5630091"/>
              <a:ext cx="0" cy="642937"/>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7942217" y="5672654"/>
            <a:ext cx="1092043" cy="369332"/>
          </a:xfrm>
          <a:prstGeom prst="rect">
            <a:avLst/>
          </a:prstGeom>
          <a:noFill/>
        </p:spPr>
        <p:txBody>
          <a:bodyPr wrap="square" rtlCol="0">
            <a:spAutoFit/>
          </a:bodyPr>
          <a:lstStyle/>
          <a:p>
            <a:r>
              <a:rPr lang="en-US" dirty="0"/>
              <a:t>Firebase</a:t>
            </a:r>
          </a:p>
        </p:txBody>
      </p:sp>
    </p:spTree>
    <p:extLst>
      <p:ext uri="{BB962C8B-B14F-4D97-AF65-F5344CB8AC3E}">
        <p14:creationId xmlns:p14="http://schemas.microsoft.com/office/powerpoint/2010/main" val="153197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617E08-33CE-40EC-B155-CFED0EDAFB39}"/>
              </a:ext>
            </a:extLst>
          </p:cNvPr>
          <p:cNvSpPr/>
          <p:nvPr/>
        </p:nvSpPr>
        <p:spPr>
          <a:xfrm>
            <a:off x="2392215" y="3283651"/>
            <a:ext cx="1468581" cy="81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User</a:t>
            </a:r>
          </a:p>
        </p:txBody>
      </p:sp>
      <p:sp>
        <p:nvSpPr>
          <p:cNvPr id="29" name="Rectangle 28">
            <a:extLst>
              <a:ext uri="{FF2B5EF4-FFF2-40B4-BE49-F238E27FC236}">
                <a16:creationId xmlns:a16="http://schemas.microsoft.com/office/drawing/2014/main" id="{A42EE03E-402E-4A80-9C26-1ED2A58B81F2}"/>
              </a:ext>
            </a:extLst>
          </p:cNvPr>
          <p:cNvSpPr/>
          <p:nvPr/>
        </p:nvSpPr>
        <p:spPr>
          <a:xfrm>
            <a:off x="4872617" y="1064962"/>
            <a:ext cx="1468581" cy="81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Vendor App</a:t>
            </a:r>
          </a:p>
        </p:txBody>
      </p:sp>
      <p:sp>
        <p:nvSpPr>
          <p:cNvPr id="30" name="Flowchart: Magnetic Disk 29">
            <a:extLst>
              <a:ext uri="{FF2B5EF4-FFF2-40B4-BE49-F238E27FC236}">
                <a16:creationId xmlns:a16="http://schemas.microsoft.com/office/drawing/2014/main" id="{39BC2E45-EE74-4AD9-B6FD-2793638CA191}"/>
              </a:ext>
            </a:extLst>
          </p:cNvPr>
          <p:cNvSpPr/>
          <p:nvPr/>
        </p:nvSpPr>
        <p:spPr>
          <a:xfrm>
            <a:off x="7575227" y="1009255"/>
            <a:ext cx="1098202" cy="92421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Firebase</a:t>
            </a:r>
          </a:p>
        </p:txBody>
      </p:sp>
      <p:cxnSp>
        <p:nvCxnSpPr>
          <p:cNvPr id="31" name="Straight Arrow Connector 30">
            <a:extLst>
              <a:ext uri="{FF2B5EF4-FFF2-40B4-BE49-F238E27FC236}">
                <a16:creationId xmlns:a16="http://schemas.microsoft.com/office/drawing/2014/main" id="{BC626D0A-292F-42CE-9F34-6A8F19B189C7}"/>
              </a:ext>
            </a:extLst>
          </p:cNvPr>
          <p:cNvCxnSpPr>
            <a:cxnSpLocks/>
            <a:endCxn id="29" idx="1"/>
          </p:cNvCxnSpPr>
          <p:nvPr/>
        </p:nvCxnSpPr>
        <p:spPr>
          <a:xfrm>
            <a:off x="3860799" y="1471362"/>
            <a:ext cx="1011818"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4DF50754-8D0A-4B45-BAD2-93974A0BC2ED}"/>
              </a:ext>
            </a:extLst>
          </p:cNvPr>
          <p:cNvCxnSpPr>
            <a:cxnSpLocks/>
            <a:stCxn id="29" idx="3"/>
            <a:endCxn id="30" idx="2"/>
          </p:cNvCxnSpPr>
          <p:nvPr/>
        </p:nvCxnSpPr>
        <p:spPr>
          <a:xfrm>
            <a:off x="6341198" y="1471362"/>
            <a:ext cx="1234029" cy="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33" name="Rectangle 32">
            <a:extLst>
              <a:ext uri="{FF2B5EF4-FFF2-40B4-BE49-F238E27FC236}">
                <a16:creationId xmlns:a16="http://schemas.microsoft.com/office/drawing/2014/main" id="{BA23CEE3-479E-499D-8175-0AF4CC26E131}"/>
              </a:ext>
            </a:extLst>
          </p:cNvPr>
          <p:cNvSpPr/>
          <p:nvPr/>
        </p:nvSpPr>
        <p:spPr>
          <a:xfrm>
            <a:off x="2392215" y="1064962"/>
            <a:ext cx="1468581" cy="81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User</a:t>
            </a:r>
          </a:p>
        </p:txBody>
      </p:sp>
      <p:sp>
        <p:nvSpPr>
          <p:cNvPr id="13" name="TextBox 12">
            <a:extLst>
              <a:ext uri="{FF2B5EF4-FFF2-40B4-BE49-F238E27FC236}">
                <a16:creationId xmlns:a16="http://schemas.microsoft.com/office/drawing/2014/main" id="{E6048B4A-CC7D-4397-AD6A-5987DC868EE4}"/>
              </a:ext>
            </a:extLst>
          </p:cNvPr>
          <p:cNvSpPr txBox="1"/>
          <p:nvPr/>
        </p:nvSpPr>
        <p:spPr>
          <a:xfrm>
            <a:off x="1348509" y="415636"/>
            <a:ext cx="2792303" cy="369332"/>
          </a:xfrm>
          <a:prstGeom prst="rect">
            <a:avLst/>
          </a:prstGeom>
          <a:noFill/>
        </p:spPr>
        <p:txBody>
          <a:bodyPr wrap="none" rtlCol="0">
            <a:spAutoFit/>
          </a:bodyPr>
          <a:lstStyle/>
          <a:p>
            <a:r>
              <a:rPr lang="en-IN" dirty="0"/>
              <a:t>LEVEL : 0.3   Vendor App</a:t>
            </a:r>
          </a:p>
        </p:txBody>
      </p:sp>
      <p:sp>
        <p:nvSpPr>
          <p:cNvPr id="25" name="TextBox 24">
            <a:extLst>
              <a:ext uri="{FF2B5EF4-FFF2-40B4-BE49-F238E27FC236}">
                <a16:creationId xmlns:a16="http://schemas.microsoft.com/office/drawing/2014/main" id="{2C87E663-8CB6-4654-A281-4EA70DF53B89}"/>
              </a:ext>
            </a:extLst>
          </p:cNvPr>
          <p:cNvSpPr txBox="1"/>
          <p:nvPr/>
        </p:nvSpPr>
        <p:spPr>
          <a:xfrm>
            <a:off x="1348509" y="2411294"/>
            <a:ext cx="3376245" cy="369332"/>
          </a:xfrm>
          <a:prstGeom prst="rect">
            <a:avLst/>
          </a:prstGeom>
          <a:noFill/>
        </p:spPr>
        <p:txBody>
          <a:bodyPr wrap="none" rtlCol="0">
            <a:spAutoFit/>
          </a:bodyPr>
          <a:lstStyle/>
          <a:p>
            <a:r>
              <a:rPr lang="en-IN" dirty="0"/>
              <a:t>LEVEL: 1 Client Authentication</a:t>
            </a:r>
          </a:p>
        </p:txBody>
      </p:sp>
      <p:cxnSp>
        <p:nvCxnSpPr>
          <p:cNvPr id="41" name="Straight Arrow Connector 40">
            <a:extLst>
              <a:ext uri="{FF2B5EF4-FFF2-40B4-BE49-F238E27FC236}">
                <a16:creationId xmlns:a16="http://schemas.microsoft.com/office/drawing/2014/main" id="{AC740036-0E9E-4423-AA75-D4E42EF86B5F}"/>
              </a:ext>
            </a:extLst>
          </p:cNvPr>
          <p:cNvCxnSpPr>
            <a:cxnSpLocks/>
            <a:stCxn id="5" idx="3"/>
            <a:endCxn id="2" idx="2"/>
          </p:cNvCxnSpPr>
          <p:nvPr/>
        </p:nvCxnSpPr>
        <p:spPr>
          <a:xfrm>
            <a:off x="3860796" y="3690051"/>
            <a:ext cx="1075136"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7D5B6E14-42AA-4FB7-963E-89EE78FC1751}"/>
              </a:ext>
            </a:extLst>
          </p:cNvPr>
          <p:cNvCxnSpPr>
            <a:cxnSpLocks/>
            <a:endCxn id="20" idx="0"/>
          </p:cNvCxnSpPr>
          <p:nvPr/>
        </p:nvCxnSpPr>
        <p:spPr>
          <a:xfrm>
            <a:off x="5798344" y="4334737"/>
            <a:ext cx="0" cy="634072"/>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50" name="Rectangle 49">
            <a:extLst>
              <a:ext uri="{FF2B5EF4-FFF2-40B4-BE49-F238E27FC236}">
                <a16:creationId xmlns:a16="http://schemas.microsoft.com/office/drawing/2014/main" id="{79A1BD5D-6935-4E96-AB0B-D287E1A7796B}"/>
              </a:ext>
            </a:extLst>
          </p:cNvPr>
          <p:cNvSpPr/>
          <p:nvPr/>
        </p:nvSpPr>
        <p:spPr>
          <a:xfrm>
            <a:off x="8124328" y="3283651"/>
            <a:ext cx="1468581" cy="81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Home </a:t>
            </a:r>
          </a:p>
        </p:txBody>
      </p:sp>
      <p:cxnSp>
        <p:nvCxnSpPr>
          <p:cNvPr id="57" name="Straight Arrow Connector 56">
            <a:extLst>
              <a:ext uri="{FF2B5EF4-FFF2-40B4-BE49-F238E27FC236}">
                <a16:creationId xmlns:a16="http://schemas.microsoft.com/office/drawing/2014/main" id="{2EBE31CF-3D44-4125-B7FC-61B4980313D6}"/>
              </a:ext>
            </a:extLst>
          </p:cNvPr>
          <p:cNvCxnSpPr>
            <a:cxnSpLocks/>
            <a:stCxn id="2" idx="6"/>
            <a:endCxn id="50" idx="1"/>
          </p:cNvCxnSpPr>
          <p:nvPr/>
        </p:nvCxnSpPr>
        <p:spPr>
          <a:xfrm>
            <a:off x="6660756" y="3690051"/>
            <a:ext cx="1463572"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61" name="Connector: Elbow 60">
            <a:extLst>
              <a:ext uri="{FF2B5EF4-FFF2-40B4-BE49-F238E27FC236}">
                <a16:creationId xmlns:a16="http://schemas.microsoft.com/office/drawing/2014/main" id="{8AA9E611-6116-481C-9AEA-191FFBB144AC}"/>
              </a:ext>
            </a:extLst>
          </p:cNvPr>
          <p:cNvCxnSpPr>
            <a:stCxn id="20" idx="6"/>
            <a:endCxn id="50" idx="2"/>
          </p:cNvCxnSpPr>
          <p:nvPr/>
        </p:nvCxnSpPr>
        <p:spPr>
          <a:xfrm flipV="1">
            <a:off x="6660756" y="4096451"/>
            <a:ext cx="2197863" cy="14917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CC0A1C2A-4C1C-4BEA-8FF8-F1C4C452ECB4}"/>
              </a:ext>
            </a:extLst>
          </p:cNvPr>
          <p:cNvSpPr txBox="1"/>
          <p:nvPr/>
        </p:nvSpPr>
        <p:spPr>
          <a:xfrm>
            <a:off x="6958212" y="3283651"/>
            <a:ext cx="530915" cy="369332"/>
          </a:xfrm>
          <a:prstGeom prst="rect">
            <a:avLst/>
          </a:prstGeom>
          <a:noFill/>
        </p:spPr>
        <p:txBody>
          <a:bodyPr wrap="none" rtlCol="0">
            <a:spAutoFit/>
          </a:bodyPr>
          <a:lstStyle/>
          <a:p>
            <a:r>
              <a:rPr lang="en-IN" dirty="0"/>
              <a:t>yes</a:t>
            </a:r>
          </a:p>
        </p:txBody>
      </p:sp>
      <p:sp>
        <p:nvSpPr>
          <p:cNvPr id="63" name="TextBox 62">
            <a:extLst>
              <a:ext uri="{FF2B5EF4-FFF2-40B4-BE49-F238E27FC236}">
                <a16:creationId xmlns:a16="http://schemas.microsoft.com/office/drawing/2014/main" id="{3CFC22BC-DB99-44C3-AD37-C03498FCEDA0}"/>
              </a:ext>
            </a:extLst>
          </p:cNvPr>
          <p:cNvSpPr txBox="1"/>
          <p:nvPr/>
        </p:nvSpPr>
        <p:spPr>
          <a:xfrm>
            <a:off x="6096000" y="4454474"/>
            <a:ext cx="460382" cy="369332"/>
          </a:xfrm>
          <a:prstGeom prst="rect">
            <a:avLst/>
          </a:prstGeom>
          <a:noFill/>
        </p:spPr>
        <p:txBody>
          <a:bodyPr wrap="none" rtlCol="0">
            <a:spAutoFit/>
          </a:bodyPr>
          <a:lstStyle/>
          <a:p>
            <a:r>
              <a:rPr lang="en-IN" dirty="0"/>
              <a:t>no</a:t>
            </a:r>
          </a:p>
        </p:txBody>
      </p:sp>
      <p:sp>
        <p:nvSpPr>
          <p:cNvPr id="65" name="TextBox 64">
            <a:extLst>
              <a:ext uri="{FF2B5EF4-FFF2-40B4-BE49-F238E27FC236}">
                <a16:creationId xmlns:a16="http://schemas.microsoft.com/office/drawing/2014/main" id="{D2FE00CB-4EA9-4D4B-A683-30865ADDD98D}"/>
              </a:ext>
            </a:extLst>
          </p:cNvPr>
          <p:cNvSpPr txBox="1"/>
          <p:nvPr/>
        </p:nvSpPr>
        <p:spPr>
          <a:xfrm>
            <a:off x="7003982" y="5218897"/>
            <a:ext cx="1535998" cy="369332"/>
          </a:xfrm>
          <a:prstGeom prst="rect">
            <a:avLst/>
          </a:prstGeom>
          <a:noFill/>
        </p:spPr>
        <p:txBody>
          <a:bodyPr wrap="none" rtlCol="0">
            <a:spAutoFit/>
          </a:bodyPr>
          <a:lstStyle/>
          <a:p>
            <a:r>
              <a:rPr lang="en-IN" dirty="0"/>
              <a:t>Auth verified</a:t>
            </a:r>
          </a:p>
        </p:txBody>
      </p:sp>
      <p:sp>
        <p:nvSpPr>
          <p:cNvPr id="2" name="Oval 1"/>
          <p:cNvSpPr/>
          <p:nvPr/>
        </p:nvSpPr>
        <p:spPr>
          <a:xfrm>
            <a:off x="4935932" y="3070631"/>
            <a:ext cx="1724824" cy="12388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Login</a:t>
            </a:r>
          </a:p>
        </p:txBody>
      </p:sp>
      <p:sp>
        <p:nvSpPr>
          <p:cNvPr id="20" name="Oval 19"/>
          <p:cNvSpPr/>
          <p:nvPr/>
        </p:nvSpPr>
        <p:spPr>
          <a:xfrm>
            <a:off x="4935932" y="4968809"/>
            <a:ext cx="1724824" cy="12388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Phone </a:t>
            </a:r>
            <a:r>
              <a:rPr lang="en-US" dirty="0" err="1"/>
              <a:t>Auth</a:t>
            </a:r>
            <a:r>
              <a:rPr lang="en-US" dirty="0"/>
              <a:t> / Google Sign in</a:t>
            </a:r>
          </a:p>
        </p:txBody>
      </p:sp>
    </p:spTree>
    <p:extLst>
      <p:ext uri="{BB962C8B-B14F-4D97-AF65-F5344CB8AC3E}">
        <p14:creationId xmlns:p14="http://schemas.microsoft.com/office/powerpoint/2010/main" val="94111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ED16DF-5B3D-483F-94C4-B2AF53723A13}"/>
              </a:ext>
            </a:extLst>
          </p:cNvPr>
          <p:cNvSpPr txBox="1"/>
          <p:nvPr/>
        </p:nvSpPr>
        <p:spPr>
          <a:xfrm>
            <a:off x="393052" y="489526"/>
            <a:ext cx="2887265" cy="369332"/>
          </a:xfrm>
          <a:prstGeom prst="rect">
            <a:avLst/>
          </a:prstGeom>
          <a:noFill/>
        </p:spPr>
        <p:txBody>
          <a:bodyPr wrap="none" rtlCol="0">
            <a:spAutoFit/>
          </a:bodyPr>
          <a:lstStyle/>
          <a:p>
            <a:r>
              <a:rPr lang="en-IN" dirty="0"/>
              <a:t>LEVEL : 1.1  Client Logout</a:t>
            </a:r>
          </a:p>
        </p:txBody>
      </p:sp>
      <p:sp>
        <p:nvSpPr>
          <p:cNvPr id="6" name="Rectangle 5">
            <a:extLst>
              <a:ext uri="{FF2B5EF4-FFF2-40B4-BE49-F238E27FC236}">
                <a16:creationId xmlns:a16="http://schemas.microsoft.com/office/drawing/2014/main" id="{A75B0C35-D776-41A5-ABE3-2A80372B4A70}"/>
              </a:ext>
            </a:extLst>
          </p:cNvPr>
          <p:cNvSpPr/>
          <p:nvPr/>
        </p:nvSpPr>
        <p:spPr>
          <a:xfrm>
            <a:off x="4872617" y="1064962"/>
            <a:ext cx="1468581" cy="812800"/>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IN" dirty="0"/>
              <a:t>Profile</a:t>
            </a:r>
          </a:p>
        </p:txBody>
      </p:sp>
      <p:cxnSp>
        <p:nvCxnSpPr>
          <p:cNvPr id="8" name="Straight Arrow Connector 7">
            <a:extLst>
              <a:ext uri="{FF2B5EF4-FFF2-40B4-BE49-F238E27FC236}">
                <a16:creationId xmlns:a16="http://schemas.microsoft.com/office/drawing/2014/main" id="{439C81A6-6217-47F0-B3BB-18B7C70FDF41}"/>
              </a:ext>
            </a:extLst>
          </p:cNvPr>
          <p:cNvCxnSpPr>
            <a:cxnSpLocks/>
            <a:endCxn id="6" idx="1"/>
          </p:cNvCxnSpPr>
          <p:nvPr/>
        </p:nvCxnSpPr>
        <p:spPr>
          <a:xfrm>
            <a:off x="3860799" y="1471362"/>
            <a:ext cx="1011818"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E814A5B1-99B3-4CCE-8240-C3D2201BBE2C}"/>
              </a:ext>
            </a:extLst>
          </p:cNvPr>
          <p:cNvCxnSpPr>
            <a:cxnSpLocks/>
            <a:stCxn id="6" idx="3"/>
          </p:cNvCxnSpPr>
          <p:nvPr/>
        </p:nvCxnSpPr>
        <p:spPr>
          <a:xfrm>
            <a:off x="6341198" y="1471362"/>
            <a:ext cx="1234029" cy="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589DB116-FF8C-4EC4-9D2F-71DC814FB82B}"/>
              </a:ext>
            </a:extLst>
          </p:cNvPr>
          <p:cNvSpPr/>
          <p:nvPr/>
        </p:nvSpPr>
        <p:spPr>
          <a:xfrm>
            <a:off x="2392215" y="1064962"/>
            <a:ext cx="1468581" cy="81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User</a:t>
            </a:r>
          </a:p>
        </p:txBody>
      </p:sp>
      <p:sp>
        <p:nvSpPr>
          <p:cNvPr id="11" name="Rectangle 10">
            <a:extLst>
              <a:ext uri="{FF2B5EF4-FFF2-40B4-BE49-F238E27FC236}">
                <a16:creationId xmlns:a16="http://schemas.microsoft.com/office/drawing/2014/main" id="{95FAAE0A-2199-44C7-841F-8E1F9D743AD8}"/>
              </a:ext>
            </a:extLst>
          </p:cNvPr>
          <p:cNvSpPr/>
          <p:nvPr/>
        </p:nvSpPr>
        <p:spPr>
          <a:xfrm>
            <a:off x="7575559" y="1064961"/>
            <a:ext cx="1468581" cy="812800"/>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IN" dirty="0"/>
              <a:t>Logout</a:t>
            </a:r>
          </a:p>
        </p:txBody>
      </p:sp>
      <p:sp>
        <p:nvSpPr>
          <p:cNvPr id="12" name="Rectangle 11">
            <a:extLst>
              <a:ext uri="{FF2B5EF4-FFF2-40B4-BE49-F238E27FC236}">
                <a16:creationId xmlns:a16="http://schemas.microsoft.com/office/drawing/2014/main" id="{D2617E08-33CE-40EC-B155-CFED0EDAFB39}"/>
              </a:ext>
            </a:extLst>
          </p:cNvPr>
          <p:cNvSpPr/>
          <p:nvPr/>
        </p:nvSpPr>
        <p:spPr>
          <a:xfrm>
            <a:off x="2392215" y="3324104"/>
            <a:ext cx="1468581" cy="81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User</a:t>
            </a:r>
          </a:p>
        </p:txBody>
      </p:sp>
      <p:sp>
        <p:nvSpPr>
          <p:cNvPr id="13" name="TextBox 12">
            <a:extLst>
              <a:ext uri="{FF2B5EF4-FFF2-40B4-BE49-F238E27FC236}">
                <a16:creationId xmlns:a16="http://schemas.microsoft.com/office/drawing/2014/main" id="{2C87E663-8CB6-4654-A281-4EA70DF53B89}"/>
              </a:ext>
            </a:extLst>
          </p:cNvPr>
          <p:cNvSpPr txBox="1"/>
          <p:nvPr/>
        </p:nvSpPr>
        <p:spPr>
          <a:xfrm>
            <a:off x="393052" y="2410745"/>
            <a:ext cx="3724225" cy="369332"/>
          </a:xfrm>
          <a:prstGeom prst="rect">
            <a:avLst/>
          </a:prstGeom>
          <a:noFill/>
        </p:spPr>
        <p:txBody>
          <a:bodyPr wrap="none" rtlCol="0">
            <a:spAutoFit/>
          </a:bodyPr>
          <a:lstStyle/>
          <a:p>
            <a:r>
              <a:rPr lang="en-IN" dirty="0"/>
              <a:t>LEVEL: 1.2  Vendor Authentication</a:t>
            </a:r>
          </a:p>
        </p:txBody>
      </p:sp>
      <p:cxnSp>
        <p:nvCxnSpPr>
          <p:cNvPr id="14" name="Straight Arrow Connector 13">
            <a:extLst>
              <a:ext uri="{FF2B5EF4-FFF2-40B4-BE49-F238E27FC236}">
                <a16:creationId xmlns:a16="http://schemas.microsoft.com/office/drawing/2014/main" id="{AC740036-0E9E-4423-AA75-D4E42EF86B5F}"/>
              </a:ext>
            </a:extLst>
          </p:cNvPr>
          <p:cNvCxnSpPr>
            <a:cxnSpLocks/>
            <a:stCxn id="12" idx="3"/>
            <a:endCxn id="22" idx="2"/>
          </p:cNvCxnSpPr>
          <p:nvPr/>
        </p:nvCxnSpPr>
        <p:spPr>
          <a:xfrm>
            <a:off x="3860796" y="3730504"/>
            <a:ext cx="1075136"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7D5B6E14-42AA-4FB7-963E-89EE78FC1751}"/>
              </a:ext>
            </a:extLst>
          </p:cNvPr>
          <p:cNvCxnSpPr>
            <a:cxnSpLocks/>
            <a:endCxn id="23" idx="0"/>
          </p:cNvCxnSpPr>
          <p:nvPr/>
        </p:nvCxnSpPr>
        <p:spPr>
          <a:xfrm>
            <a:off x="5798344" y="4375190"/>
            <a:ext cx="0" cy="634072"/>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79A1BD5D-6935-4E96-AB0B-D287E1A7796B}"/>
              </a:ext>
            </a:extLst>
          </p:cNvPr>
          <p:cNvSpPr/>
          <p:nvPr/>
        </p:nvSpPr>
        <p:spPr>
          <a:xfrm>
            <a:off x="8124328" y="3324104"/>
            <a:ext cx="1468581" cy="81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Home </a:t>
            </a:r>
          </a:p>
        </p:txBody>
      </p:sp>
      <p:cxnSp>
        <p:nvCxnSpPr>
          <p:cNvPr id="17" name="Straight Arrow Connector 16">
            <a:extLst>
              <a:ext uri="{FF2B5EF4-FFF2-40B4-BE49-F238E27FC236}">
                <a16:creationId xmlns:a16="http://schemas.microsoft.com/office/drawing/2014/main" id="{2EBE31CF-3D44-4125-B7FC-61B4980313D6}"/>
              </a:ext>
            </a:extLst>
          </p:cNvPr>
          <p:cNvCxnSpPr>
            <a:cxnSpLocks/>
            <a:stCxn id="22" idx="6"/>
            <a:endCxn id="16" idx="1"/>
          </p:cNvCxnSpPr>
          <p:nvPr/>
        </p:nvCxnSpPr>
        <p:spPr>
          <a:xfrm>
            <a:off x="6660756" y="3730504"/>
            <a:ext cx="1463572"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8" name="Connector: Elbow 60">
            <a:extLst>
              <a:ext uri="{FF2B5EF4-FFF2-40B4-BE49-F238E27FC236}">
                <a16:creationId xmlns:a16="http://schemas.microsoft.com/office/drawing/2014/main" id="{8AA9E611-6116-481C-9AEA-191FFBB144AC}"/>
              </a:ext>
            </a:extLst>
          </p:cNvPr>
          <p:cNvCxnSpPr>
            <a:stCxn id="23" idx="6"/>
            <a:endCxn id="16" idx="2"/>
          </p:cNvCxnSpPr>
          <p:nvPr/>
        </p:nvCxnSpPr>
        <p:spPr>
          <a:xfrm flipV="1">
            <a:off x="6660756" y="4136904"/>
            <a:ext cx="2197863" cy="14917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C0A1C2A-4C1C-4BEA-8FF8-F1C4C452ECB4}"/>
              </a:ext>
            </a:extLst>
          </p:cNvPr>
          <p:cNvSpPr txBox="1"/>
          <p:nvPr/>
        </p:nvSpPr>
        <p:spPr>
          <a:xfrm>
            <a:off x="6958212" y="3324104"/>
            <a:ext cx="530915" cy="369332"/>
          </a:xfrm>
          <a:prstGeom prst="rect">
            <a:avLst/>
          </a:prstGeom>
          <a:noFill/>
        </p:spPr>
        <p:txBody>
          <a:bodyPr wrap="none" rtlCol="0">
            <a:spAutoFit/>
          </a:bodyPr>
          <a:lstStyle/>
          <a:p>
            <a:r>
              <a:rPr lang="en-IN" dirty="0"/>
              <a:t>yes</a:t>
            </a:r>
          </a:p>
        </p:txBody>
      </p:sp>
      <p:sp>
        <p:nvSpPr>
          <p:cNvPr id="20" name="TextBox 19">
            <a:extLst>
              <a:ext uri="{FF2B5EF4-FFF2-40B4-BE49-F238E27FC236}">
                <a16:creationId xmlns:a16="http://schemas.microsoft.com/office/drawing/2014/main" id="{3CFC22BC-DB99-44C3-AD37-C03498FCEDA0}"/>
              </a:ext>
            </a:extLst>
          </p:cNvPr>
          <p:cNvSpPr txBox="1"/>
          <p:nvPr/>
        </p:nvSpPr>
        <p:spPr>
          <a:xfrm>
            <a:off x="6096000" y="4494927"/>
            <a:ext cx="460382" cy="369332"/>
          </a:xfrm>
          <a:prstGeom prst="rect">
            <a:avLst/>
          </a:prstGeom>
          <a:noFill/>
        </p:spPr>
        <p:txBody>
          <a:bodyPr wrap="none" rtlCol="0">
            <a:spAutoFit/>
          </a:bodyPr>
          <a:lstStyle/>
          <a:p>
            <a:r>
              <a:rPr lang="en-IN" dirty="0"/>
              <a:t>no</a:t>
            </a:r>
          </a:p>
        </p:txBody>
      </p:sp>
      <p:sp>
        <p:nvSpPr>
          <p:cNvPr id="21" name="TextBox 20">
            <a:extLst>
              <a:ext uri="{FF2B5EF4-FFF2-40B4-BE49-F238E27FC236}">
                <a16:creationId xmlns:a16="http://schemas.microsoft.com/office/drawing/2014/main" id="{D2FE00CB-4EA9-4D4B-A683-30865ADDD98D}"/>
              </a:ext>
            </a:extLst>
          </p:cNvPr>
          <p:cNvSpPr txBox="1"/>
          <p:nvPr/>
        </p:nvSpPr>
        <p:spPr>
          <a:xfrm>
            <a:off x="7003982" y="5259350"/>
            <a:ext cx="543739" cy="369332"/>
          </a:xfrm>
          <a:prstGeom prst="rect">
            <a:avLst/>
          </a:prstGeom>
          <a:noFill/>
        </p:spPr>
        <p:txBody>
          <a:bodyPr wrap="none" rtlCol="0">
            <a:spAutoFit/>
          </a:bodyPr>
          <a:lstStyle/>
          <a:p>
            <a:r>
              <a:rPr lang="en-IN" dirty="0"/>
              <a:t>yes</a:t>
            </a:r>
          </a:p>
        </p:txBody>
      </p:sp>
      <p:sp>
        <p:nvSpPr>
          <p:cNvPr id="22" name="Oval 21"/>
          <p:cNvSpPr/>
          <p:nvPr/>
        </p:nvSpPr>
        <p:spPr>
          <a:xfrm>
            <a:off x="4935932" y="3111084"/>
            <a:ext cx="1724824" cy="12388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Login</a:t>
            </a:r>
          </a:p>
        </p:txBody>
      </p:sp>
      <p:sp>
        <p:nvSpPr>
          <p:cNvPr id="23" name="Oval 22"/>
          <p:cNvSpPr/>
          <p:nvPr/>
        </p:nvSpPr>
        <p:spPr>
          <a:xfrm>
            <a:off x="4935932" y="5009262"/>
            <a:ext cx="1724824" cy="12388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Register</a:t>
            </a:r>
          </a:p>
        </p:txBody>
      </p:sp>
    </p:spTree>
    <p:extLst>
      <p:ext uri="{BB962C8B-B14F-4D97-AF65-F5344CB8AC3E}">
        <p14:creationId xmlns:p14="http://schemas.microsoft.com/office/powerpoint/2010/main" val="671095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ED16DF-5B3D-483F-94C4-B2AF53723A13}"/>
              </a:ext>
            </a:extLst>
          </p:cNvPr>
          <p:cNvSpPr txBox="1"/>
          <p:nvPr/>
        </p:nvSpPr>
        <p:spPr>
          <a:xfrm>
            <a:off x="489527" y="489526"/>
            <a:ext cx="3010183" cy="369332"/>
          </a:xfrm>
          <a:prstGeom prst="rect">
            <a:avLst/>
          </a:prstGeom>
          <a:noFill/>
        </p:spPr>
        <p:txBody>
          <a:bodyPr wrap="none" rtlCol="0">
            <a:spAutoFit/>
          </a:bodyPr>
          <a:lstStyle/>
          <a:p>
            <a:r>
              <a:rPr lang="en-IN" dirty="0"/>
              <a:t>LEVEL : 1.4  vendor Logout</a:t>
            </a:r>
          </a:p>
        </p:txBody>
      </p:sp>
      <p:sp>
        <p:nvSpPr>
          <p:cNvPr id="3" name="Rectangle 2">
            <a:extLst>
              <a:ext uri="{FF2B5EF4-FFF2-40B4-BE49-F238E27FC236}">
                <a16:creationId xmlns:a16="http://schemas.microsoft.com/office/drawing/2014/main" id="{A75B0C35-D776-41A5-ABE3-2A80372B4A70}"/>
              </a:ext>
            </a:extLst>
          </p:cNvPr>
          <p:cNvSpPr/>
          <p:nvPr/>
        </p:nvSpPr>
        <p:spPr>
          <a:xfrm>
            <a:off x="4872617" y="1064962"/>
            <a:ext cx="1468581" cy="812800"/>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IN" dirty="0"/>
              <a:t>Home</a:t>
            </a:r>
          </a:p>
        </p:txBody>
      </p:sp>
      <p:cxnSp>
        <p:nvCxnSpPr>
          <p:cNvPr id="4" name="Straight Arrow Connector 3">
            <a:extLst>
              <a:ext uri="{FF2B5EF4-FFF2-40B4-BE49-F238E27FC236}">
                <a16:creationId xmlns:a16="http://schemas.microsoft.com/office/drawing/2014/main" id="{439C81A6-6217-47F0-B3BB-18B7C70FDF41}"/>
              </a:ext>
            </a:extLst>
          </p:cNvPr>
          <p:cNvCxnSpPr>
            <a:cxnSpLocks/>
            <a:endCxn id="3" idx="1"/>
          </p:cNvCxnSpPr>
          <p:nvPr/>
        </p:nvCxnSpPr>
        <p:spPr>
          <a:xfrm>
            <a:off x="3860799" y="1471362"/>
            <a:ext cx="1011818"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5" name="Straight Arrow Connector 4">
            <a:extLst>
              <a:ext uri="{FF2B5EF4-FFF2-40B4-BE49-F238E27FC236}">
                <a16:creationId xmlns:a16="http://schemas.microsoft.com/office/drawing/2014/main" id="{E814A5B1-99B3-4CCE-8240-C3D2201BBE2C}"/>
              </a:ext>
            </a:extLst>
          </p:cNvPr>
          <p:cNvCxnSpPr>
            <a:cxnSpLocks/>
            <a:stCxn id="3" idx="3"/>
          </p:cNvCxnSpPr>
          <p:nvPr/>
        </p:nvCxnSpPr>
        <p:spPr>
          <a:xfrm>
            <a:off x="6341198" y="1471362"/>
            <a:ext cx="1234029" cy="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589DB116-FF8C-4EC4-9D2F-71DC814FB82B}"/>
              </a:ext>
            </a:extLst>
          </p:cNvPr>
          <p:cNvSpPr/>
          <p:nvPr/>
        </p:nvSpPr>
        <p:spPr>
          <a:xfrm>
            <a:off x="2392215" y="1064962"/>
            <a:ext cx="1468581" cy="81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User</a:t>
            </a:r>
          </a:p>
        </p:txBody>
      </p:sp>
      <p:sp>
        <p:nvSpPr>
          <p:cNvPr id="7" name="Rectangle 6">
            <a:extLst>
              <a:ext uri="{FF2B5EF4-FFF2-40B4-BE49-F238E27FC236}">
                <a16:creationId xmlns:a16="http://schemas.microsoft.com/office/drawing/2014/main" id="{95FAAE0A-2199-44C7-841F-8E1F9D743AD8}"/>
              </a:ext>
            </a:extLst>
          </p:cNvPr>
          <p:cNvSpPr/>
          <p:nvPr/>
        </p:nvSpPr>
        <p:spPr>
          <a:xfrm>
            <a:off x="7575559" y="1064961"/>
            <a:ext cx="1468581" cy="812800"/>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IN" dirty="0"/>
              <a:t>Logout</a:t>
            </a:r>
          </a:p>
        </p:txBody>
      </p:sp>
      <p:sp>
        <p:nvSpPr>
          <p:cNvPr id="8" name="TextBox 7">
            <a:extLst>
              <a:ext uri="{FF2B5EF4-FFF2-40B4-BE49-F238E27FC236}">
                <a16:creationId xmlns:a16="http://schemas.microsoft.com/office/drawing/2014/main" id="{BAED16DF-5B3D-483F-94C4-B2AF53723A13}"/>
              </a:ext>
            </a:extLst>
          </p:cNvPr>
          <p:cNvSpPr txBox="1"/>
          <p:nvPr/>
        </p:nvSpPr>
        <p:spPr>
          <a:xfrm>
            <a:off x="492828" y="2336808"/>
            <a:ext cx="2074094" cy="369332"/>
          </a:xfrm>
          <a:prstGeom prst="rect">
            <a:avLst/>
          </a:prstGeom>
          <a:noFill/>
        </p:spPr>
        <p:txBody>
          <a:bodyPr wrap="none" rtlCol="0">
            <a:spAutoFit/>
          </a:bodyPr>
          <a:lstStyle/>
          <a:p>
            <a:r>
              <a:rPr lang="en-IN" dirty="0"/>
              <a:t>LEVEL : 2 Vendor </a:t>
            </a:r>
          </a:p>
        </p:txBody>
      </p:sp>
      <p:sp>
        <p:nvSpPr>
          <p:cNvPr id="9" name="Rectangle 8">
            <a:extLst>
              <a:ext uri="{FF2B5EF4-FFF2-40B4-BE49-F238E27FC236}">
                <a16:creationId xmlns:a16="http://schemas.microsoft.com/office/drawing/2014/main" id="{D2617E08-33CE-40EC-B155-CFED0EDAFB39}"/>
              </a:ext>
            </a:extLst>
          </p:cNvPr>
          <p:cNvSpPr/>
          <p:nvPr/>
        </p:nvSpPr>
        <p:spPr>
          <a:xfrm>
            <a:off x="1117402" y="3424432"/>
            <a:ext cx="895527" cy="518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User</a:t>
            </a:r>
          </a:p>
        </p:txBody>
      </p:sp>
      <p:cxnSp>
        <p:nvCxnSpPr>
          <p:cNvPr id="10" name="Straight Arrow Connector 9">
            <a:extLst>
              <a:ext uri="{FF2B5EF4-FFF2-40B4-BE49-F238E27FC236}">
                <a16:creationId xmlns:a16="http://schemas.microsoft.com/office/drawing/2014/main" id="{AC740036-0E9E-4423-AA75-D4E42EF86B5F}"/>
              </a:ext>
            </a:extLst>
          </p:cNvPr>
          <p:cNvCxnSpPr>
            <a:cxnSpLocks/>
            <a:stCxn id="9" idx="3"/>
            <a:endCxn id="18" idx="2"/>
          </p:cNvCxnSpPr>
          <p:nvPr/>
        </p:nvCxnSpPr>
        <p:spPr>
          <a:xfrm flipV="1">
            <a:off x="2012929" y="3683678"/>
            <a:ext cx="667837"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7D5B6E14-42AA-4FB7-963E-89EE78FC1751}"/>
              </a:ext>
            </a:extLst>
          </p:cNvPr>
          <p:cNvCxnSpPr>
            <a:cxnSpLocks/>
            <a:stCxn id="18" idx="4"/>
            <a:endCxn id="19" idx="0"/>
          </p:cNvCxnSpPr>
          <p:nvPr/>
        </p:nvCxnSpPr>
        <p:spPr>
          <a:xfrm>
            <a:off x="3206657" y="4078812"/>
            <a:ext cx="0" cy="259246"/>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12" name="Rectangle 11">
            <a:extLst>
              <a:ext uri="{FF2B5EF4-FFF2-40B4-BE49-F238E27FC236}">
                <a16:creationId xmlns:a16="http://schemas.microsoft.com/office/drawing/2014/main" id="{79A1BD5D-6935-4E96-AB0B-D287E1A7796B}"/>
              </a:ext>
            </a:extLst>
          </p:cNvPr>
          <p:cNvSpPr/>
          <p:nvPr/>
        </p:nvSpPr>
        <p:spPr>
          <a:xfrm>
            <a:off x="4365125" y="3418119"/>
            <a:ext cx="1034649" cy="518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Home</a:t>
            </a:r>
          </a:p>
        </p:txBody>
      </p:sp>
      <p:cxnSp>
        <p:nvCxnSpPr>
          <p:cNvPr id="13" name="Straight Arrow Connector 12">
            <a:extLst>
              <a:ext uri="{FF2B5EF4-FFF2-40B4-BE49-F238E27FC236}">
                <a16:creationId xmlns:a16="http://schemas.microsoft.com/office/drawing/2014/main" id="{2EBE31CF-3D44-4125-B7FC-61B4980313D6}"/>
              </a:ext>
            </a:extLst>
          </p:cNvPr>
          <p:cNvCxnSpPr>
            <a:cxnSpLocks/>
            <a:stCxn id="18" idx="6"/>
            <a:endCxn id="12" idx="1"/>
          </p:cNvCxnSpPr>
          <p:nvPr/>
        </p:nvCxnSpPr>
        <p:spPr>
          <a:xfrm flipV="1">
            <a:off x="3732548" y="3677366"/>
            <a:ext cx="632577" cy="6312"/>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4" name="Connector: Elbow 60">
            <a:extLst>
              <a:ext uri="{FF2B5EF4-FFF2-40B4-BE49-F238E27FC236}">
                <a16:creationId xmlns:a16="http://schemas.microsoft.com/office/drawing/2014/main" id="{8AA9E611-6116-481C-9AEA-191FFBB144AC}"/>
              </a:ext>
            </a:extLst>
          </p:cNvPr>
          <p:cNvCxnSpPr>
            <a:stCxn id="19" idx="6"/>
            <a:endCxn id="12" idx="2"/>
          </p:cNvCxnSpPr>
          <p:nvPr/>
        </p:nvCxnSpPr>
        <p:spPr>
          <a:xfrm flipV="1">
            <a:off x="3958738" y="3936612"/>
            <a:ext cx="923712" cy="7965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C0A1C2A-4C1C-4BEA-8FF8-F1C4C452ECB4}"/>
              </a:ext>
            </a:extLst>
          </p:cNvPr>
          <p:cNvSpPr txBox="1"/>
          <p:nvPr/>
        </p:nvSpPr>
        <p:spPr>
          <a:xfrm>
            <a:off x="3773438" y="3263858"/>
            <a:ext cx="595358" cy="369332"/>
          </a:xfrm>
          <a:prstGeom prst="rect">
            <a:avLst/>
          </a:prstGeom>
          <a:noFill/>
        </p:spPr>
        <p:txBody>
          <a:bodyPr wrap="square" rtlCol="0">
            <a:spAutoFit/>
          </a:bodyPr>
          <a:lstStyle/>
          <a:p>
            <a:r>
              <a:rPr lang="en-IN" dirty="0"/>
              <a:t>yes</a:t>
            </a:r>
          </a:p>
        </p:txBody>
      </p:sp>
      <p:sp>
        <p:nvSpPr>
          <p:cNvPr id="16" name="TextBox 15">
            <a:extLst>
              <a:ext uri="{FF2B5EF4-FFF2-40B4-BE49-F238E27FC236}">
                <a16:creationId xmlns:a16="http://schemas.microsoft.com/office/drawing/2014/main" id="{3CFC22BC-DB99-44C3-AD37-C03498FCEDA0}"/>
              </a:ext>
            </a:extLst>
          </p:cNvPr>
          <p:cNvSpPr txBox="1"/>
          <p:nvPr/>
        </p:nvSpPr>
        <p:spPr>
          <a:xfrm>
            <a:off x="3302368" y="4019743"/>
            <a:ext cx="525890" cy="369332"/>
          </a:xfrm>
          <a:prstGeom prst="rect">
            <a:avLst/>
          </a:prstGeom>
          <a:noFill/>
        </p:spPr>
        <p:txBody>
          <a:bodyPr wrap="square" rtlCol="0">
            <a:spAutoFit/>
          </a:bodyPr>
          <a:lstStyle/>
          <a:p>
            <a:r>
              <a:rPr lang="en-IN" dirty="0"/>
              <a:t>no</a:t>
            </a:r>
          </a:p>
        </p:txBody>
      </p:sp>
      <p:sp>
        <p:nvSpPr>
          <p:cNvPr id="17" name="TextBox 16">
            <a:extLst>
              <a:ext uri="{FF2B5EF4-FFF2-40B4-BE49-F238E27FC236}">
                <a16:creationId xmlns:a16="http://schemas.microsoft.com/office/drawing/2014/main" id="{D2FE00CB-4EA9-4D4B-A683-30865ADDD98D}"/>
              </a:ext>
            </a:extLst>
          </p:cNvPr>
          <p:cNvSpPr txBox="1"/>
          <p:nvPr/>
        </p:nvSpPr>
        <p:spPr>
          <a:xfrm>
            <a:off x="4089218" y="4758994"/>
            <a:ext cx="593190" cy="369332"/>
          </a:xfrm>
          <a:prstGeom prst="rect">
            <a:avLst/>
          </a:prstGeom>
          <a:noFill/>
        </p:spPr>
        <p:txBody>
          <a:bodyPr wrap="square" rtlCol="0">
            <a:spAutoFit/>
          </a:bodyPr>
          <a:lstStyle/>
          <a:p>
            <a:r>
              <a:rPr lang="en-IN" dirty="0"/>
              <a:t>yes</a:t>
            </a:r>
          </a:p>
        </p:txBody>
      </p:sp>
      <p:sp>
        <p:nvSpPr>
          <p:cNvPr id="18" name="Oval 17"/>
          <p:cNvSpPr/>
          <p:nvPr/>
        </p:nvSpPr>
        <p:spPr>
          <a:xfrm>
            <a:off x="2680766" y="3288544"/>
            <a:ext cx="1051782" cy="79026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Login</a:t>
            </a:r>
          </a:p>
        </p:txBody>
      </p:sp>
      <p:sp>
        <p:nvSpPr>
          <p:cNvPr id="19" name="Oval 18"/>
          <p:cNvSpPr/>
          <p:nvPr/>
        </p:nvSpPr>
        <p:spPr>
          <a:xfrm>
            <a:off x="2454576" y="4338058"/>
            <a:ext cx="1504162" cy="79026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Register</a:t>
            </a:r>
          </a:p>
        </p:txBody>
      </p:sp>
      <p:sp>
        <p:nvSpPr>
          <p:cNvPr id="46" name="Rectangle 45">
            <a:extLst>
              <a:ext uri="{FF2B5EF4-FFF2-40B4-BE49-F238E27FC236}">
                <a16:creationId xmlns:a16="http://schemas.microsoft.com/office/drawing/2014/main" id="{79A1BD5D-6935-4E96-AB0B-D287E1A7796B}"/>
              </a:ext>
            </a:extLst>
          </p:cNvPr>
          <p:cNvSpPr/>
          <p:nvPr/>
        </p:nvSpPr>
        <p:spPr>
          <a:xfrm>
            <a:off x="6316152" y="3427539"/>
            <a:ext cx="1134340" cy="518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Products</a:t>
            </a:r>
          </a:p>
        </p:txBody>
      </p:sp>
      <p:sp>
        <p:nvSpPr>
          <p:cNvPr id="47" name="Rectangle 46">
            <a:extLst>
              <a:ext uri="{FF2B5EF4-FFF2-40B4-BE49-F238E27FC236}">
                <a16:creationId xmlns:a16="http://schemas.microsoft.com/office/drawing/2014/main" id="{79A1BD5D-6935-4E96-AB0B-D287E1A7796B}"/>
              </a:ext>
            </a:extLst>
          </p:cNvPr>
          <p:cNvSpPr/>
          <p:nvPr/>
        </p:nvSpPr>
        <p:spPr>
          <a:xfrm>
            <a:off x="6328390" y="4334902"/>
            <a:ext cx="1134340" cy="518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Orders</a:t>
            </a:r>
          </a:p>
        </p:txBody>
      </p:sp>
      <p:cxnSp>
        <p:nvCxnSpPr>
          <p:cNvPr id="49" name="Elbow Connector 48"/>
          <p:cNvCxnSpPr>
            <a:stCxn id="12" idx="3"/>
            <a:endCxn id="90" idx="1"/>
          </p:cNvCxnSpPr>
          <p:nvPr/>
        </p:nvCxnSpPr>
        <p:spPr>
          <a:xfrm>
            <a:off x="5399774" y="3677366"/>
            <a:ext cx="991268" cy="18840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6" idx="1"/>
          </p:cNvCxnSpPr>
          <p:nvPr/>
        </p:nvCxnSpPr>
        <p:spPr>
          <a:xfrm flipV="1">
            <a:off x="5839036" y="3686786"/>
            <a:ext cx="477116" cy="9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8004182" y="3288544"/>
            <a:ext cx="1504162" cy="79026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Add Product</a:t>
            </a:r>
          </a:p>
        </p:txBody>
      </p:sp>
      <p:grpSp>
        <p:nvGrpSpPr>
          <p:cNvPr id="56" name="Group 55"/>
          <p:cNvGrpSpPr/>
          <p:nvPr/>
        </p:nvGrpSpPr>
        <p:grpSpPr>
          <a:xfrm>
            <a:off x="9890603" y="3341550"/>
            <a:ext cx="1283390" cy="655999"/>
            <a:chOff x="7584464" y="5617029"/>
            <a:chExt cx="1283390" cy="655999"/>
          </a:xfrm>
        </p:grpSpPr>
        <p:cxnSp>
          <p:nvCxnSpPr>
            <p:cNvPr id="57" name="Straight Connector 56"/>
            <p:cNvCxnSpPr/>
            <p:nvPr/>
          </p:nvCxnSpPr>
          <p:spPr>
            <a:xfrm>
              <a:off x="7584464" y="5617029"/>
              <a:ext cx="0" cy="655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584464" y="5630091"/>
              <a:ext cx="128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584464" y="6273028"/>
              <a:ext cx="128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942217" y="5630091"/>
              <a:ext cx="0" cy="642937"/>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0248356" y="3484883"/>
            <a:ext cx="1095172" cy="369332"/>
          </a:xfrm>
          <a:prstGeom prst="rect">
            <a:avLst/>
          </a:prstGeom>
          <a:noFill/>
        </p:spPr>
        <p:txBody>
          <a:bodyPr wrap="none" rtlCol="0">
            <a:spAutoFit/>
          </a:bodyPr>
          <a:lstStyle/>
          <a:p>
            <a:r>
              <a:rPr lang="en-US" dirty="0"/>
              <a:t>Products</a:t>
            </a:r>
          </a:p>
        </p:txBody>
      </p:sp>
      <p:cxnSp>
        <p:nvCxnSpPr>
          <p:cNvPr id="63" name="Straight Arrow Connector 62"/>
          <p:cNvCxnSpPr>
            <a:stCxn id="46" idx="3"/>
            <a:endCxn id="55" idx="2"/>
          </p:cNvCxnSpPr>
          <p:nvPr/>
        </p:nvCxnSpPr>
        <p:spPr>
          <a:xfrm flipV="1">
            <a:off x="7450492" y="3683678"/>
            <a:ext cx="553690" cy="3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5" idx="6"/>
          </p:cNvCxnSpPr>
          <p:nvPr/>
        </p:nvCxnSpPr>
        <p:spPr>
          <a:xfrm>
            <a:off x="9508344" y="3683678"/>
            <a:ext cx="38157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8004182" y="4196343"/>
            <a:ext cx="1504162" cy="79026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Order Details</a:t>
            </a:r>
          </a:p>
        </p:txBody>
      </p:sp>
      <p:grpSp>
        <p:nvGrpSpPr>
          <p:cNvPr id="73" name="Group 72"/>
          <p:cNvGrpSpPr/>
          <p:nvPr/>
        </p:nvGrpSpPr>
        <p:grpSpPr>
          <a:xfrm>
            <a:off x="9890603" y="4249349"/>
            <a:ext cx="1283390" cy="655999"/>
            <a:chOff x="7584464" y="5617029"/>
            <a:chExt cx="1283390" cy="655999"/>
          </a:xfrm>
        </p:grpSpPr>
        <p:cxnSp>
          <p:nvCxnSpPr>
            <p:cNvPr id="74" name="Straight Connector 73"/>
            <p:cNvCxnSpPr/>
            <p:nvPr/>
          </p:nvCxnSpPr>
          <p:spPr>
            <a:xfrm>
              <a:off x="7584464" y="5617029"/>
              <a:ext cx="0" cy="655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84464" y="5630091"/>
              <a:ext cx="128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584464" y="6273028"/>
              <a:ext cx="128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942217" y="5630091"/>
              <a:ext cx="0" cy="642937"/>
            </a:xfrm>
            <a:prstGeom prst="line">
              <a:avLst/>
            </a:prstGeom>
          </p:spPr>
          <p:style>
            <a:lnRef idx="1">
              <a:schemeClr val="accent1"/>
            </a:lnRef>
            <a:fillRef idx="0">
              <a:schemeClr val="accent1"/>
            </a:fillRef>
            <a:effectRef idx="0">
              <a:schemeClr val="accent1"/>
            </a:effectRef>
            <a:fontRef idx="minor">
              <a:schemeClr val="tx1"/>
            </a:fontRef>
          </p:style>
        </p:cxnSp>
      </p:grpSp>
      <p:sp>
        <p:nvSpPr>
          <p:cNvPr id="78" name="TextBox 77"/>
          <p:cNvSpPr txBox="1"/>
          <p:nvPr/>
        </p:nvSpPr>
        <p:spPr>
          <a:xfrm>
            <a:off x="10248356" y="4392682"/>
            <a:ext cx="889987" cy="369332"/>
          </a:xfrm>
          <a:prstGeom prst="rect">
            <a:avLst/>
          </a:prstGeom>
          <a:noFill/>
        </p:spPr>
        <p:txBody>
          <a:bodyPr wrap="none" rtlCol="0">
            <a:spAutoFit/>
          </a:bodyPr>
          <a:lstStyle/>
          <a:p>
            <a:r>
              <a:rPr lang="en-US" dirty="0"/>
              <a:t>Orders</a:t>
            </a:r>
          </a:p>
        </p:txBody>
      </p:sp>
      <p:cxnSp>
        <p:nvCxnSpPr>
          <p:cNvPr id="79" name="Straight Arrow Connector 78"/>
          <p:cNvCxnSpPr>
            <a:stCxn id="72" idx="6"/>
          </p:cNvCxnSpPr>
          <p:nvPr/>
        </p:nvCxnSpPr>
        <p:spPr>
          <a:xfrm>
            <a:off x="9508344" y="4591477"/>
            <a:ext cx="38157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47" idx="3"/>
            <a:endCxn id="72" idx="2"/>
          </p:cNvCxnSpPr>
          <p:nvPr/>
        </p:nvCxnSpPr>
        <p:spPr>
          <a:xfrm flipV="1">
            <a:off x="7462730" y="4591477"/>
            <a:ext cx="541452" cy="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79A1BD5D-6935-4E96-AB0B-D287E1A7796B}"/>
              </a:ext>
            </a:extLst>
          </p:cNvPr>
          <p:cNvSpPr/>
          <p:nvPr/>
        </p:nvSpPr>
        <p:spPr>
          <a:xfrm>
            <a:off x="6391042" y="5302186"/>
            <a:ext cx="1134340" cy="518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Logout</a:t>
            </a:r>
          </a:p>
        </p:txBody>
      </p:sp>
      <p:cxnSp>
        <p:nvCxnSpPr>
          <p:cNvPr id="92" name="Straight Arrow Connector 91"/>
          <p:cNvCxnSpPr/>
          <p:nvPr/>
        </p:nvCxnSpPr>
        <p:spPr>
          <a:xfrm flipV="1">
            <a:off x="5859312" y="4593532"/>
            <a:ext cx="477116" cy="9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90" idx="3"/>
            <a:endCxn id="18" idx="0"/>
          </p:cNvCxnSpPr>
          <p:nvPr/>
        </p:nvCxnSpPr>
        <p:spPr>
          <a:xfrm flipH="1" flipV="1">
            <a:off x="3206657" y="3288544"/>
            <a:ext cx="4318725" cy="2272889"/>
          </a:xfrm>
          <a:prstGeom prst="bentConnector4">
            <a:avLst>
              <a:gd name="adj1" fmla="val -5293"/>
              <a:gd name="adj2" fmla="val 11005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975859"/>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319</TotalTime>
  <Words>2102</Words>
  <Application>Microsoft Office PowerPoint</Application>
  <PresentationFormat>Widescreen</PresentationFormat>
  <Paragraphs>154</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Avenir Next LT Pro</vt:lpstr>
      <vt:lpstr>Calibri</vt:lpstr>
      <vt:lpstr>Consolas</vt:lpstr>
      <vt:lpstr>Rockwell Nova Light</vt:lpstr>
      <vt:lpstr>The Hand Extrablack</vt:lpstr>
      <vt:lpstr>Times New Roman</vt:lpstr>
      <vt:lpstr>Wingdings</vt:lpstr>
      <vt:lpstr>BlobVTI</vt:lpstr>
      <vt:lpstr>Pik N Grocers</vt:lpstr>
      <vt:lpstr>ABSTRACT</vt:lpstr>
      <vt:lpstr>PROBLEM STATEMENT</vt:lpstr>
      <vt:lpstr>LITERATURE SURVEY</vt:lpstr>
      <vt:lpstr>LITERATURE SURVEY</vt:lpstr>
      <vt:lpstr>SYSTEM DESIGN</vt:lpstr>
      <vt:lpstr>PowerPoint Presentation</vt:lpstr>
      <vt:lpstr>PowerPoint Presentation</vt:lpstr>
      <vt:lpstr>PowerPoint Presentation</vt:lpstr>
      <vt:lpstr>PowerPoint Presentation</vt:lpstr>
      <vt:lpstr>H/W, S/W REQUIREMENTS</vt:lpstr>
      <vt:lpstr>ALGORITHM/ SOURCE CODE/ IMPLEMENTATION</vt:lpstr>
      <vt:lpstr>ALGORITHM/ SOURCE CODE/ IMPLEMENTATION</vt:lpstr>
      <vt:lpstr>ALGORITHM/ SOURCE CODE/ IMPLEMENTATION</vt:lpstr>
      <vt:lpstr>ALGORITHM/ SOURCE CODE/ IMPLEMENTATION</vt:lpstr>
      <vt:lpstr>ALGORITHM/ SOURCE CODE/ IMPLEMENTATION</vt:lpstr>
      <vt:lpstr>CLIENT SCREENSHOTS</vt:lpstr>
      <vt:lpstr>PowerPoint Presentation</vt:lpstr>
      <vt:lpstr>PowerPoint Presentation</vt:lpstr>
      <vt:lpstr>PowerPoint Presentation</vt:lpstr>
      <vt:lpstr>VENDOR SCREENSHOTS</vt:lpstr>
      <vt:lpstr>PowerPoint Presentation</vt:lpstr>
      <vt:lpstr>PowerPoint Presentation</vt:lpstr>
      <vt:lpstr>RESULT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Pik N Grocers</dc:title>
  <dc:creator>kadirvelan lingeswaran</dc:creator>
  <cp:lastModifiedBy>kadirvelan lingeswaran</cp:lastModifiedBy>
  <cp:revision>46</cp:revision>
  <dcterms:created xsi:type="dcterms:W3CDTF">2020-10-26T11:51:09Z</dcterms:created>
  <dcterms:modified xsi:type="dcterms:W3CDTF">2020-10-27T08:37:04Z</dcterms:modified>
</cp:coreProperties>
</file>