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72" r:id="rId4"/>
    <p:sldId id="280" r:id="rId5"/>
    <p:sldId id="258" r:id="rId6"/>
    <p:sldId id="259" r:id="rId7"/>
    <p:sldId id="260" r:id="rId8"/>
    <p:sldId id="261" r:id="rId9"/>
    <p:sldId id="262" r:id="rId10"/>
    <p:sldId id="263" r:id="rId11"/>
    <p:sldId id="264" r:id="rId12"/>
    <p:sldId id="278" r:id="rId13"/>
    <p:sldId id="279" r:id="rId14"/>
    <p:sldId id="265" r:id="rId15"/>
    <p:sldId id="266" r:id="rId16"/>
    <p:sldId id="267" r:id="rId17"/>
    <p:sldId id="268" r:id="rId18"/>
    <p:sldId id="273" r:id="rId19"/>
    <p:sldId id="281" r:id="rId20"/>
    <p:sldId id="275" r:id="rId21"/>
    <p:sldId id="276" r:id="rId22"/>
    <p:sldId id="277" r:id="rId23"/>
    <p:sldId id="269" r:id="rId24"/>
    <p:sldId id="270" r:id="rId25"/>
    <p:sldId id="27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pikha Menon" userId="db07772e31c585e1" providerId="LiveId" clId="{C1068972-5140-4104-A01C-D2C6E675BF19}"/>
    <pc:docChg chg="undo custSel addSld delSld modSld sldOrd">
      <pc:chgData name="Gopikha Menon" userId="db07772e31c585e1" providerId="LiveId" clId="{C1068972-5140-4104-A01C-D2C6E675BF19}" dt="2021-10-23T03:24:32.708" v="1166" actId="14100"/>
      <pc:docMkLst>
        <pc:docMk/>
      </pc:docMkLst>
      <pc:sldChg chg="addSp delSp modSp mod">
        <pc:chgData name="Gopikha Menon" userId="db07772e31c585e1" providerId="LiveId" clId="{C1068972-5140-4104-A01C-D2C6E675BF19}" dt="2021-10-22T15:37:28.172" v="270" actId="1076"/>
        <pc:sldMkLst>
          <pc:docMk/>
          <pc:sldMk cId="2093088109" sldId="256"/>
        </pc:sldMkLst>
        <pc:spChg chg="mod">
          <ac:chgData name="Gopikha Menon" userId="db07772e31c585e1" providerId="LiveId" clId="{C1068972-5140-4104-A01C-D2C6E675BF19}" dt="2021-10-22T15:37:28.172" v="270" actId="1076"/>
          <ac:spMkLst>
            <pc:docMk/>
            <pc:sldMk cId="2093088109" sldId="256"/>
            <ac:spMk id="2" creationId="{772C60B2-D158-464E-A5FC-0C0BAA2D95B9}"/>
          </ac:spMkLst>
        </pc:spChg>
        <pc:spChg chg="del mod">
          <ac:chgData name="Gopikha Menon" userId="db07772e31c585e1" providerId="LiveId" clId="{C1068972-5140-4104-A01C-D2C6E675BF19}" dt="2021-10-22T15:37:03.454" v="264" actId="478"/>
          <ac:spMkLst>
            <pc:docMk/>
            <pc:sldMk cId="2093088109" sldId="256"/>
            <ac:spMk id="3" creationId="{FC05CFFE-4534-4681-8DA7-69A5A2678CDD}"/>
          </ac:spMkLst>
        </pc:spChg>
        <pc:spChg chg="add del mod">
          <ac:chgData name="Gopikha Menon" userId="db07772e31c585e1" providerId="LiveId" clId="{C1068972-5140-4104-A01C-D2C6E675BF19}" dt="2021-10-22T15:37:06.642" v="265" actId="478"/>
          <ac:spMkLst>
            <pc:docMk/>
            <pc:sldMk cId="2093088109" sldId="256"/>
            <ac:spMk id="5" creationId="{B9E2B933-52CD-43EE-A5AE-D9BD9DEA7BAA}"/>
          </ac:spMkLst>
        </pc:spChg>
        <pc:spChg chg="add mod">
          <ac:chgData name="Gopikha Menon" userId="db07772e31c585e1" providerId="LiveId" clId="{C1068972-5140-4104-A01C-D2C6E675BF19}" dt="2021-10-22T15:37:17.615" v="269" actId="1076"/>
          <ac:spMkLst>
            <pc:docMk/>
            <pc:sldMk cId="2093088109" sldId="256"/>
            <ac:spMk id="6" creationId="{F78B5009-909F-43A2-8DA5-9849BC69A07D}"/>
          </ac:spMkLst>
        </pc:spChg>
      </pc:sldChg>
      <pc:sldChg chg="modSp mod">
        <pc:chgData name="Gopikha Menon" userId="db07772e31c585e1" providerId="LiveId" clId="{C1068972-5140-4104-A01C-D2C6E675BF19}" dt="2021-10-22T14:27:00.055" v="12" actId="1076"/>
        <pc:sldMkLst>
          <pc:docMk/>
          <pc:sldMk cId="1259047557" sldId="257"/>
        </pc:sldMkLst>
        <pc:spChg chg="mod">
          <ac:chgData name="Gopikha Menon" userId="db07772e31c585e1" providerId="LiveId" clId="{C1068972-5140-4104-A01C-D2C6E675BF19}" dt="2021-10-22T14:27:00.055" v="12" actId="1076"/>
          <ac:spMkLst>
            <pc:docMk/>
            <pc:sldMk cId="1259047557" sldId="257"/>
            <ac:spMk id="4" creationId="{38D154B2-6249-4136-8037-C6227FE97318}"/>
          </ac:spMkLst>
        </pc:spChg>
        <pc:spChg chg="mod">
          <ac:chgData name="Gopikha Menon" userId="db07772e31c585e1" providerId="LiveId" clId="{C1068972-5140-4104-A01C-D2C6E675BF19}" dt="2021-10-22T14:18:38.444" v="0"/>
          <ac:spMkLst>
            <pc:docMk/>
            <pc:sldMk cId="1259047557" sldId="257"/>
            <ac:spMk id="5" creationId="{BBF117B0-ED1E-42DA-B039-F28C04E905D5}"/>
          </ac:spMkLst>
        </pc:spChg>
      </pc:sldChg>
      <pc:sldChg chg="modSp mod">
        <pc:chgData name="Gopikha Menon" userId="db07772e31c585e1" providerId="LiveId" clId="{C1068972-5140-4104-A01C-D2C6E675BF19}" dt="2021-10-22T14:29:50.240" v="155" actId="1076"/>
        <pc:sldMkLst>
          <pc:docMk/>
          <pc:sldMk cId="3388496003" sldId="258"/>
        </pc:sldMkLst>
        <pc:spChg chg="mod">
          <ac:chgData name="Gopikha Menon" userId="db07772e31c585e1" providerId="LiveId" clId="{C1068972-5140-4104-A01C-D2C6E675BF19}" dt="2021-10-22T14:29:12.079" v="145" actId="14100"/>
          <ac:spMkLst>
            <pc:docMk/>
            <pc:sldMk cId="3388496003" sldId="258"/>
            <ac:spMk id="4" creationId="{A2AFA58E-8C56-44AA-91D7-166EBCB7132A}"/>
          </ac:spMkLst>
        </pc:spChg>
        <pc:picChg chg="mod modCrop">
          <ac:chgData name="Gopikha Menon" userId="db07772e31c585e1" providerId="LiveId" clId="{C1068972-5140-4104-A01C-D2C6E675BF19}" dt="2021-10-22T14:29:50.240" v="155" actId="1076"/>
          <ac:picMkLst>
            <pc:docMk/>
            <pc:sldMk cId="3388496003" sldId="258"/>
            <ac:picMk id="5" creationId="{89B33946-6506-47DA-8A17-2F3731465CD1}"/>
          </ac:picMkLst>
        </pc:picChg>
      </pc:sldChg>
      <pc:sldChg chg="modSp mod">
        <pc:chgData name="Gopikha Menon" userId="db07772e31c585e1" providerId="LiveId" clId="{C1068972-5140-4104-A01C-D2C6E675BF19}" dt="2021-10-22T15:26:22.865" v="166" actId="1076"/>
        <pc:sldMkLst>
          <pc:docMk/>
          <pc:sldMk cId="1099737940" sldId="259"/>
        </pc:sldMkLst>
        <pc:picChg chg="mod modCrop">
          <ac:chgData name="Gopikha Menon" userId="db07772e31c585e1" providerId="LiveId" clId="{C1068972-5140-4104-A01C-D2C6E675BF19}" dt="2021-10-22T15:26:22.865" v="166" actId="1076"/>
          <ac:picMkLst>
            <pc:docMk/>
            <pc:sldMk cId="1099737940" sldId="259"/>
            <ac:picMk id="4" creationId="{29C29B38-ADDE-4D1B-B5BB-30DC417E4A21}"/>
          </ac:picMkLst>
        </pc:picChg>
      </pc:sldChg>
      <pc:sldChg chg="modSp mod">
        <pc:chgData name="Gopikha Menon" userId="db07772e31c585e1" providerId="LiveId" clId="{C1068972-5140-4104-A01C-D2C6E675BF19}" dt="2021-10-22T14:30:37.476" v="158" actId="123"/>
        <pc:sldMkLst>
          <pc:docMk/>
          <pc:sldMk cId="2879196296" sldId="260"/>
        </pc:sldMkLst>
        <pc:spChg chg="mod">
          <ac:chgData name="Gopikha Menon" userId="db07772e31c585e1" providerId="LiveId" clId="{C1068972-5140-4104-A01C-D2C6E675BF19}" dt="2021-10-22T14:30:29.753" v="156" actId="14100"/>
          <ac:spMkLst>
            <pc:docMk/>
            <pc:sldMk cId="2879196296" sldId="260"/>
            <ac:spMk id="4" creationId="{9FADFF53-5F63-4599-BD58-8520191D458C}"/>
          </ac:spMkLst>
        </pc:spChg>
        <pc:spChg chg="mod">
          <ac:chgData name="Gopikha Menon" userId="db07772e31c585e1" providerId="LiveId" clId="{C1068972-5140-4104-A01C-D2C6E675BF19}" dt="2021-10-22T14:30:37.476" v="158" actId="123"/>
          <ac:spMkLst>
            <pc:docMk/>
            <pc:sldMk cId="2879196296" sldId="260"/>
            <ac:spMk id="5" creationId="{49F728B6-33B5-4CE8-8E56-381F2E77FF58}"/>
          </ac:spMkLst>
        </pc:spChg>
      </pc:sldChg>
      <pc:sldChg chg="addSp delSp modSp mod">
        <pc:chgData name="Gopikha Menon" userId="db07772e31c585e1" providerId="LiveId" clId="{C1068972-5140-4104-A01C-D2C6E675BF19}" dt="2021-10-22T14:29:03.658" v="144" actId="313"/>
        <pc:sldMkLst>
          <pc:docMk/>
          <pc:sldMk cId="2902049138" sldId="261"/>
        </pc:sldMkLst>
        <pc:spChg chg="mod">
          <ac:chgData name="Gopikha Menon" userId="db07772e31c585e1" providerId="LiveId" clId="{C1068972-5140-4104-A01C-D2C6E675BF19}" dt="2021-10-22T14:29:00.516" v="143" actId="1076"/>
          <ac:spMkLst>
            <pc:docMk/>
            <pc:sldMk cId="2902049138" sldId="261"/>
            <ac:spMk id="5" creationId="{CDE27945-AFD2-4982-8D17-62CC6FF8B63E}"/>
          </ac:spMkLst>
        </pc:spChg>
        <pc:spChg chg="del mod">
          <ac:chgData name="Gopikha Menon" userId="db07772e31c585e1" providerId="LiveId" clId="{C1068972-5140-4104-A01C-D2C6E675BF19}" dt="2021-10-22T14:28:48.540" v="118" actId="478"/>
          <ac:spMkLst>
            <pc:docMk/>
            <pc:sldMk cId="2902049138" sldId="261"/>
            <ac:spMk id="6" creationId="{9B542992-F76B-40EC-AEA4-21A1838AE50F}"/>
          </ac:spMkLst>
        </pc:spChg>
        <pc:spChg chg="add mod">
          <ac:chgData name="Gopikha Menon" userId="db07772e31c585e1" providerId="LiveId" clId="{C1068972-5140-4104-A01C-D2C6E675BF19}" dt="2021-10-22T14:29:03.658" v="144" actId="313"/>
          <ac:spMkLst>
            <pc:docMk/>
            <pc:sldMk cId="2902049138" sldId="261"/>
            <ac:spMk id="7" creationId="{5DBE392F-1063-4B2D-9866-DDEE2F1ED801}"/>
          </ac:spMkLst>
        </pc:spChg>
      </pc:sldChg>
      <pc:sldChg chg="addSp delSp modSp ord">
        <pc:chgData name="Gopikha Menon" userId="db07772e31c585e1" providerId="LiveId" clId="{C1068972-5140-4104-A01C-D2C6E675BF19}" dt="2021-10-23T03:24:32.708" v="1166" actId="14100"/>
        <pc:sldMkLst>
          <pc:docMk/>
          <pc:sldMk cId="3035590980" sldId="262"/>
        </pc:sldMkLst>
        <pc:picChg chg="add mod">
          <ac:chgData name="Gopikha Menon" userId="db07772e31c585e1" providerId="LiveId" clId="{C1068972-5140-4104-A01C-D2C6E675BF19}" dt="2021-10-23T03:24:03.817" v="1156" actId="1076"/>
          <ac:picMkLst>
            <pc:docMk/>
            <pc:sldMk cId="3035590980" sldId="262"/>
            <ac:picMk id="2" creationId="{7F505C40-411D-4E38-BD6C-C8DFF0ECC97D}"/>
          </ac:picMkLst>
        </pc:picChg>
        <pc:picChg chg="add del mod">
          <ac:chgData name="Gopikha Menon" userId="db07772e31c585e1" providerId="LiveId" clId="{C1068972-5140-4104-A01C-D2C6E675BF19}" dt="2021-10-23T03:24:04.439" v="1157"/>
          <ac:picMkLst>
            <pc:docMk/>
            <pc:sldMk cId="3035590980" sldId="262"/>
            <ac:picMk id="3" creationId="{BCE00275-3B2E-4284-9CCA-F0268CBD407C}"/>
          </ac:picMkLst>
        </pc:picChg>
        <pc:picChg chg="mod">
          <ac:chgData name="Gopikha Menon" userId="db07772e31c585e1" providerId="LiveId" clId="{C1068972-5140-4104-A01C-D2C6E675BF19}" dt="2021-10-23T03:23:44.810" v="1148" actId="1076"/>
          <ac:picMkLst>
            <pc:docMk/>
            <pc:sldMk cId="3035590980" sldId="262"/>
            <ac:picMk id="4" creationId="{61EBA345-991E-4D59-8A5C-6352630DAD78}"/>
          </ac:picMkLst>
        </pc:picChg>
        <pc:picChg chg="add mod">
          <ac:chgData name="Gopikha Menon" userId="db07772e31c585e1" providerId="LiveId" clId="{C1068972-5140-4104-A01C-D2C6E675BF19}" dt="2021-10-23T03:24:32.708" v="1166" actId="14100"/>
          <ac:picMkLst>
            <pc:docMk/>
            <pc:sldMk cId="3035590980" sldId="262"/>
            <ac:picMk id="1026" creationId="{17D7D421-48AD-4BE1-BD6E-AD2BCDD461C7}"/>
          </ac:picMkLst>
        </pc:picChg>
        <pc:picChg chg="add del mod">
          <ac:chgData name="Gopikha Menon" userId="db07772e31c585e1" providerId="LiveId" clId="{C1068972-5140-4104-A01C-D2C6E675BF19}" dt="2021-10-23T03:23:36.527" v="1143" actId="478"/>
          <ac:picMkLst>
            <pc:docMk/>
            <pc:sldMk cId="3035590980" sldId="262"/>
            <ac:picMk id="1028" creationId="{790CAF7E-EF76-49E1-A145-9C2ACCB76B1A}"/>
          </ac:picMkLst>
        </pc:picChg>
        <pc:picChg chg="add mod">
          <ac:chgData name="Gopikha Menon" userId="db07772e31c585e1" providerId="LiveId" clId="{C1068972-5140-4104-A01C-D2C6E675BF19}" dt="2021-10-23T03:24:23.994" v="1165" actId="14100"/>
          <ac:picMkLst>
            <pc:docMk/>
            <pc:sldMk cId="3035590980" sldId="262"/>
            <ac:picMk id="1030" creationId="{168C2823-2E6D-4692-A461-13607D7069A2}"/>
          </ac:picMkLst>
        </pc:picChg>
      </pc:sldChg>
      <pc:sldChg chg="modSp mod">
        <pc:chgData name="Gopikha Menon" userId="db07772e31c585e1" providerId="LiveId" clId="{C1068972-5140-4104-A01C-D2C6E675BF19}" dt="2021-10-22T15:32:38.223" v="237" actId="1076"/>
        <pc:sldMkLst>
          <pc:docMk/>
          <pc:sldMk cId="1951726954" sldId="263"/>
        </pc:sldMkLst>
        <pc:spChg chg="mod">
          <ac:chgData name="Gopikha Menon" userId="db07772e31c585e1" providerId="LiveId" clId="{C1068972-5140-4104-A01C-D2C6E675BF19}" dt="2021-10-22T15:32:38.223" v="237" actId="1076"/>
          <ac:spMkLst>
            <pc:docMk/>
            <pc:sldMk cId="1951726954" sldId="263"/>
            <ac:spMk id="4" creationId="{2A0CECAF-49C6-41E1-9173-3D6CAE91B68A}"/>
          </ac:spMkLst>
        </pc:spChg>
      </pc:sldChg>
      <pc:sldChg chg="addSp delSp modSp mod modClrScheme chgLayout">
        <pc:chgData name="Gopikha Menon" userId="db07772e31c585e1" providerId="LiveId" clId="{C1068972-5140-4104-A01C-D2C6E675BF19}" dt="2021-10-22T15:34:31.440" v="248" actId="20577"/>
        <pc:sldMkLst>
          <pc:docMk/>
          <pc:sldMk cId="1453147013" sldId="264"/>
        </pc:sldMkLst>
        <pc:spChg chg="add del mod">
          <ac:chgData name="Gopikha Menon" userId="db07772e31c585e1" providerId="LiveId" clId="{C1068972-5140-4104-A01C-D2C6E675BF19}" dt="2021-10-22T15:32:08.891" v="229" actId="478"/>
          <ac:spMkLst>
            <pc:docMk/>
            <pc:sldMk cId="1453147013" sldId="264"/>
            <ac:spMk id="2" creationId="{B217EF6C-E2F8-47C9-BE5E-0826BF651D66}"/>
          </ac:spMkLst>
        </pc:spChg>
        <pc:spChg chg="del mod">
          <ac:chgData name="Gopikha Menon" userId="db07772e31c585e1" providerId="LiveId" clId="{C1068972-5140-4104-A01C-D2C6E675BF19}" dt="2021-10-22T15:31:35.147" v="215" actId="478"/>
          <ac:spMkLst>
            <pc:docMk/>
            <pc:sldMk cId="1453147013" sldId="264"/>
            <ac:spMk id="4" creationId="{0C36AE05-88AF-40AC-A6AE-12FFCB1DD554}"/>
          </ac:spMkLst>
        </pc:spChg>
        <pc:spChg chg="add del mod ord">
          <ac:chgData name="Gopikha Menon" userId="db07772e31c585e1" providerId="LiveId" clId="{C1068972-5140-4104-A01C-D2C6E675BF19}" dt="2021-10-22T15:32:14.452" v="230" actId="700"/>
          <ac:spMkLst>
            <pc:docMk/>
            <pc:sldMk cId="1453147013" sldId="264"/>
            <ac:spMk id="5" creationId="{65761B99-9F07-4106-A48A-AB37352DA4E4}"/>
          </ac:spMkLst>
        </pc:spChg>
        <pc:spChg chg="add del mod ord">
          <ac:chgData name="Gopikha Menon" userId="db07772e31c585e1" providerId="LiveId" clId="{C1068972-5140-4104-A01C-D2C6E675BF19}" dt="2021-10-22T15:32:16.071" v="232" actId="478"/>
          <ac:spMkLst>
            <pc:docMk/>
            <pc:sldMk cId="1453147013" sldId="264"/>
            <ac:spMk id="6" creationId="{561A16E1-5DBD-42E6-A11F-62B53950E8BA}"/>
          </ac:spMkLst>
        </pc:spChg>
        <pc:spChg chg="add mod ord">
          <ac:chgData name="Gopikha Menon" userId="db07772e31c585e1" providerId="LiveId" clId="{C1068972-5140-4104-A01C-D2C6E675BF19}" dt="2021-10-22T15:34:31.440" v="248" actId="20577"/>
          <ac:spMkLst>
            <pc:docMk/>
            <pc:sldMk cId="1453147013" sldId="264"/>
            <ac:spMk id="7" creationId="{20395AD0-54F1-43DA-9A17-D7E1D4F0024B}"/>
          </ac:spMkLst>
        </pc:spChg>
      </pc:sldChg>
      <pc:sldChg chg="addSp delSp modSp mod">
        <pc:chgData name="Gopikha Menon" userId="db07772e31c585e1" providerId="LiveId" clId="{C1068972-5140-4104-A01C-D2C6E675BF19}" dt="2021-10-22T15:49:46.792" v="446" actId="403"/>
        <pc:sldMkLst>
          <pc:docMk/>
          <pc:sldMk cId="4153883748" sldId="265"/>
        </pc:sldMkLst>
        <pc:spChg chg="mod">
          <ac:chgData name="Gopikha Menon" userId="db07772e31c585e1" providerId="LiveId" clId="{C1068972-5140-4104-A01C-D2C6E675BF19}" dt="2021-10-22T14:18:38.444" v="0"/>
          <ac:spMkLst>
            <pc:docMk/>
            <pc:sldMk cId="4153883748" sldId="265"/>
            <ac:spMk id="4" creationId="{36F10A50-7CF7-4E76-9C5E-5A71AD342BE8}"/>
          </ac:spMkLst>
        </pc:spChg>
        <pc:spChg chg="mod">
          <ac:chgData name="Gopikha Menon" userId="db07772e31c585e1" providerId="LiveId" clId="{C1068972-5140-4104-A01C-D2C6E675BF19}" dt="2021-10-22T15:49:46.792" v="446" actId="403"/>
          <ac:spMkLst>
            <pc:docMk/>
            <pc:sldMk cId="4153883748" sldId="265"/>
            <ac:spMk id="5" creationId="{4C9317BE-5CF8-4312-A52D-0ADC8D29C2A9}"/>
          </ac:spMkLst>
        </pc:spChg>
        <pc:spChg chg="del">
          <ac:chgData name="Gopikha Menon" userId="db07772e31c585e1" providerId="LiveId" clId="{C1068972-5140-4104-A01C-D2C6E675BF19}" dt="2021-10-22T15:39:45.549" v="309" actId="478"/>
          <ac:spMkLst>
            <pc:docMk/>
            <pc:sldMk cId="4153883748" sldId="265"/>
            <ac:spMk id="7" creationId="{17366687-6E67-40DF-9D0D-5BB64C03ED72}"/>
          </ac:spMkLst>
        </pc:spChg>
        <pc:spChg chg="add del">
          <ac:chgData name="Gopikha Menon" userId="db07772e31c585e1" providerId="LiveId" clId="{C1068972-5140-4104-A01C-D2C6E675BF19}" dt="2021-10-22T15:40:20.863" v="333" actId="478"/>
          <ac:spMkLst>
            <pc:docMk/>
            <pc:sldMk cId="4153883748" sldId="265"/>
            <ac:spMk id="8" creationId="{9B4EC42A-FCD8-4D18-B725-5BEBAB618BCE}"/>
          </ac:spMkLst>
        </pc:spChg>
        <pc:spChg chg="add mod">
          <ac:chgData name="Gopikha Menon" userId="db07772e31c585e1" providerId="LiveId" clId="{C1068972-5140-4104-A01C-D2C6E675BF19}" dt="2021-10-22T15:40:51.695" v="338" actId="1036"/>
          <ac:spMkLst>
            <pc:docMk/>
            <pc:sldMk cId="4153883748" sldId="265"/>
            <ac:spMk id="9" creationId="{6704A637-8381-4E14-9790-D7E33C2DEE90}"/>
          </ac:spMkLst>
        </pc:spChg>
        <pc:picChg chg="add del mod">
          <ac:chgData name="Gopikha Menon" userId="db07772e31c585e1" providerId="LiveId" clId="{C1068972-5140-4104-A01C-D2C6E675BF19}" dt="2021-10-22T15:40:29.279" v="336" actId="1076"/>
          <ac:picMkLst>
            <pc:docMk/>
            <pc:sldMk cId="4153883748" sldId="265"/>
            <ac:picMk id="6" creationId="{350EE192-C0E0-4EB0-90F5-8F712525134D}"/>
          </ac:picMkLst>
        </pc:picChg>
        <pc:picChg chg="add del mod">
          <ac:chgData name="Gopikha Menon" userId="db07772e31c585e1" providerId="LiveId" clId="{C1068972-5140-4104-A01C-D2C6E675BF19}" dt="2021-10-22T15:40:25.504" v="335" actId="478"/>
          <ac:picMkLst>
            <pc:docMk/>
            <pc:sldMk cId="4153883748" sldId="265"/>
            <ac:picMk id="10" creationId="{4D088831-1FB1-4D40-841D-B6F65942DEDE}"/>
          </ac:picMkLst>
        </pc:picChg>
      </pc:sldChg>
      <pc:sldChg chg="addSp delSp modSp mod">
        <pc:chgData name="Gopikha Menon" userId="db07772e31c585e1" providerId="LiveId" clId="{C1068972-5140-4104-A01C-D2C6E675BF19}" dt="2021-10-22T15:41:54.607" v="350" actId="1076"/>
        <pc:sldMkLst>
          <pc:docMk/>
          <pc:sldMk cId="3209033787" sldId="266"/>
        </pc:sldMkLst>
        <pc:spChg chg="mod">
          <ac:chgData name="Gopikha Menon" userId="db07772e31c585e1" providerId="LiveId" clId="{C1068972-5140-4104-A01C-D2C6E675BF19}" dt="2021-10-22T14:18:38.444" v="0"/>
          <ac:spMkLst>
            <pc:docMk/>
            <pc:sldMk cId="3209033787" sldId="266"/>
            <ac:spMk id="4" creationId="{B123536A-3926-47CA-BBEA-10DB3518F471}"/>
          </ac:spMkLst>
        </pc:spChg>
        <pc:spChg chg="mod">
          <ac:chgData name="Gopikha Menon" userId="db07772e31c585e1" providerId="LiveId" clId="{C1068972-5140-4104-A01C-D2C6E675BF19}" dt="2021-10-22T15:41:54.607" v="350" actId="1076"/>
          <ac:spMkLst>
            <pc:docMk/>
            <pc:sldMk cId="3209033787" sldId="266"/>
            <ac:spMk id="5" creationId="{43BEE7DF-2636-4C40-9D50-EF47FD157EC2}"/>
          </ac:spMkLst>
        </pc:spChg>
        <pc:spChg chg="del">
          <ac:chgData name="Gopikha Menon" userId="db07772e31c585e1" providerId="LiveId" clId="{C1068972-5140-4104-A01C-D2C6E675BF19}" dt="2021-10-22T15:40:44.080" v="337" actId="478"/>
          <ac:spMkLst>
            <pc:docMk/>
            <pc:sldMk cId="3209033787" sldId="266"/>
            <ac:spMk id="6" creationId="{4B72A79C-D501-4689-94CF-D5F5DE5D12C0}"/>
          </ac:spMkLst>
        </pc:spChg>
        <pc:spChg chg="add mod">
          <ac:chgData name="Gopikha Menon" userId="db07772e31c585e1" providerId="LiveId" clId="{C1068972-5140-4104-A01C-D2C6E675BF19}" dt="2021-10-22T15:41:49.325" v="349" actId="20577"/>
          <ac:spMkLst>
            <pc:docMk/>
            <pc:sldMk cId="3209033787" sldId="266"/>
            <ac:spMk id="7" creationId="{D4E34F25-17A9-4C1E-8652-AFF389CE0F8B}"/>
          </ac:spMkLst>
        </pc:spChg>
      </pc:sldChg>
      <pc:sldChg chg="addSp delSp modSp mod">
        <pc:chgData name="Gopikha Menon" userId="db07772e31c585e1" providerId="LiveId" clId="{C1068972-5140-4104-A01C-D2C6E675BF19}" dt="2021-10-22T15:42:36.818" v="395" actId="313"/>
        <pc:sldMkLst>
          <pc:docMk/>
          <pc:sldMk cId="175225056" sldId="267"/>
        </pc:sldMkLst>
        <pc:spChg chg="mod">
          <ac:chgData name="Gopikha Menon" userId="db07772e31c585e1" providerId="LiveId" clId="{C1068972-5140-4104-A01C-D2C6E675BF19}" dt="2021-10-22T14:18:38.444" v="0"/>
          <ac:spMkLst>
            <pc:docMk/>
            <pc:sldMk cId="175225056" sldId="267"/>
            <ac:spMk id="4" creationId="{3D58DBCE-3EC9-48FA-AB88-7F9FF2391EBD}"/>
          </ac:spMkLst>
        </pc:spChg>
        <pc:spChg chg="mod">
          <ac:chgData name="Gopikha Menon" userId="db07772e31c585e1" providerId="LiveId" clId="{C1068972-5140-4104-A01C-D2C6E675BF19}" dt="2021-10-22T14:18:39.203" v="4" actId="27636"/>
          <ac:spMkLst>
            <pc:docMk/>
            <pc:sldMk cId="175225056" sldId="267"/>
            <ac:spMk id="5" creationId="{CA5D04DE-D6B9-473F-8C48-59D4AE58CBA8}"/>
          </ac:spMkLst>
        </pc:spChg>
        <pc:spChg chg="del">
          <ac:chgData name="Gopikha Menon" userId="db07772e31c585e1" providerId="LiveId" clId="{C1068972-5140-4104-A01C-D2C6E675BF19}" dt="2021-10-22T15:42:06.905" v="354" actId="478"/>
          <ac:spMkLst>
            <pc:docMk/>
            <pc:sldMk cId="175225056" sldId="267"/>
            <ac:spMk id="7" creationId="{7E0FF956-C150-405D-B4CF-E105D4CF0C2B}"/>
          </ac:spMkLst>
        </pc:spChg>
        <pc:spChg chg="add mod">
          <ac:chgData name="Gopikha Menon" userId="db07772e31c585e1" providerId="LiveId" clId="{C1068972-5140-4104-A01C-D2C6E675BF19}" dt="2021-10-22T15:42:36.818" v="395" actId="313"/>
          <ac:spMkLst>
            <pc:docMk/>
            <pc:sldMk cId="175225056" sldId="267"/>
            <ac:spMk id="8" creationId="{009A278E-8833-46FD-8AAC-A86B18A7B51D}"/>
          </ac:spMkLst>
        </pc:spChg>
      </pc:sldChg>
      <pc:sldChg chg="addSp delSp modSp mod">
        <pc:chgData name="Gopikha Menon" userId="db07772e31c585e1" providerId="LiveId" clId="{C1068972-5140-4104-A01C-D2C6E675BF19}" dt="2021-10-22T15:44:07.486" v="410" actId="313"/>
        <pc:sldMkLst>
          <pc:docMk/>
          <pc:sldMk cId="1323074908" sldId="268"/>
        </pc:sldMkLst>
        <pc:spChg chg="mod">
          <ac:chgData name="Gopikha Menon" userId="db07772e31c585e1" providerId="LiveId" clId="{C1068972-5140-4104-A01C-D2C6E675BF19}" dt="2021-10-22T14:18:38.444" v="0"/>
          <ac:spMkLst>
            <pc:docMk/>
            <pc:sldMk cId="1323074908" sldId="268"/>
            <ac:spMk id="4" creationId="{1A6CEECF-FDE1-4AF3-AEE6-81B3ECE4BE54}"/>
          </ac:spMkLst>
        </pc:spChg>
        <pc:spChg chg="mod">
          <ac:chgData name="Gopikha Menon" userId="db07772e31c585e1" providerId="LiveId" clId="{C1068972-5140-4104-A01C-D2C6E675BF19}" dt="2021-10-22T14:18:38.444" v="0"/>
          <ac:spMkLst>
            <pc:docMk/>
            <pc:sldMk cId="1323074908" sldId="268"/>
            <ac:spMk id="5" creationId="{3B08E918-C917-435B-9A88-D5E60537CDB6}"/>
          </ac:spMkLst>
        </pc:spChg>
        <pc:spChg chg="del">
          <ac:chgData name="Gopikha Menon" userId="db07772e31c585e1" providerId="LiveId" clId="{C1068972-5140-4104-A01C-D2C6E675BF19}" dt="2021-10-22T15:42:03.133" v="352" actId="478"/>
          <ac:spMkLst>
            <pc:docMk/>
            <pc:sldMk cId="1323074908" sldId="268"/>
            <ac:spMk id="6" creationId="{67C20640-0B4F-4FF9-BF4B-DE63885B27E0}"/>
          </ac:spMkLst>
        </pc:spChg>
        <pc:spChg chg="add mod">
          <ac:chgData name="Gopikha Menon" userId="db07772e31c585e1" providerId="LiveId" clId="{C1068972-5140-4104-A01C-D2C6E675BF19}" dt="2021-10-22T15:44:07.486" v="410" actId="313"/>
          <ac:spMkLst>
            <pc:docMk/>
            <pc:sldMk cId="1323074908" sldId="268"/>
            <ac:spMk id="7" creationId="{26ABAE12-B98E-4840-A05D-75B669D123E4}"/>
          </ac:spMkLst>
        </pc:spChg>
      </pc:sldChg>
      <pc:sldChg chg="modSp mod">
        <pc:chgData name="Gopikha Menon" userId="db07772e31c585e1" providerId="LiveId" clId="{C1068972-5140-4104-A01C-D2C6E675BF19}" dt="2021-10-22T16:00:30.080" v="1055" actId="14100"/>
        <pc:sldMkLst>
          <pc:docMk/>
          <pc:sldMk cId="955538638" sldId="269"/>
        </pc:sldMkLst>
        <pc:spChg chg="mod">
          <ac:chgData name="Gopikha Menon" userId="db07772e31c585e1" providerId="LiveId" clId="{C1068972-5140-4104-A01C-D2C6E675BF19}" dt="2021-10-22T16:00:30.080" v="1055" actId="14100"/>
          <ac:spMkLst>
            <pc:docMk/>
            <pc:sldMk cId="955538638" sldId="269"/>
            <ac:spMk id="5" creationId="{D9C63AD5-2F1A-4488-B802-C16316E8A61F}"/>
          </ac:spMkLst>
        </pc:spChg>
        <pc:spChg chg="mod">
          <ac:chgData name="Gopikha Menon" userId="db07772e31c585e1" providerId="LiveId" clId="{C1068972-5140-4104-A01C-D2C6E675BF19}" dt="2021-10-22T14:18:38.444" v="0"/>
          <ac:spMkLst>
            <pc:docMk/>
            <pc:sldMk cId="955538638" sldId="269"/>
            <ac:spMk id="6" creationId="{55F0AF09-5D8F-4252-AD01-194E941ED69C}"/>
          </ac:spMkLst>
        </pc:spChg>
      </pc:sldChg>
      <pc:sldChg chg="modSp mod">
        <pc:chgData name="Gopikha Menon" userId="db07772e31c585e1" providerId="LiveId" clId="{C1068972-5140-4104-A01C-D2C6E675BF19}" dt="2021-10-22T14:18:39.307" v="5" actId="27636"/>
        <pc:sldMkLst>
          <pc:docMk/>
          <pc:sldMk cId="3553923947" sldId="270"/>
        </pc:sldMkLst>
        <pc:spChg chg="mod">
          <ac:chgData name="Gopikha Menon" userId="db07772e31c585e1" providerId="LiveId" clId="{C1068972-5140-4104-A01C-D2C6E675BF19}" dt="2021-10-22T14:18:39.307" v="5" actId="27636"/>
          <ac:spMkLst>
            <pc:docMk/>
            <pc:sldMk cId="3553923947" sldId="270"/>
            <ac:spMk id="5" creationId="{14DB55FF-9C0E-4EF0-B0FF-0FB39E39D6F8}"/>
          </ac:spMkLst>
        </pc:spChg>
      </pc:sldChg>
      <pc:sldChg chg="addSp delSp modSp mod">
        <pc:chgData name="Gopikha Menon" userId="db07772e31c585e1" providerId="LiveId" clId="{C1068972-5140-4104-A01C-D2C6E675BF19}" dt="2021-10-23T03:12:06.752" v="1142" actId="20577"/>
        <pc:sldMkLst>
          <pc:docMk/>
          <pc:sldMk cId="379634139" sldId="272"/>
        </pc:sldMkLst>
        <pc:spChg chg="add del mod">
          <ac:chgData name="Gopikha Menon" userId="db07772e31c585e1" providerId="LiveId" clId="{C1068972-5140-4104-A01C-D2C6E675BF19}" dt="2021-10-22T14:27:11.643" v="16" actId="478"/>
          <ac:spMkLst>
            <pc:docMk/>
            <pc:sldMk cId="379634139" sldId="272"/>
            <ac:spMk id="3" creationId="{D40424E5-FD79-4085-927A-1A4CDF8B8DFD}"/>
          </ac:spMkLst>
        </pc:spChg>
        <pc:spChg chg="del mod">
          <ac:chgData name="Gopikha Menon" userId="db07772e31c585e1" providerId="LiveId" clId="{C1068972-5140-4104-A01C-D2C6E675BF19}" dt="2021-10-22T14:27:07.235" v="14" actId="478"/>
          <ac:spMkLst>
            <pc:docMk/>
            <pc:sldMk cId="379634139" sldId="272"/>
            <ac:spMk id="4" creationId="{BEC85564-3C24-4672-B899-F59A610889A1}"/>
          </ac:spMkLst>
        </pc:spChg>
        <pc:spChg chg="mod">
          <ac:chgData name="Gopikha Menon" userId="db07772e31c585e1" providerId="LiveId" clId="{C1068972-5140-4104-A01C-D2C6E675BF19}" dt="2021-10-22T15:25:22.479" v="160" actId="20577"/>
          <ac:spMkLst>
            <pc:docMk/>
            <pc:sldMk cId="379634139" sldId="272"/>
            <ac:spMk id="5" creationId="{9E53EBD9-C9FB-40CE-88D9-D5FF41543574}"/>
          </ac:spMkLst>
        </pc:spChg>
        <pc:spChg chg="add mod">
          <ac:chgData name="Gopikha Menon" userId="db07772e31c585e1" providerId="LiveId" clId="{C1068972-5140-4104-A01C-D2C6E675BF19}" dt="2021-10-23T03:12:06.752" v="1142" actId="20577"/>
          <ac:spMkLst>
            <pc:docMk/>
            <pc:sldMk cId="379634139" sldId="272"/>
            <ac:spMk id="6" creationId="{72F8A740-0EF3-4236-A4D5-F500E5E14F29}"/>
          </ac:spMkLst>
        </pc:spChg>
      </pc:sldChg>
      <pc:sldChg chg="addSp delSp modSp mod">
        <pc:chgData name="Gopikha Menon" userId="db07772e31c585e1" providerId="LiveId" clId="{C1068972-5140-4104-A01C-D2C6E675BF19}" dt="2021-10-22T16:01:04.427" v="1061" actId="14100"/>
        <pc:sldMkLst>
          <pc:docMk/>
          <pc:sldMk cId="3949007343" sldId="273"/>
        </pc:sldMkLst>
        <pc:spChg chg="del mod">
          <ac:chgData name="Gopikha Menon" userId="db07772e31c585e1" providerId="LiveId" clId="{C1068972-5140-4104-A01C-D2C6E675BF19}" dt="2021-10-22T15:46:06.474" v="413" actId="478"/>
          <ac:spMkLst>
            <pc:docMk/>
            <pc:sldMk cId="3949007343" sldId="273"/>
            <ac:spMk id="2" creationId="{00000000-0000-0000-0000-000000000000}"/>
          </ac:spMkLst>
        </pc:spChg>
        <pc:spChg chg="del">
          <ac:chgData name="Gopikha Menon" userId="db07772e31c585e1" providerId="LiveId" clId="{C1068972-5140-4104-A01C-D2C6E675BF19}" dt="2021-10-22T15:46:04.457" v="412" actId="478"/>
          <ac:spMkLst>
            <pc:docMk/>
            <pc:sldMk cId="3949007343" sldId="273"/>
            <ac:spMk id="3" creationId="{00000000-0000-0000-0000-000000000000}"/>
          </ac:spMkLst>
        </pc:spChg>
        <pc:spChg chg="del">
          <ac:chgData name="Gopikha Menon" userId="db07772e31c585e1" providerId="LiveId" clId="{C1068972-5140-4104-A01C-D2C6E675BF19}" dt="2021-10-22T15:46:02.971" v="411" actId="478"/>
          <ac:spMkLst>
            <pc:docMk/>
            <pc:sldMk cId="3949007343" sldId="273"/>
            <ac:spMk id="4" creationId="{00000000-0000-0000-0000-000000000000}"/>
          </ac:spMkLst>
        </pc:spChg>
        <pc:spChg chg="del">
          <ac:chgData name="Gopikha Menon" userId="db07772e31c585e1" providerId="LiveId" clId="{C1068972-5140-4104-A01C-D2C6E675BF19}" dt="2021-10-22T15:46:30.151" v="421" actId="478"/>
          <ac:spMkLst>
            <pc:docMk/>
            <pc:sldMk cId="3949007343" sldId="273"/>
            <ac:spMk id="5" creationId="{00000000-0000-0000-0000-000000000000}"/>
          </ac:spMkLst>
        </pc:spChg>
        <pc:spChg chg="add mod">
          <ac:chgData name="Gopikha Menon" userId="db07772e31c585e1" providerId="LiveId" clId="{C1068972-5140-4104-A01C-D2C6E675BF19}" dt="2021-10-22T15:46:22.660" v="420" actId="20577"/>
          <ac:spMkLst>
            <pc:docMk/>
            <pc:sldMk cId="3949007343" sldId="273"/>
            <ac:spMk id="7" creationId="{C5546750-CE3B-4497-96FE-7676A57E6632}"/>
          </ac:spMkLst>
        </pc:spChg>
        <pc:picChg chg="del">
          <ac:chgData name="Gopikha Menon" userId="db07772e31c585e1" providerId="LiveId" clId="{C1068972-5140-4104-A01C-D2C6E675BF19}" dt="2021-10-22T15:47:17.500" v="433" actId="21"/>
          <ac:picMkLst>
            <pc:docMk/>
            <pc:sldMk cId="3949007343" sldId="273"/>
            <ac:picMk id="6" creationId="{00000000-0000-0000-0000-000000000000}"/>
          </ac:picMkLst>
        </pc:picChg>
        <pc:picChg chg="add mod">
          <ac:chgData name="Gopikha Menon" userId="db07772e31c585e1" providerId="LiveId" clId="{C1068972-5140-4104-A01C-D2C6E675BF19}" dt="2021-10-22T16:01:04.427" v="1061" actId="14100"/>
          <ac:picMkLst>
            <pc:docMk/>
            <pc:sldMk cId="3949007343" sldId="273"/>
            <ac:picMk id="8" creationId="{34B7C273-E087-4C1B-9DC0-154C62799A0B}"/>
          </ac:picMkLst>
        </pc:picChg>
      </pc:sldChg>
      <pc:sldChg chg="addSp delSp modSp del mod">
        <pc:chgData name="Gopikha Menon" userId="db07772e31c585e1" providerId="LiveId" clId="{C1068972-5140-4104-A01C-D2C6E675BF19}" dt="2021-10-22T16:02:34.889" v="1083" actId="47"/>
        <pc:sldMkLst>
          <pc:docMk/>
          <pc:sldMk cId="3731813202" sldId="274"/>
        </pc:sldMkLst>
        <pc:spChg chg="mod">
          <ac:chgData name="Gopikha Menon" userId="db07772e31c585e1" providerId="LiveId" clId="{C1068972-5140-4104-A01C-D2C6E675BF19}" dt="2021-10-22T16:01:16.064" v="1063"/>
          <ac:spMkLst>
            <pc:docMk/>
            <pc:sldMk cId="3731813202" sldId="274"/>
            <ac:spMk id="11" creationId="{D38A5C51-3E23-4A39-848F-0CCC5B15DF7B}"/>
          </ac:spMkLst>
        </pc:spChg>
        <pc:spChg chg="mod">
          <ac:chgData name="Gopikha Menon" userId="db07772e31c585e1" providerId="LiveId" clId="{C1068972-5140-4104-A01C-D2C6E675BF19}" dt="2021-10-22T16:01:16.064" v="1063"/>
          <ac:spMkLst>
            <pc:docMk/>
            <pc:sldMk cId="3731813202" sldId="274"/>
            <ac:spMk id="12" creationId="{2A9FDFBE-DCA1-45DE-BE83-A158A0A5D713}"/>
          </ac:spMkLst>
        </pc:spChg>
        <pc:spChg chg="mod">
          <ac:chgData name="Gopikha Menon" userId="db07772e31c585e1" providerId="LiveId" clId="{C1068972-5140-4104-A01C-D2C6E675BF19}" dt="2021-10-22T16:01:16.064" v="1063"/>
          <ac:spMkLst>
            <pc:docMk/>
            <pc:sldMk cId="3731813202" sldId="274"/>
            <ac:spMk id="13" creationId="{4E22634D-1B86-495D-97D4-06BE0B90FD0B}"/>
          </ac:spMkLst>
        </pc:spChg>
        <pc:grpChg chg="del mod">
          <ac:chgData name="Gopikha Menon" userId="db07772e31c585e1" providerId="LiveId" clId="{C1068972-5140-4104-A01C-D2C6E675BF19}" dt="2021-10-22T16:01:25.324" v="1066" actId="478"/>
          <ac:grpSpMkLst>
            <pc:docMk/>
            <pc:sldMk cId="3731813202" sldId="274"/>
            <ac:grpSpMk id="4" creationId="{00000000-0000-0000-0000-000000000000}"/>
          </ac:grpSpMkLst>
        </pc:grpChg>
        <pc:grpChg chg="add del mod">
          <ac:chgData name="Gopikha Menon" userId="db07772e31c585e1" providerId="LiveId" clId="{C1068972-5140-4104-A01C-D2C6E675BF19}" dt="2021-10-22T16:01:23.452" v="1065" actId="478"/>
          <ac:grpSpMkLst>
            <pc:docMk/>
            <pc:sldMk cId="3731813202" sldId="274"/>
            <ac:grpSpMk id="10" creationId="{7B299613-8A68-4018-8F6B-B53235D8E5E3}"/>
          </ac:grpSpMkLst>
        </pc:grpChg>
        <pc:picChg chg="del">
          <ac:chgData name="Gopikha Menon" userId="db07772e31c585e1" providerId="LiveId" clId="{C1068972-5140-4104-A01C-D2C6E675BF19}" dt="2021-10-22T16:00:42.585" v="1056" actId="21"/>
          <ac:picMkLst>
            <pc:docMk/>
            <pc:sldMk cId="3731813202" sldId="274"/>
            <ac:picMk id="3" creationId="{00000000-0000-0000-0000-000000000000}"/>
          </ac:picMkLst>
        </pc:picChg>
        <pc:picChg chg="mod">
          <ac:chgData name="Gopikha Menon" userId="db07772e31c585e1" providerId="LiveId" clId="{C1068972-5140-4104-A01C-D2C6E675BF19}" dt="2021-10-22T16:01:16.064" v="1063"/>
          <ac:picMkLst>
            <pc:docMk/>
            <pc:sldMk cId="3731813202" sldId="274"/>
            <ac:picMk id="14" creationId="{76D81DC9-6670-4D58-9EF1-D16EB55E5BC4}"/>
          </ac:picMkLst>
        </pc:picChg>
        <pc:picChg chg="mod">
          <ac:chgData name="Gopikha Menon" userId="db07772e31c585e1" providerId="LiveId" clId="{C1068972-5140-4104-A01C-D2C6E675BF19}" dt="2021-10-22T16:01:16.064" v="1063"/>
          <ac:picMkLst>
            <pc:docMk/>
            <pc:sldMk cId="3731813202" sldId="274"/>
            <ac:picMk id="15" creationId="{CF624806-5BC1-4659-B67F-2FDBD5504E99}"/>
          </ac:picMkLst>
        </pc:picChg>
        <pc:picChg chg="add del mod">
          <ac:chgData name="Gopikha Menon" userId="db07772e31c585e1" providerId="LiveId" clId="{C1068972-5140-4104-A01C-D2C6E675BF19}" dt="2021-10-22T16:02:17.744" v="1076" actId="21"/>
          <ac:picMkLst>
            <pc:docMk/>
            <pc:sldMk cId="3731813202" sldId="274"/>
            <ac:picMk id="16" creationId="{974D7369-A9EF-4FF9-B444-236631EBF385}"/>
          </ac:picMkLst>
        </pc:picChg>
        <pc:picChg chg="add del mod">
          <ac:chgData name="Gopikha Menon" userId="db07772e31c585e1" providerId="LiveId" clId="{C1068972-5140-4104-A01C-D2C6E675BF19}" dt="2021-10-22T16:01:57.955" v="1069" actId="21"/>
          <ac:picMkLst>
            <pc:docMk/>
            <pc:sldMk cId="3731813202" sldId="274"/>
            <ac:picMk id="18" creationId="{BA91F47D-D1B3-4A32-91A5-E28E90D47F3D}"/>
          </ac:picMkLst>
        </pc:picChg>
      </pc:sldChg>
      <pc:sldChg chg="modSp mod">
        <pc:chgData name="Gopikha Menon" userId="db07772e31c585e1" providerId="LiveId" clId="{C1068972-5140-4104-A01C-D2C6E675BF19}" dt="2021-10-22T16:03:03.002" v="1106" actId="1038"/>
        <pc:sldMkLst>
          <pc:docMk/>
          <pc:sldMk cId="65854126" sldId="275"/>
        </pc:sldMkLst>
        <pc:picChg chg="mod">
          <ac:chgData name="Gopikha Menon" userId="db07772e31c585e1" providerId="LiveId" clId="{C1068972-5140-4104-A01C-D2C6E675BF19}" dt="2021-10-22T16:02:47.340" v="1087" actId="1076"/>
          <ac:picMkLst>
            <pc:docMk/>
            <pc:sldMk cId="65854126" sldId="275"/>
            <ac:picMk id="2" creationId="{00000000-0000-0000-0000-000000000000}"/>
          </ac:picMkLst>
        </pc:picChg>
        <pc:picChg chg="mod">
          <ac:chgData name="Gopikha Menon" userId="db07772e31c585e1" providerId="LiveId" clId="{C1068972-5140-4104-A01C-D2C6E675BF19}" dt="2021-10-22T16:03:03.002" v="1106" actId="1038"/>
          <ac:picMkLst>
            <pc:docMk/>
            <pc:sldMk cId="65854126" sldId="275"/>
            <ac:picMk id="3" creationId="{00000000-0000-0000-0000-000000000000}"/>
          </ac:picMkLst>
        </pc:picChg>
      </pc:sldChg>
      <pc:sldChg chg="modSp mod">
        <pc:chgData name="Gopikha Menon" userId="db07772e31c585e1" providerId="LiveId" clId="{C1068972-5140-4104-A01C-D2C6E675BF19}" dt="2021-10-22T16:03:31.140" v="1128" actId="20577"/>
        <pc:sldMkLst>
          <pc:docMk/>
          <pc:sldMk cId="2594002288" sldId="277"/>
        </pc:sldMkLst>
        <pc:spChg chg="mod">
          <ac:chgData name="Gopikha Menon" userId="db07772e31c585e1" providerId="LiveId" clId="{C1068972-5140-4104-A01C-D2C6E675BF19}" dt="2021-10-22T16:03:31.140" v="1128" actId="20577"/>
          <ac:spMkLst>
            <pc:docMk/>
            <pc:sldMk cId="2594002288" sldId="277"/>
            <ac:spMk id="3" creationId="{00000000-0000-0000-0000-000000000000}"/>
          </ac:spMkLst>
        </pc:spChg>
        <pc:picChg chg="mod">
          <ac:chgData name="Gopikha Menon" userId="db07772e31c585e1" providerId="LiveId" clId="{C1068972-5140-4104-A01C-D2C6E675BF19}" dt="2021-10-22T16:03:13.063" v="1107" actId="1076"/>
          <ac:picMkLst>
            <pc:docMk/>
            <pc:sldMk cId="2594002288" sldId="277"/>
            <ac:picMk id="2" creationId="{00000000-0000-0000-0000-000000000000}"/>
          </ac:picMkLst>
        </pc:picChg>
      </pc:sldChg>
      <pc:sldChg chg="addSp modSp new mod">
        <pc:chgData name="Gopikha Menon" userId="db07772e31c585e1" providerId="LiveId" clId="{C1068972-5140-4104-A01C-D2C6E675BF19}" dt="2021-10-22T15:39:23.763" v="308"/>
        <pc:sldMkLst>
          <pc:docMk/>
          <pc:sldMk cId="311666531" sldId="278"/>
        </pc:sldMkLst>
        <pc:spChg chg="add mod">
          <ac:chgData name="Gopikha Menon" userId="db07772e31c585e1" providerId="LiveId" clId="{C1068972-5140-4104-A01C-D2C6E675BF19}" dt="2021-10-22T15:39:14.257" v="306" actId="1076"/>
          <ac:spMkLst>
            <pc:docMk/>
            <pc:sldMk cId="311666531" sldId="278"/>
            <ac:spMk id="2" creationId="{C9086E57-5A69-4C84-8E65-11E1E272959B}"/>
          </ac:spMkLst>
        </pc:spChg>
        <pc:spChg chg="add mod">
          <ac:chgData name="Gopikha Menon" userId="db07772e31c585e1" providerId="LiveId" clId="{C1068972-5140-4104-A01C-D2C6E675BF19}" dt="2021-10-22T15:39:17.922" v="307" actId="404"/>
          <ac:spMkLst>
            <pc:docMk/>
            <pc:sldMk cId="311666531" sldId="278"/>
            <ac:spMk id="4" creationId="{54A8755E-1132-4D13-A737-95D2CB0B8CCE}"/>
          </ac:spMkLst>
        </pc:spChg>
        <pc:picChg chg="add mod">
          <ac:chgData name="Gopikha Menon" userId="db07772e31c585e1" providerId="LiveId" clId="{C1068972-5140-4104-A01C-D2C6E675BF19}" dt="2021-10-22T15:39:23.763" v="308"/>
          <ac:picMkLst>
            <pc:docMk/>
            <pc:sldMk cId="311666531" sldId="278"/>
            <ac:picMk id="5" creationId="{4AE29588-A26B-4BD7-8657-B8FD1654AEA5}"/>
          </ac:picMkLst>
        </pc:picChg>
      </pc:sldChg>
      <pc:sldChg chg="addSp delSp modSp new del mod modClrScheme chgLayout">
        <pc:chgData name="Gopikha Menon" userId="db07772e31c585e1" providerId="LiveId" clId="{C1068972-5140-4104-A01C-D2C6E675BF19}" dt="2021-10-22T15:36:06.236" v="262" actId="47"/>
        <pc:sldMkLst>
          <pc:docMk/>
          <pc:sldMk cId="626123434" sldId="278"/>
        </pc:sldMkLst>
        <pc:spChg chg="del">
          <ac:chgData name="Gopikha Menon" userId="db07772e31c585e1" providerId="LiveId" clId="{C1068972-5140-4104-A01C-D2C6E675BF19}" dt="2021-10-22T15:35:27.355" v="250" actId="700"/>
          <ac:spMkLst>
            <pc:docMk/>
            <pc:sldMk cId="626123434" sldId="278"/>
            <ac:spMk id="2" creationId="{4D6FA85A-2C4D-4EB3-B29A-9CAC4A80DBA8}"/>
          </ac:spMkLst>
        </pc:spChg>
        <pc:spChg chg="add del mod">
          <ac:chgData name="Gopikha Menon" userId="db07772e31c585e1" providerId="LiveId" clId="{C1068972-5140-4104-A01C-D2C6E675BF19}" dt="2021-10-22T15:36:02.510" v="261" actId="478"/>
          <ac:spMkLst>
            <pc:docMk/>
            <pc:sldMk cId="626123434" sldId="278"/>
            <ac:spMk id="3" creationId="{BB0FBC44-1BBA-4321-9A6D-1B57F0F0F3DE}"/>
          </ac:spMkLst>
        </pc:spChg>
      </pc:sldChg>
      <pc:sldChg chg="addSp modSp new mod">
        <pc:chgData name="Gopikha Menon" userId="db07772e31c585e1" providerId="LiveId" clId="{C1068972-5140-4104-A01C-D2C6E675BF19}" dt="2021-10-22T15:43:43.189" v="409" actId="1076"/>
        <pc:sldMkLst>
          <pc:docMk/>
          <pc:sldMk cId="2083439072" sldId="279"/>
        </pc:sldMkLst>
        <pc:spChg chg="add mod">
          <ac:chgData name="Gopikha Menon" userId="db07772e31c585e1" providerId="LiveId" clId="{C1068972-5140-4104-A01C-D2C6E675BF19}" dt="2021-10-22T15:43:43.189" v="409" actId="1076"/>
          <ac:spMkLst>
            <pc:docMk/>
            <pc:sldMk cId="2083439072" sldId="279"/>
            <ac:spMk id="2" creationId="{239A5328-2AEC-437A-B848-A259C20EA7C3}"/>
          </ac:spMkLst>
        </pc:spChg>
        <pc:spChg chg="add mod">
          <ac:chgData name="Gopikha Menon" userId="db07772e31c585e1" providerId="LiveId" clId="{C1068972-5140-4104-A01C-D2C6E675BF19}" dt="2021-10-22T15:43:37.597" v="408" actId="20577"/>
          <ac:spMkLst>
            <pc:docMk/>
            <pc:sldMk cId="2083439072" sldId="279"/>
            <ac:spMk id="3" creationId="{513685F1-E595-4A64-A864-12A880483BF7}"/>
          </ac:spMkLst>
        </pc:spChg>
      </pc:sldChg>
      <pc:sldChg chg="addSp delSp modSp new mod modClrScheme chgLayout">
        <pc:chgData name="Gopikha Menon" userId="db07772e31c585e1" providerId="LiveId" clId="{C1068972-5140-4104-A01C-D2C6E675BF19}" dt="2021-10-22T15:59:37.374" v="1054" actId="1035"/>
        <pc:sldMkLst>
          <pc:docMk/>
          <pc:sldMk cId="2700191818" sldId="280"/>
        </pc:sldMkLst>
        <pc:spChg chg="del mod ord">
          <ac:chgData name="Gopikha Menon" userId="db07772e31c585e1" providerId="LiveId" clId="{C1068972-5140-4104-A01C-D2C6E675BF19}" dt="2021-10-22T15:46:49.975" v="423" actId="700"/>
          <ac:spMkLst>
            <pc:docMk/>
            <pc:sldMk cId="2700191818" sldId="280"/>
            <ac:spMk id="2" creationId="{F7A187A7-6D7A-4976-9C00-BD1B89FA237D}"/>
          </ac:spMkLst>
        </pc:spChg>
        <pc:spChg chg="del mod ord">
          <ac:chgData name="Gopikha Menon" userId="db07772e31c585e1" providerId="LiveId" clId="{C1068972-5140-4104-A01C-D2C6E675BF19}" dt="2021-10-22T15:46:49.975" v="423" actId="700"/>
          <ac:spMkLst>
            <pc:docMk/>
            <pc:sldMk cId="2700191818" sldId="280"/>
            <ac:spMk id="3" creationId="{31B39F7F-FEF7-4782-BDF9-CABC25F9A9CC}"/>
          </ac:spMkLst>
        </pc:spChg>
        <pc:spChg chg="del mod ord">
          <ac:chgData name="Gopikha Menon" userId="db07772e31c585e1" providerId="LiveId" clId="{C1068972-5140-4104-A01C-D2C6E675BF19}" dt="2021-10-22T15:46:49.975" v="423" actId="700"/>
          <ac:spMkLst>
            <pc:docMk/>
            <pc:sldMk cId="2700191818" sldId="280"/>
            <ac:spMk id="4" creationId="{A8501054-4A0B-4615-BEBF-1908FEDC3E1F}"/>
          </ac:spMkLst>
        </pc:spChg>
        <pc:spChg chg="add del mod ord">
          <ac:chgData name="Gopikha Menon" userId="db07772e31c585e1" providerId="LiveId" clId="{C1068972-5140-4104-A01C-D2C6E675BF19}" dt="2021-10-22T15:46:55.934" v="424" actId="700"/>
          <ac:spMkLst>
            <pc:docMk/>
            <pc:sldMk cId="2700191818" sldId="280"/>
            <ac:spMk id="5" creationId="{0CD2E399-E0BE-4462-BF10-64B19CB03F5E}"/>
          </ac:spMkLst>
        </pc:spChg>
        <pc:spChg chg="add del mod ord">
          <ac:chgData name="Gopikha Menon" userId="db07772e31c585e1" providerId="LiveId" clId="{C1068972-5140-4104-A01C-D2C6E675BF19}" dt="2021-10-22T15:46:55.934" v="424" actId="700"/>
          <ac:spMkLst>
            <pc:docMk/>
            <pc:sldMk cId="2700191818" sldId="280"/>
            <ac:spMk id="6" creationId="{6461A6A7-2C5F-4AF3-B4C2-0B56EAF4A74E}"/>
          </ac:spMkLst>
        </pc:spChg>
        <pc:spChg chg="add del mod ord">
          <ac:chgData name="Gopikha Menon" userId="db07772e31c585e1" providerId="LiveId" clId="{C1068972-5140-4104-A01C-D2C6E675BF19}" dt="2021-10-22T15:46:55.934" v="424" actId="700"/>
          <ac:spMkLst>
            <pc:docMk/>
            <pc:sldMk cId="2700191818" sldId="280"/>
            <ac:spMk id="7" creationId="{ABF33AC1-8288-4D7F-82C2-7B45A2878E04}"/>
          </ac:spMkLst>
        </pc:spChg>
        <pc:spChg chg="add mod">
          <ac:chgData name="Gopikha Menon" userId="db07772e31c585e1" providerId="LiveId" clId="{C1068972-5140-4104-A01C-D2C6E675BF19}" dt="2021-10-22T15:48:52.535" v="442" actId="1035"/>
          <ac:spMkLst>
            <pc:docMk/>
            <pc:sldMk cId="2700191818" sldId="280"/>
            <ac:spMk id="8" creationId="{A026AF82-8704-4144-9488-47A1A12D8D76}"/>
          </ac:spMkLst>
        </pc:spChg>
        <pc:spChg chg="add mod">
          <ac:chgData name="Gopikha Menon" userId="db07772e31c585e1" providerId="LiveId" clId="{C1068972-5140-4104-A01C-D2C6E675BF19}" dt="2021-10-22T15:57:59.104" v="965" actId="20577"/>
          <ac:spMkLst>
            <pc:docMk/>
            <pc:sldMk cId="2700191818" sldId="280"/>
            <ac:spMk id="10" creationId="{A32FEA8E-3DBB-4090-8C40-13A5AE17713E}"/>
          </ac:spMkLst>
        </pc:spChg>
        <pc:spChg chg="add mod">
          <ac:chgData name="Gopikha Menon" userId="db07772e31c585e1" providerId="LiveId" clId="{C1068972-5140-4104-A01C-D2C6E675BF19}" dt="2021-10-22T15:59:37.374" v="1054" actId="1035"/>
          <ac:spMkLst>
            <pc:docMk/>
            <pc:sldMk cId="2700191818" sldId="280"/>
            <ac:spMk id="11" creationId="{12108A2E-222D-4C18-96F9-52198BC05684}"/>
          </ac:spMkLst>
        </pc:spChg>
        <pc:picChg chg="add mod">
          <ac:chgData name="Gopikha Menon" userId="db07772e31c585e1" providerId="LiveId" clId="{C1068972-5140-4104-A01C-D2C6E675BF19}" dt="2021-10-22T15:47:23.683" v="435" actId="1076"/>
          <ac:picMkLst>
            <pc:docMk/>
            <pc:sldMk cId="2700191818" sldId="280"/>
            <ac:picMk id="9" creationId="{207DBEA3-395D-41FD-AAFA-244F73A498C7}"/>
          </ac:picMkLst>
        </pc:picChg>
      </pc:sldChg>
      <pc:sldChg chg="addSp modSp new mod">
        <pc:chgData name="Gopikha Menon" userId="db07772e31c585e1" providerId="LiveId" clId="{C1068972-5140-4104-A01C-D2C6E675BF19}" dt="2021-10-22T16:02:30.750" v="1082" actId="1076"/>
        <pc:sldMkLst>
          <pc:docMk/>
          <pc:sldMk cId="1614114400" sldId="281"/>
        </pc:sldMkLst>
        <pc:picChg chg="add mod">
          <ac:chgData name="Gopikha Menon" userId="db07772e31c585e1" providerId="LiveId" clId="{C1068972-5140-4104-A01C-D2C6E675BF19}" dt="2021-10-22T16:02:25.567" v="1080" actId="1076"/>
          <ac:picMkLst>
            <pc:docMk/>
            <pc:sldMk cId="1614114400" sldId="281"/>
            <ac:picMk id="2" creationId="{F90734F5-8EE9-4BF1-9C36-1FDBBB2B6699}"/>
          </ac:picMkLst>
        </pc:picChg>
        <pc:picChg chg="add mod">
          <ac:chgData name="Gopikha Menon" userId="db07772e31c585e1" providerId="LiveId" clId="{C1068972-5140-4104-A01C-D2C6E675BF19}" dt="2021-10-22T16:02:30.750" v="1082" actId="1076"/>
          <ac:picMkLst>
            <pc:docMk/>
            <pc:sldMk cId="1614114400" sldId="281"/>
            <ac:picMk id="3" creationId="{37114B54-95D1-4523-B179-FD7E3063E54E}"/>
          </ac:picMkLst>
        </pc:pic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F28E11-A92C-4DDF-9362-86ED043AFE94}" type="datetimeFigureOut">
              <a:rPr lang="en-IN" smtClean="0"/>
              <a:t>23-10-2021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C4D7A05-646F-4A96-878A-1DC34676957B}" type="slidenum">
              <a:rPr lang="en-IN" smtClean="0"/>
              <a:t>‹#›</a:t>
            </a:fld>
            <a:endParaRPr lang="en-IN"/>
          </a:p>
        </p:txBody>
      </p:sp>
    </p:spTree>
    <p:extLst>
      <p:ext uri="{BB962C8B-B14F-4D97-AF65-F5344CB8AC3E}">
        <p14:creationId xmlns:p14="http://schemas.microsoft.com/office/powerpoint/2010/main" val="1591661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F28E11-A92C-4DDF-9362-86ED043AFE94}" type="datetimeFigureOut">
              <a:rPr lang="en-IN" smtClean="0"/>
              <a:t>23-10-2021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4D7A05-646F-4A96-878A-1DC34676957B}" type="slidenum">
              <a:rPr lang="en-IN" smtClean="0"/>
              <a:t>‹#›</a:t>
            </a:fld>
            <a:endParaRPr lang="en-IN"/>
          </a:p>
        </p:txBody>
      </p:sp>
    </p:spTree>
    <p:extLst>
      <p:ext uri="{BB962C8B-B14F-4D97-AF65-F5344CB8AC3E}">
        <p14:creationId xmlns:p14="http://schemas.microsoft.com/office/powerpoint/2010/main" val="3088550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F28E11-A92C-4DDF-9362-86ED043AFE94}" type="datetimeFigureOut">
              <a:rPr lang="en-IN" smtClean="0"/>
              <a:t>23-10-2021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4D7A05-646F-4A96-878A-1DC34676957B}" type="slidenum">
              <a:rPr lang="en-IN" smtClean="0"/>
              <a:t>‹#›</a:t>
            </a:fld>
            <a:endParaRPr lang="en-IN"/>
          </a:p>
        </p:txBody>
      </p:sp>
    </p:spTree>
    <p:extLst>
      <p:ext uri="{BB962C8B-B14F-4D97-AF65-F5344CB8AC3E}">
        <p14:creationId xmlns:p14="http://schemas.microsoft.com/office/powerpoint/2010/main" val="2342227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F28E11-A92C-4DDF-9362-86ED043AFE94}" type="datetimeFigureOut">
              <a:rPr lang="en-IN" smtClean="0"/>
              <a:t>23-10-2021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4D7A05-646F-4A96-878A-1DC34676957B}" type="slidenum">
              <a:rPr lang="en-IN" smtClean="0"/>
              <a:t>‹#›</a:t>
            </a:fld>
            <a:endParaRPr lang="en-IN"/>
          </a:p>
        </p:txBody>
      </p:sp>
    </p:spTree>
    <p:extLst>
      <p:ext uri="{BB962C8B-B14F-4D97-AF65-F5344CB8AC3E}">
        <p14:creationId xmlns:p14="http://schemas.microsoft.com/office/powerpoint/2010/main" val="44735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0F28E11-A92C-4DDF-9362-86ED043AFE94}" type="datetimeFigureOut">
              <a:rPr lang="en-IN" smtClean="0"/>
              <a:t>23-10-2021</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C4D7A05-646F-4A96-878A-1DC34676957B}" type="slidenum">
              <a:rPr lang="en-IN" smtClean="0"/>
              <a:t>‹#›</a:t>
            </a:fld>
            <a:endParaRPr lang="en-IN"/>
          </a:p>
        </p:txBody>
      </p:sp>
    </p:spTree>
    <p:extLst>
      <p:ext uri="{BB962C8B-B14F-4D97-AF65-F5344CB8AC3E}">
        <p14:creationId xmlns:p14="http://schemas.microsoft.com/office/powerpoint/2010/main" val="2572968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F28E11-A92C-4DDF-9362-86ED043AFE94}" type="datetimeFigureOut">
              <a:rPr lang="en-IN" smtClean="0"/>
              <a:t>23-10-2021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4D7A05-646F-4A96-878A-1DC34676957B}" type="slidenum">
              <a:rPr lang="en-IN" smtClean="0"/>
              <a:t>‹#›</a:t>
            </a:fld>
            <a:endParaRPr lang="en-IN"/>
          </a:p>
        </p:txBody>
      </p:sp>
    </p:spTree>
    <p:extLst>
      <p:ext uri="{BB962C8B-B14F-4D97-AF65-F5344CB8AC3E}">
        <p14:creationId xmlns:p14="http://schemas.microsoft.com/office/powerpoint/2010/main" val="3011893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F28E11-A92C-4DDF-9362-86ED043AFE94}" type="datetimeFigureOut">
              <a:rPr lang="en-IN" smtClean="0"/>
              <a:t>23-10-2021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4D7A05-646F-4A96-878A-1DC34676957B}" type="slidenum">
              <a:rPr lang="en-IN" smtClean="0"/>
              <a:t>‹#›</a:t>
            </a:fld>
            <a:endParaRPr lang="en-IN"/>
          </a:p>
        </p:txBody>
      </p:sp>
    </p:spTree>
    <p:extLst>
      <p:ext uri="{BB962C8B-B14F-4D97-AF65-F5344CB8AC3E}">
        <p14:creationId xmlns:p14="http://schemas.microsoft.com/office/powerpoint/2010/main" val="411164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F28E11-A92C-4DDF-9362-86ED043AFE94}" type="datetimeFigureOut">
              <a:rPr lang="en-IN" smtClean="0"/>
              <a:t>23-10-2021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4D7A05-646F-4A96-878A-1DC34676957B}" type="slidenum">
              <a:rPr lang="en-IN" smtClean="0"/>
              <a:t>‹#›</a:t>
            </a:fld>
            <a:endParaRPr lang="en-IN"/>
          </a:p>
        </p:txBody>
      </p:sp>
    </p:spTree>
    <p:extLst>
      <p:ext uri="{BB962C8B-B14F-4D97-AF65-F5344CB8AC3E}">
        <p14:creationId xmlns:p14="http://schemas.microsoft.com/office/powerpoint/2010/main" val="1658718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F28E11-A92C-4DDF-9362-86ED043AFE94}" type="datetimeFigureOut">
              <a:rPr lang="en-IN" smtClean="0"/>
              <a:t>23-10-2021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4D7A05-646F-4A96-878A-1DC34676957B}" type="slidenum">
              <a:rPr lang="en-IN" smtClean="0"/>
              <a:t>‹#›</a:t>
            </a:fld>
            <a:endParaRPr lang="en-IN"/>
          </a:p>
        </p:txBody>
      </p:sp>
    </p:spTree>
    <p:extLst>
      <p:ext uri="{BB962C8B-B14F-4D97-AF65-F5344CB8AC3E}">
        <p14:creationId xmlns:p14="http://schemas.microsoft.com/office/powerpoint/2010/main" val="812660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F28E11-A92C-4DDF-9362-86ED043AFE94}" type="datetimeFigureOut">
              <a:rPr lang="en-IN" smtClean="0"/>
              <a:t>23-10-2021</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C4D7A05-646F-4A96-878A-1DC34676957B}" type="slidenum">
              <a:rPr lang="en-IN" smtClean="0"/>
              <a:t>‹#›</a:t>
            </a:fld>
            <a:endParaRPr lang="en-IN"/>
          </a:p>
        </p:txBody>
      </p:sp>
    </p:spTree>
    <p:extLst>
      <p:ext uri="{BB962C8B-B14F-4D97-AF65-F5344CB8AC3E}">
        <p14:creationId xmlns:p14="http://schemas.microsoft.com/office/powerpoint/2010/main" val="106737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F28E11-A92C-4DDF-9362-86ED043AFE94}" type="datetimeFigureOut">
              <a:rPr lang="en-IN" smtClean="0"/>
              <a:t>23-10-2021</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C4D7A05-646F-4A96-878A-1DC34676957B}" type="slidenum">
              <a:rPr lang="en-IN" smtClean="0"/>
              <a:t>‹#›</a:t>
            </a:fld>
            <a:endParaRPr lang="en-IN"/>
          </a:p>
        </p:txBody>
      </p:sp>
    </p:spTree>
    <p:extLst>
      <p:ext uri="{BB962C8B-B14F-4D97-AF65-F5344CB8AC3E}">
        <p14:creationId xmlns:p14="http://schemas.microsoft.com/office/powerpoint/2010/main" val="4057607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0F28E11-A92C-4DDF-9362-86ED043AFE94}" type="datetimeFigureOut">
              <a:rPr lang="en-IN" smtClean="0"/>
              <a:t>23-10-2021</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C4D7A05-646F-4A96-878A-1DC34676957B}" type="slidenum">
              <a:rPr lang="en-IN" smtClean="0"/>
              <a:t>‹#›</a:t>
            </a:fld>
            <a:endParaRPr lang="en-IN"/>
          </a:p>
        </p:txBody>
      </p:sp>
    </p:spTree>
    <p:extLst>
      <p:ext uri="{BB962C8B-B14F-4D97-AF65-F5344CB8AC3E}">
        <p14:creationId xmlns:p14="http://schemas.microsoft.com/office/powerpoint/2010/main" val="37109646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ieeexplore.ieee.org/stamp/stamp.jsp?arnumber=9187772" TargetMode="External"/><Relationship Id="rId2" Type="http://schemas.openxmlformats.org/officeDocument/2006/relationships/hyperlink" Target="https://ieeexplore.ieee.org/document/9137772" TargetMode="External"/><Relationship Id="rId1" Type="http://schemas.openxmlformats.org/officeDocument/2006/relationships/slideLayout" Target="../slideLayouts/slideLayout2.xml"/><Relationship Id="rId4" Type="http://schemas.openxmlformats.org/officeDocument/2006/relationships/hyperlink" Target="https://ieeexplore.ieee.org/document/8273541"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ieeexplore.ieee.org/document/6906719" TargetMode="External"/><Relationship Id="rId7" Type="http://schemas.openxmlformats.org/officeDocument/2006/relationships/hyperlink" Target="https://ieeexplore.ieee.org/document/6523543" TargetMode="External"/><Relationship Id="rId2" Type="http://schemas.openxmlformats.org/officeDocument/2006/relationships/hyperlink" Target="https://ieeexplore.ieee.org/document/8203676" TargetMode="External"/><Relationship Id="rId1" Type="http://schemas.openxmlformats.org/officeDocument/2006/relationships/slideLayout" Target="../slideLayouts/slideLayout2.xml"/><Relationship Id="rId6" Type="http://schemas.openxmlformats.org/officeDocument/2006/relationships/hyperlink" Target="https://ieeexplore.ieee.org/document/7275858" TargetMode="External"/><Relationship Id="rId5" Type="http://schemas.openxmlformats.org/officeDocument/2006/relationships/hyperlink" Target="https://ieeexplore.ieee.org/document/8074103" TargetMode="External"/><Relationship Id="rId4" Type="http://schemas.openxmlformats.org/officeDocument/2006/relationships/hyperlink" Target="https://ieeexplore.ieee.org/document/844198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gov.in/" TargetMode="External"/><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hyperlink" Target="https://gadm.org/"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urses.corporatefinanceinstitute.com/courses/machine-learning-python-fundamentals"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C60B2-D158-464E-A5FC-0C0BAA2D95B9}"/>
              </a:ext>
            </a:extLst>
          </p:cNvPr>
          <p:cNvSpPr>
            <a:spLocks noGrp="1"/>
          </p:cNvSpPr>
          <p:nvPr>
            <p:ph type="ctrTitle"/>
          </p:nvPr>
        </p:nvSpPr>
        <p:spPr>
          <a:xfrm>
            <a:off x="1375983" y="1935479"/>
            <a:ext cx="9440034" cy="1828801"/>
          </a:xfrm>
        </p:spPr>
        <p:txBody>
          <a:bodyPr>
            <a:normAutofit/>
          </a:bodyPr>
          <a:lstStyle/>
          <a:p>
            <a:pPr algn="ctr">
              <a:lnSpc>
                <a:spcPct val="107000"/>
              </a:lnSpc>
              <a:spcAft>
                <a:spcPts val="800"/>
              </a:spcAft>
            </a:pPr>
            <a:r>
              <a:rPr lang="en-IN" sz="4400" b="1" dirty="0">
                <a:effectLst/>
                <a:ea typeface="Calibri" panose="020F0502020204030204" pitchFamily="34" charset="0"/>
                <a:cs typeface="Times New Roman" panose="02020603050405020304" pitchFamily="18" charset="0"/>
              </a:rPr>
              <a:t>­­­Crime Scene: Prediction and Analysis</a:t>
            </a:r>
            <a:endParaRPr lang="en-IN" sz="4400" dirty="0">
              <a:effectLst/>
              <a:ea typeface="Calibri" panose="020F0502020204030204" pitchFamily="34" charset="0"/>
              <a:cs typeface="Times New Roman" panose="02020603050405020304" pitchFamily="18" charset="0"/>
            </a:endParaRPr>
          </a:p>
        </p:txBody>
      </p:sp>
      <p:sp>
        <p:nvSpPr>
          <p:cNvPr id="6" name="Subtitle 2">
            <a:extLst>
              <a:ext uri="{FF2B5EF4-FFF2-40B4-BE49-F238E27FC236}">
                <a16:creationId xmlns:a16="http://schemas.microsoft.com/office/drawing/2014/main" id="{F78B5009-909F-43A2-8DA5-9849BC69A07D}"/>
              </a:ext>
            </a:extLst>
          </p:cNvPr>
          <p:cNvSpPr>
            <a:spLocks noGrp="1"/>
          </p:cNvSpPr>
          <p:nvPr>
            <p:ph type="subTitle" idx="1"/>
          </p:nvPr>
        </p:nvSpPr>
        <p:spPr>
          <a:xfrm>
            <a:off x="1023085" y="4597401"/>
            <a:ext cx="8484770" cy="1600835"/>
          </a:xfrm>
        </p:spPr>
        <p:txBody>
          <a:bodyPr>
            <a:normAutofit/>
          </a:bodyPr>
          <a:lstStyle/>
          <a:p>
            <a:pPr algn="r"/>
            <a:r>
              <a:rPr lang="en-US" sz="1100" b="1" dirty="0"/>
              <a:t>PROJECT BY: </a:t>
            </a:r>
            <a:r>
              <a:rPr lang="en-US" sz="1100" dirty="0"/>
              <a:t>PRANJAL MANE</a:t>
            </a:r>
          </a:p>
          <a:p>
            <a:pPr algn="r"/>
            <a:r>
              <a:rPr lang="en-US" sz="1100" dirty="0"/>
              <a:t>GOPIKHA MENON</a:t>
            </a:r>
          </a:p>
          <a:p>
            <a:pPr algn="r"/>
            <a:r>
              <a:rPr lang="en-US" sz="1100" dirty="0"/>
              <a:t>HEMANGI JADHAV</a:t>
            </a:r>
          </a:p>
          <a:p>
            <a:pPr algn="r"/>
            <a:endParaRPr lang="en-US" sz="1100" dirty="0"/>
          </a:p>
          <a:p>
            <a:pPr algn="r"/>
            <a:r>
              <a:rPr lang="en-US" sz="1100" b="1" dirty="0"/>
              <a:t>GUIDED BY: </a:t>
            </a:r>
            <a:r>
              <a:rPr lang="en-US" sz="1100" dirty="0"/>
              <a:t>PROF. SANKET PATIL</a:t>
            </a:r>
            <a:endParaRPr lang="en-US" sz="1100" b="1" dirty="0"/>
          </a:p>
        </p:txBody>
      </p:sp>
    </p:spTree>
    <p:extLst>
      <p:ext uri="{BB962C8B-B14F-4D97-AF65-F5344CB8AC3E}">
        <p14:creationId xmlns:p14="http://schemas.microsoft.com/office/powerpoint/2010/main" val="2093088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2A0CECAF-49C6-41E1-9173-3D6CAE91B68A}"/>
              </a:ext>
            </a:extLst>
          </p:cNvPr>
          <p:cNvSpPr txBox="1">
            <a:spLocks noGrp="1"/>
          </p:cNvSpPr>
          <p:nvPr>
            <p:ph idx="1"/>
          </p:nvPr>
        </p:nvSpPr>
        <p:spPr>
          <a:xfrm>
            <a:off x="919119" y="1059120"/>
            <a:ext cx="10353762" cy="473975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2000" b="1" i="0" dirty="0">
                <a:effectLst/>
                <a:latin typeface="Calibri" panose="020F0502020204030204" pitchFamily="34" charset="0"/>
                <a:cs typeface="Calibri" panose="020F0502020204030204" pitchFamily="34" charset="0"/>
              </a:rPr>
              <a:t>Bagging</a:t>
            </a:r>
            <a:r>
              <a:rPr lang="en-US" sz="2000" b="0" i="0" dirty="0">
                <a:effectLst/>
                <a:latin typeface="Calibri" panose="020F0502020204030204" pitchFamily="34" charset="0"/>
                <a:cs typeface="Calibri" panose="020F0502020204030204" pitchFamily="34" charset="0"/>
              </a:rPr>
              <a:t>, the short form for bootstrap aggregating, is mainly applied in classification and regression. It increases the accuracy of models through decision trees, which reduces variance to a large extent. Bagging is classified into two types:</a:t>
            </a:r>
          </a:p>
          <a:p>
            <a:pPr algn="just"/>
            <a:endParaRPr lang="en-US" sz="2000" b="0" i="0" dirty="0">
              <a:effectLst/>
              <a:latin typeface="Calibri" panose="020F0502020204030204" pitchFamily="34" charset="0"/>
              <a:cs typeface="Calibri" panose="020F0502020204030204" pitchFamily="34" charset="0"/>
            </a:endParaRPr>
          </a:p>
          <a:p>
            <a:pPr algn="just"/>
            <a:r>
              <a:rPr lang="en-US" sz="2000" b="1" i="0" dirty="0">
                <a:effectLst/>
                <a:latin typeface="Calibri" panose="020F0502020204030204" pitchFamily="34" charset="0"/>
                <a:cs typeface="Calibri" panose="020F0502020204030204" pitchFamily="34" charset="0"/>
              </a:rPr>
              <a:t>Bootstrapping</a:t>
            </a:r>
            <a:r>
              <a:rPr lang="en-US" sz="2000" b="0" i="0" dirty="0">
                <a:effectLst/>
                <a:latin typeface="Calibri" panose="020F0502020204030204" pitchFamily="34" charset="0"/>
                <a:cs typeface="Calibri" panose="020F0502020204030204" pitchFamily="34" charset="0"/>
              </a:rPr>
              <a:t> is a sampling technique where samples are derived from the dataset using the replacement procedure. The sampling with replacement method helps make the selection procedure randomized. The base learning algorithm such as decision tree is run on the samples to complete the procedure.</a:t>
            </a:r>
          </a:p>
          <a:p>
            <a:pPr algn="just"/>
            <a:endParaRPr lang="en-US" sz="2000" b="0" i="0" dirty="0">
              <a:effectLst/>
              <a:latin typeface="Calibri" panose="020F0502020204030204" pitchFamily="34" charset="0"/>
              <a:cs typeface="Calibri" panose="020F0502020204030204" pitchFamily="34" charset="0"/>
            </a:endParaRPr>
          </a:p>
          <a:p>
            <a:pPr algn="just"/>
            <a:r>
              <a:rPr lang="en-US" sz="2000" b="1" i="0" dirty="0">
                <a:effectLst/>
                <a:latin typeface="Calibri" panose="020F0502020204030204" pitchFamily="34" charset="0"/>
                <a:cs typeface="Calibri" panose="020F0502020204030204" pitchFamily="34" charset="0"/>
              </a:rPr>
              <a:t>Aggregation</a:t>
            </a:r>
            <a:r>
              <a:rPr lang="en-US" sz="2000" b="0" i="0" dirty="0">
                <a:effectLst/>
                <a:latin typeface="Calibri" panose="020F0502020204030204" pitchFamily="34" charset="0"/>
                <a:cs typeface="Calibri" panose="020F0502020204030204" pitchFamily="34" charset="0"/>
              </a:rPr>
              <a:t> in bagging is done to incorporate all possible outcomes of the prediction and randomize the outcome. Without aggregation, predictions will not be accurate because all outcomes are not put into consideration. Therefore, the aggregation is based on the probability bootstrapping procedures or on the basis of all outcomes of the predictive models.</a:t>
            </a:r>
          </a:p>
          <a:p>
            <a:pPr algn="just"/>
            <a:endParaRPr lang="en-US" sz="2000"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1726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0395AD0-54F1-43DA-9A17-D7E1D4F0024B}"/>
              </a:ext>
            </a:extLst>
          </p:cNvPr>
          <p:cNvSpPr>
            <a:spLocks noGrp="1"/>
          </p:cNvSpPr>
          <p:nvPr>
            <p:ph idx="1"/>
          </p:nvPr>
        </p:nvSpPr>
        <p:spPr>
          <a:xfrm>
            <a:off x="1066800" y="1257300"/>
            <a:ext cx="10058400" cy="4343400"/>
          </a:xfrm>
        </p:spPr>
        <p:txBody>
          <a:bodyPr/>
          <a:lstStyle/>
          <a:p>
            <a:pPr marL="0" indent="0">
              <a:buNone/>
            </a:pPr>
            <a:r>
              <a:rPr lang="en-US" sz="2000" b="0" i="0" dirty="0">
                <a:effectLst/>
                <a:latin typeface="Calibri" panose="020F0502020204030204" pitchFamily="34" charset="0"/>
                <a:cs typeface="Calibri" panose="020F0502020204030204" pitchFamily="34" charset="0"/>
              </a:rPr>
              <a:t>Bagging is advantageous since weak base learners are combined to form a single strong learner that is more stable than single learners. It also eliminates any variance, thereby reducing the overfitting of models. </a:t>
            </a:r>
          </a:p>
          <a:p>
            <a:pPr marL="0" indent="0">
              <a:buNone/>
            </a:pPr>
            <a:r>
              <a:rPr lang="en-US" sz="2000" b="0" i="0" dirty="0">
                <a:effectLst/>
                <a:latin typeface="Calibri" panose="020F0502020204030204" pitchFamily="34" charset="0"/>
                <a:cs typeface="Calibri" panose="020F0502020204030204" pitchFamily="34" charset="0"/>
              </a:rPr>
              <a:t>One limitation of bagging is that it is computationally expensive. Thus, it can lead to more bias in models when the proper procedure of bagging is ignored</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sz="2000" b="0" i="0" dirty="0">
                <a:effectLst/>
                <a:latin typeface="Calibri" panose="020F0502020204030204" pitchFamily="34" charset="0"/>
                <a:cs typeface="Calibri" panose="020F0502020204030204" pitchFamily="34" charset="0"/>
              </a:rPr>
              <a:t>Ensemble methods are ideal for reducing the variance in models, thereby increasing the accuracy of predictions. The variance is eliminated when multiple models are combined to form a single prediction that is chosen from all other possible predictions from the combined models. An ensemble of models combines various models to ensure that the resulting prediction is the best possible, based on the consideration of all predictions.</a:t>
            </a:r>
          </a:p>
          <a:p>
            <a:pPr marL="0" indent="0">
              <a:buNone/>
            </a:pPr>
            <a:endParaRPr lang="en-IN" dirty="0"/>
          </a:p>
        </p:txBody>
      </p:sp>
    </p:spTree>
    <p:extLst>
      <p:ext uri="{BB962C8B-B14F-4D97-AF65-F5344CB8AC3E}">
        <p14:creationId xmlns:p14="http://schemas.microsoft.com/office/powerpoint/2010/main" val="1453147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86E57-5A69-4C84-8E65-11E1E272959B}"/>
              </a:ext>
            </a:extLst>
          </p:cNvPr>
          <p:cNvSpPr txBox="1">
            <a:spLocks/>
          </p:cNvSpPr>
          <p:nvPr/>
        </p:nvSpPr>
        <p:spPr bwMode="black">
          <a:xfrm>
            <a:off x="1066800" y="322072"/>
            <a:ext cx="10058400" cy="917448"/>
          </a:xfrm>
          <a:prstGeom prst="rect">
            <a:avLst/>
          </a:prstGeom>
          <a:solidFill>
            <a:schemeClr val="bg2">
              <a:lumMod val="10000"/>
              <a:lumOff val="90000"/>
            </a:schemeClr>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KNN(K Nearest Neighbors)</a:t>
            </a:r>
            <a:endParaRPr lang="en-IN" dirty="0"/>
          </a:p>
        </p:txBody>
      </p:sp>
      <p:sp>
        <p:nvSpPr>
          <p:cNvPr id="4" name="TextBox 3">
            <a:extLst>
              <a:ext uri="{FF2B5EF4-FFF2-40B4-BE49-F238E27FC236}">
                <a16:creationId xmlns:a16="http://schemas.microsoft.com/office/drawing/2014/main" id="{54A8755E-1132-4D13-A737-95D2CB0B8CCE}"/>
              </a:ext>
            </a:extLst>
          </p:cNvPr>
          <p:cNvSpPr txBox="1"/>
          <p:nvPr/>
        </p:nvSpPr>
        <p:spPr>
          <a:xfrm>
            <a:off x="787400" y="1560404"/>
            <a:ext cx="10617200" cy="2492990"/>
          </a:xfrm>
          <a:prstGeom prst="rect">
            <a:avLst/>
          </a:prstGeom>
          <a:noFill/>
        </p:spPr>
        <p:txBody>
          <a:bodyPr wrap="square">
            <a:spAutoFit/>
          </a:bodyPr>
          <a:lstStyle/>
          <a:p>
            <a:pPr lvl="1" indent="0" algn="just">
              <a:buNone/>
            </a:pPr>
            <a:r>
              <a:rPr lang="en-US" sz="2000" b="1" i="0" dirty="0">
                <a:solidFill>
                  <a:srgbClr val="202124"/>
                </a:solidFill>
                <a:effectLst/>
                <a:latin typeface="Calibri" panose="020F0502020204030204" pitchFamily="34" charset="0"/>
                <a:cs typeface="Calibri" panose="020F0502020204030204" pitchFamily="34" charset="0"/>
              </a:rPr>
              <a:t>The k-nearest neighbors (KNN) algorithm</a:t>
            </a:r>
            <a:r>
              <a:rPr lang="en-US" sz="2000" i="0" dirty="0">
                <a:solidFill>
                  <a:srgbClr val="202124"/>
                </a:solidFill>
                <a:effectLst/>
                <a:latin typeface="Calibri" panose="020F0502020204030204" pitchFamily="34" charset="0"/>
                <a:cs typeface="Calibri" panose="020F0502020204030204" pitchFamily="34" charset="0"/>
              </a:rPr>
              <a:t>: It is a simple, supervised machine learning algorithm that can be used to solve both classification and regression problems. </a:t>
            </a:r>
            <a:r>
              <a:rPr lang="en-US" sz="2000" b="0" i="0" dirty="0">
                <a:solidFill>
                  <a:srgbClr val="000000"/>
                </a:solidFill>
                <a:effectLst/>
                <a:latin typeface="Calibri" panose="020F0502020204030204" pitchFamily="34" charset="0"/>
                <a:cs typeface="Calibri" panose="020F0502020204030204" pitchFamily="34" charset="0"/>
              </a:rPr>
              <a:t>KNN is a lazy learning, non-parametric algorithm. It uses data with several classes to   predict the classification of the new sample point. KNN is non-parametric since it doesn’t make any assumptions on the data being studied, i.e., the model is distributed from the data. </a:t>
            </a:r>
            <a:r>
              <a:rPr lang="en-IN" sz="2000" b="1" dirty="0">
                <a:latin typeface="Calibri" panose="020F0502020204030204" pitchFamily="34" charset="0"/>
                <a:cs typeface="Calibri" panose="020F0502020204030204" pitchFamily="34" charset="0"/>
              </a:rPr>
              <a:t>Purpose to use KNN:</a:t>
            </a:r>
            <a:r>
              <a:rPr lang="en-US" sz="2000" b="1" i="0" dirty="0">
                <a:solidFill>
                  <a:srgbClr val="000000"/>
                </a:solidFill>
                <a:effectLst/>
                <a:latin typeface="Calibri" panose="020F0502020204030204" pitchFamily="34" charset="0"/>
                <a:cs typeface="Calibri" panose="020F0502020204030204" pitchFamily="34" charset="0"/>
              </a:rPr>
              <a:t> ease of interpretation and low calculation time.</a:t>
            </a:r>
          </a:p>
          <a:p>
            <a:pPr algn="just"/>
            <a:endParaRPr lang="en-US" sz="1600" dirty="0"/>
          </a:p>
          <a:p>
            <a:pPr algn="just"/>
            <a:endParaRPr lang="en-IN" sz="1600" dirty="0"/>
          </a:p>
        </p:txBody>
      </p:sp>
      <p:pic>
        <p:nvPicPr>
          <p:cNvPr id="5" name="Picture 2" descr="K-Nearest Neighbor(KNN) Algorithm for Machine Learning">
            <a:extLst>
              <a:ext uri="{FF2B5EF4-FFF2-40B4-BE49-F238E27FC236}">
                <a16:creationId xmlns:a16="http://schemas.microsoft.com/office/drawing/2014/main" id="{4AE29588-A26B-4BD7-8657-B8FD1654AE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0751" y="3479800"/>
            <a:ext cx="6849594" cy="3424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66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39A5328-2AEC-437A-B848-A259C20EA7C3}"/>
              </a:ext>
            </a:extLst>
          </p:cNvPr>
          <p:cNvSpPr txBox="1">
            <a:spLocks/>
          </p:cNvSpPr>
          <p:nvPr/>
        </p:nvSpPr>
        <p:spPr>
          <a:xfrm>
            <a:off x="1066800" y="1606741"/>
            <a:ext cx="10058400" cy="4929187"/>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buFont typeface="Wingdings" pitchFamily="2" charset="2"/>
              <a:buNone/>
            </a:pPr>
            <a:r>
              <a:rPr lang="en-US" sz="2400" dirty="0">
                <a:solidFill>
                  <a:srgbClr val="333333"/>
                </a:solidFill>
                <a:latin typeface="Calibri" panose="020F0502020204030204" pitchFamily="34" charset="0"/>
                <a:cs typeface="Calibri" panose="020F0502020204030204" pitchFamily="34" charset="0"/>
              </a:rPr>
              <a:t>The K-NN working can be explained on the basis of the below algorithm:</a:t>
            </a:r>
          </a:p>
          <a:p>
            <a:pPr lvl="1" indent="0" algn="just">
              <a:buFont typeface="Wingdings" pitchFamily="2" charset="2"/>
              <a:buNone/>
            </a:pPr>
            <a:r>
              <a:rPr lang="en-US" sz="2400" b="1" dirty="0">
                <a:solidFill>
                  <a:srgbClr val="000000"/>
                </a:solidFill>
                <a:latin typeface="Calibri" panose="020F0502020204030204" pitchFamily="34" charset="0"/>
                <a:cs typeface="Calibri" panose="020F0502020204030204" pitchFamily="34" charset="0"/>
              </a:rPr>
              <a:t>Step-1:</a:t>
            </a:r>
            <a:r>
              <a:rPr lang="en-US" sz="2400" dirty="0">
                <a:solidFill>
                  <a:srgbClr val="000000"/>
                </a:solidFill>
                <a:latin typeface="Calibri" panose="020F0502020204030204" pitchFamily="34" charset="0"/>
                <a:cs typeface="Calibri" panose="020F0502020204030204" pitchFamily="34" charset="0"/>
              </a:rPr>
              <a:t> Select the number K of the neighbors</a:t>
            </a:r>
          </a:p>
          <a:p>
            <a:pPr lvl="1" indent="0" algn="just">
              <a:buFont typeface="Wingdings" pitchFamily="2" charset="2"/>
              <a:buNone/>
            </a:pPr>
            <a:r>
              <a:rPr lang="en-US" sz="2400" b="1" dirty="0">
                <a:solidFill>
                  <a:srgbClr val="000000"/>
                </a:solidFill>
                <a:latin typeface="Calibri" panose="020F0502020204030204" pitchFamily="34" charset="0"/>
                <a:cs typeface="Calibri" panose="020F0502020204030204" pitchFamily="34" charset="0"/>
              </a:rPr>
              <a:t>Step-2:</a:t>
            </a:r>
            <a:r>
              <a:rPr lang="en-US" sz="2400" dirty="0">
                <a:solidFill>
                  <a:srgbClr val="000000"/>
                </a:solidFill>
                <a:latin typeface="Calibri" panose="020F0502020204030204" pitchFamily="34" charset="0"/>
                <a:cs typeface="Calibri" panose="020F0502020204030204" pitchFamily="34" charset="0"/>
              </a:rPr>
              <a:t> Calculate the Euclidean distance of </a:t>
            </a:r>
            <a:r>
              <a:rPr lang="en-US" sz="2400" b="1" dirty="0">
                <a:solidFill>
                  <a:srgbClr val="000000"/>
                </a:solidFill>
                <a:latin typeface="Calibri" panose="020F0502020204030204" pitchFamily="34" charset="0"/>
                <a:cs typeface="Calibri" panose="020F0502020204030204" pitchFamily="34" charset="0"/>
              </a:rPr>
              <a:t>K number of neighbors</a:t>
            </a:r>
            <a:endParaRPr lang="en-US" sz="2400" dirty="0">
              <a:solidFill>
                <a:srgbClr val="000000"/>
              </a:solidFill>
              <a:latin typeface="Calibri" panose="020F0502020204030204" pitchFamily="34" charset="0"/>
              <a:cs typeface="Calibri" panose="020F0502020204030204" pitchFamily="34" charset="0"/>
            </a:endParaRPr>
          </a:p>
          <a:p>
            <a:pPr lvl="1" indent="0" algn="just">
              <a:buFont typeface="Wingdings" pitchFamily="2" charset="2"/>
              <a:buNone/>
            </a:pPr>
            <a:r>
              <a:rPr lang="en-US" sz="2400" b="1" dirty="0">
                <a:solidFill>
                  <a:srgbClr val="000000"/>
                </a:solidFill>
                <a:latin typeface="Calibri" panose="020F0502020204030204" pitchFamily="34" charset="0"/>
                <a:cs typeface="Calibri" panose="020F0502020204030204" pitchFamily="34" charset="0"/>
              </a:rPr>
              <a:t>Step-3:</a:t>
            </a:r>
            <a:r>
              <a:rPr lang="en-US" sz="2400" dirty="0">
                <a:solidFill>
                  <a:srgbClr val="000000"/>
                </a:solidFill>
                <a:latin typeface="Calibri" panose="020F0502020204030204" pitchFamily="34" charset="0"/>
                <a:cs typeface="Calibri" panose="020F0502020204030204" pitchFamily="34" charset="0"/>
              </a:rPr>
              <a:t> Take the K nearest neighbors as per the calculated Euclidean distance.</a:t>
            </a:r>
          </a:p>
          <a:p>
            <a:pPr lvl="1" indent="0" algn="just">
              <a:buFont typeface="Wingdings" pitchFamily="2" charset="2"/>
              <a:buNone/>
            </a:pPr>
            <a:r>
              <a:rPr lang="en-US" sz="2400" b="1" dirty="0">
                <a:solidFill>
                  <a:srgbClr val="000000"/>
                </a:solidFill>
                <a:latin typeface="Calibri" panose="020F0502020204030204" pitchFamily="34" charset="0"/>
                <a:cs typeface="Calibri" panose="020F0502020204030204" pitchFamily="34" charset="0"/>
              </a:rPr>
              <a:t>Step-4:</a:t>
            </a:r>
            <a:r>
              <a:rPr lang="en-US" sz="2400" dirty="0">
                <a:solidFill>
                  <a:srgbClr val="000000"/>
                </a:solidFill>
                <a:latin typeface="Calibri" panose="020F0502020204030204" pitchFamily="34" charset="0"/>
                <a:cs typeface="Calibri" panose="020F0502020204030204" pitchFamily="34" charset="0"/>
              </a:rPr>
              <a:t> Among these k neighbors, count the number of the data points in each category.</a:t>
            </a:r>
          </a:p>
          <a:p>
            <a:pPr lvl="1" indent="0" algn="just">
              <a:buFont typeface="Wingdings" pitchFamily="2" charset="2"/>
              <a:buNone/>
            </a:pPr>
            <a:r>
              <a:rPr lang="en-US" sz="2400" b="1" dirty="0">
                <a:solidFill>
                  <a:srgbClr val="000000"/>
                </a:solidFill>
                <a:latin typeface="Calibri" panose="020F0502020204030204" pitchFamily="34" charset="0"/>
                <a:cs typeface="Calibri" panose="020F0502020204030204" pitchFamily="34" charset="0"/>
              </a:rPr>
              <a:t>Step-5:</a:t>
            </a:r>
            <a:r>
              <a:rPr lang="en-US" sz="2400" dirty="0">
                <a:solidFill>
                  <a:srgbClr val="000000"/>
                </a:solidFill>
                <a:latin typeface="Calibri" panose="020F0502020204030204" pitchFamily="34" charset="0"/>
                <a:cs typeface="Calibri" panose="020F0502020204030204" pitchFamily="34" charset="0"/>
              </a:rPr>
              <a:t> Assign the new data points to that category for which the number of the neighbor is maximum.</a:t>
            </a:r>
          </a:p>
          <a:p>
            <a:pPr lvl="1" indent="0" algn="just">
              <a:buFont typeface="Wingdings" pitchFamily="2" charset="2"/>
              <a:buNone/>
            </a:pPr>
            <a:r>
              <a:rPr lang="en-US" sz="2400" b="1" dirty="0">
                <a:solidFill>
                  <a:srgbClr val="000000"/>
                </a:solidFill>
                <a:latin typeface="Calibri" panose="020F0502020204030204" pitchFamily="34" charset="0"/>
                <a:cs typeface="Calibri" panose="020F0502020204030204" pitchFamily="34" charset="0"/>
              </a:rPr>
              <a:t>Step-6:</a:t>
            </a:r>
            <a:r>
              <a:rPr lang="en-US" sz="2400" dirty="0">
                <a:solidFill>
                  <a:srgbClr val="000000"/>
                </a:solidFill>
                <a:latin typeface="Calibri" panose="020F0502020204030204" pitchFamily="34" charset="0"/>
                <a:cs typeface="Calibri" panose="020F0502020204030204" pitchFamily="34" charset="0"/>
              </a:rPr>
              <a:t> Our model is ready.</a:t>
            </a:r>
          </a:p>
          <a:p>
            <a:endParaRPr lang="en-IN" dirty="0"/>
          </a:p>
        </p:txBody>
      </p:sp>
      <p:sp>
        <p:nvSpPr>
          <p:cNvPr id="3" name="Title 1">
            <a:extLst>
              <a:ext uri="{FF2B5EF4-FFF2-40B4-BE49-F238E27FC236}">
                <a16:creationId xmlns:a16="http://schemas.microsoft.com/office/drawing/2014/main" id="{513685F1-E595-4A64-A864-12A880483BF7}"/>
              </a:ext>
            </a:extLst>
          </p:cNvPr>
          <p:cNvSpPr txBox="1">
            <a:spLocks/>
          </p:cNvSpPr>
          <p:nvPr/>
        </p:nvSpPr>
        <p:spPr bwMode="black">
          <a:xfrm>
            <a:off x="1066800" y="322072"/>
            <a:ext cx="10058400" cy="917448"/>
          </a:xfrm>
          <a:prstGeom prst="rect">
            <a:avLst/>
          </a:prstGeom>
          <a:solidFill>
            <a:schemeClr val="bg2">
              <a:lumMod val="10000"/>
              <a:lumOff val="90000"/>
            </a:schemeClr>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KNN(K Nearest Neighbors) Algorithm</a:t>
            </a:r>
            <a:endParaRPr lang="en-IN" dirty="0"/>
          </a:p>
        </p:txBody>
      </p:sp>
    </p:spTree>
    <p:extLst>
      <p:ext uri="{BB962C8B-B14F-4D97-AF65-F5344CB8AC3E}">
        <p14:creationId xmlns:p14="http://schemas.microsoft.com/office/powerpoint/2010/main" val="2083439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6F10A50-7CF7-4E76-9C5E-5A71AD342BE8}"/>
              </a:ext>
            </a:extLst>
          </p:cNvPr>
          <p:cNvSpPr txBox="1">
            <a:spLocks noGrp="1"/>
          </p:cNvSpPr>
          <p:nvPr>
            <p:ph type="title"/>
          </p:nvPr>
        </p:nvSpPr>
        <p:spPr>
          <a:prstGeom prst="rect">
            <a:avLst/>
          </a:prstGeom>
        </p:spPr>
        <p:txBody>
          <a:bodyP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dirty="0">
                <a:solidFill>
                  <a:schemeClr val="bg1"/>
                </a:solidFill>
                <a:latin typeface="Times New Roman" panose="02020603050405020304" pitchFamily="18" charset="0"/>
                <a:cs typeface="Times New Roman" panose="02020603050405020304" pitchFamily="18" charset="0"/>
              </a:rPr>
              <a:t>Decision</a:t>
            </a:r>
            <a:r>
              <a:rPr lang="en-US" sz="3200" dirty="0">
                <a:latin typeface="Times New Roman" panose="02020603050405020304" pitchFamily="18" charset="0"/>
                <a:cs typeface="Times New Roman" panose="02020603050405020304" pitchFamily="18" charset="0"/>
              </a:rPr>
              <a:t> </a:t>
            </a:r>
            <a:r>
              <a:rPr lang="en-US" sz="3200" dirty="0">
                <a:solidFill>
                  <a:schemeClr val="bg1"/>
                </a:solidFill>
                <a:latin typeface="Times New Roman" panose="02020603050405020304" pitchFamily="18" charset="0"/>
                <a:cs typeface="Times New Roman" panose="02020603050405020304" pitchFamily="18" charset="0"/>
              </a:rPr>
              <a:t>tree</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4C9317BE-5CF8-4312-A52D-0ADC8D29C2A9}"/>
              </a:ext>
            </a:extLst>
          </p:cNvPr>
          <p:cNvSpPr txBox="1">
            <a:spLocks noGrp="1"/>
          </p:cNvSpPr>
          <p:nvPr>
            <p:ph idx="1"/>
          </p:nvPr>
        </p:nvSpPr>
        <p:spPr>
          <a:xfrm>
            <a:off x="6279501" y="1732449"/>
            <a:ext cx="4988055" cy="4058751"/>
          </a:xfrm>
          <a:prstGeom prst="rect">
            <a:avLst/>
          </a:prstGeom>
        </p:spPr>
        <p:txBody>
          <a:bodyP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2000" dirty="0">
                <a:latin typeface="Calibri" panose="020F0502020204030204" pitchFamily="34" charset="0"/>
                <a:cs typeface="Calibri" panose="020F0502020204030204" pitchFamily="34" charset="0"/>
              </a:rPr>
              <a:t>As the name says all about it, it is a tree which helps us by assisting us in decision-making. Used for both classification and regression, it is a very basic and important predictive learning algorithm. </a:t>
            </a:r>
          </a:p>
          <a:p>
            <a:pPr marL="0" indent="0">
              <a:buNone/>
            </a:pPr>
            <a:r>
              <a:rPr lang="en-US" sz="2000" dirty="0">
                <a:latin typeface="Calibri" panose="020F0502020204030204" pitchFamily="34" charset="0"/>
                <a:cs typeface="Calibri" panose="020F0502020204030204" pitchFamily="34" charset="0"/>
              </a:rPr>
              <a:t> It is different from others because it works intuitively i.e., taking decisions one-by-one. </a:t>
            </a:r>
          </a:p>
          <a:p>
            <a:pPr marL="0" indent="0">
              <a:buNone/>
            </a:pPr>
            <a:r>
              <a:rPr lang="en-US" sz="2000" dirty="0">
                <a:latin typeface="Calibri" panose="020F0502020204030204" pitchFamily="34" charset="0"/>
                <a:cs typeface="Calibri" panose="020F0502020204030204" pitchFamily="34" charset="0"/>
              </a:rPr>
              <a:t> Non-parametric: Fast and efficient. </a:t>
            </a:r>
          </a:p>
          <a:p>
            <a:pPr marL="0" indent="0">
              <a:buNone/>
            </a:pPr>
            <a:r>
              <a:rPr lang="en-US" sz="2000" dirty="0">
                <a:latin typeface="Calibri" panose="020F0502020204030204" pitchFamily="34" charset="0"/>
                <a:cs typeface="Calibri" panose="020F0502020204030204" pitchFamily="34" charset="0"/>
              </a:rPr>
              <a:t>It is a graphical representation for getting all the possible solutions to a problem/decision based on given conditions</a:t>
            </a:r>
          </a:p>
          <a:p>
            <a:endParaRPr lang="en-IN" sz="2000" dirty="0">
              <a:latin typeface="Calibri" panose="020F0502020204030204" pitchFamily="34" charset="0"/>
              <a:cs typeface="Calibri" panose="020F0502020204030204" pitchFamily="34" charset="0"/>
            </a:endParaRPr>
          </a:p>
        </p:txBody>
      </p:sp>
      <p:pic>
        <p:nvPicPr>
          <p:cNvPr id="6" name="Picture 5" descr="Decision Tree Classification Algorithm">
            <a:extLst>
              <a:ext uri="{FF2B5EF4-FFF2-40B4-BE49-F238E27FC236}">
                <a16:creationId xmlns:a16="http://schemas.microsoft.com/office/drawing/2014/main" id="{350EE192-C0E0-4EB0-90F5-8F71252513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030" y="1748677"/>
            <a:ext cx="5040970" cy="3360646"/>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6704A637-8381-4E14-9790-D7E33C2DEE90}"/>
              </a:ext>
            </a:extLst>
          </p:cNvPr>
          <p:cNvSpPr txBox="1">
            <a:spLocks/>
          </p:cNvSpPr>
          <p:nvPr/>
        </p:nvSpPr>
        <p:spPr bwMode="black">
          <a:xfrm>
            <a:off x="1066800" y="332232"/>
            <a:ext cx="10058400" cy="917448"/>
          </a:xfrm>
          <a:prstGeom prst="rect">
            <a:avLst/>
          </a:prstGeom>
          <a:solidFill>
            <a:schemeClr val="bg2">
              <a:lumMod val="10000"/>
              <a:lumOff val="90000"/>
            </a:schemeClr>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Decision Tree</a:t>
            </a:r>
            <a:endParaRPr lang="en-IN" dirty="0"/>
          </a:p>
        </p:txBody>
      </p:sp>
    </p:spTree>
    <p:extLst>
      <p:ext uri="{BB962C8B-B14F-4D97-AF65-F5344CB8AC3E}">
        <p14:creationId xmlns:p14="http://schemas.microsoft.com/office/powerpoint/2010/main" val="4153883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123536A-3926-47CA-BBEA-10DB3518F471}"/>
              </a:ext>
            </a:extLst>
          </p:cNvPr>
          <p:cNvSpPr txBox="1">
            <a:spLocks noGrp="1"/>
          </p:cNvSpPr>
          <p:nvPr>
            <p:ph type="title"/>
          </p:nvPr>
        </p:nvSpPr>
        <p:spPr>
          <a:prstGeom prst="rect">
            <a:avLst/>
          </a:prstGeom>
        </p:spPr>
        <p:txBody>
          <a:bodyP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dirty="0">
                <a:solidFill>
                  <a:schemeClr val="bg1"/>
                </a:solidFill>
                <a:latin typeface="Times New Roman" panose="02020603050405020304" pitchFamily="18" charset="0"/>
                <a:cs typeface="Times New Roman" panose="02020603050405020304" pitchFamily="18" charset="0"/>
              </a:rPr>
              <a:t>Decision tree algorithm</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43BEE7DF-2636-4C40-9D50-EF47FD157EC2}"/>
              </a:ext>
            </a:extLst>
          </p:cNvPr>
          <p:cNvSpPr txBox="1">
            <a:spLocks noGrp="1"/>
          </p:cNvSpPr>
          <p:nvPr>
            <p:ph idx="1"/>
          </p:nvPr>
        </p:nvSpPr>
        <p:spPr>
          <a:xfrm>
            <a:off x="1063752" y="1775968"/>
            <a:ext cx="10058400" cy="4050792"/>
          </a:xfrm>
          <a:prstGeom prst="rect">
            <a:avLst/>
          </a:prstGeom>
        </p:spPr>
        <p:txBody>
          <a:bodyP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buFont typeface="Arial" panose="020B0604020202020204" pitchFamily="34" charset="0"/>
              <a:buChar char="•"/>
            </a:pPr>
            <a:r>
              <a:rPr lang="en-US" sz="2400" b="1" dirty="0">
                <a:latin typeface="Calibri" panose="020F0502020204030204" pitchFamily="34" charset="0"/>
                <a:cs typeface="Calibri" panose="020F0502020204030204" pitchFamily="34" charset="0"/>
              </a:rPr>
              <a:t>Step-1:</a:t>
            </a:r>
            <a:r>
              <a:rPr lang="en-US" sz="2400" dirty="0">
                <a:latin typeface="Calibri" panose="020F0502020204030204" pitchFamily="34" charset="0"/>
                <a:cs typeface="Calibri" panose="020F0502020204030204" pitchFamily="34" charset="0"/>
              </a:rPr>
              <a:t> Begin the tree with the root node, says S, which contains the complete dataset.</a:t>
            </a:r>
          </a:p>
          <a:p>
            <a:pPr algn="just">
              <a:buFont typeface="Arial" panose="020B0604020202020204" pitchFamily="34" charset="0"/>
              <a:buChar char="•"/>
            </a:pPr>
            <a:r>
              <a:rPr lang="en-US" sz="2400" b="1" dirty="0">
                <a:latin typeface="Calibri" panose="020F0502020204030204" pitchFamily="34" charset="0"/>
                <a:cs typeface="Calibri" panose="020F0502020204030204" pitchFamily="34" charset="0"/>
              </a:rPr>
              <a:t>Step-2:</a:t>
            </a:r>
            <a:r>
              <a:rPr lang="en-US" sz="2400" dirty="0">
                <a:latin typeface="Calibri" panose="020F0502020204030204" pitchFamily="34" charset="0"/>
                <a:cs typeface="Calibri" panose="020F0502020204030204" pitchFamily="34" charset="0"/>
              </a:rPr>
              <a:t> Find the best attribute in the dataset using </a:t>
            </a:r>
            <a:r>
              <a:rPr lang="en-US" sz="2400" b="1" dirty="0">
                <a:latin typeface="Calibri" panose="020F0502020204030204" pitchFamily="34" charset="0"/>
                <a:cs typeface="Calibri" panose="020F0502020204030204" pitchFamily="34" charset="0"/>
              </a:rPr>
              <a:t>Attribute Selection Measure (ASM).</a:t>
            </a:r>
            <a:endParaRPr lang="en-US" sz="24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sz="2400" b="1" dirty="0">
                <a:latin typeface="Calibri" panose="020F0502020204030204" pitchFamily="34" charset="0"/>
                <a:cs typeface="Calibri" panose="020F0502020204030204" pitchFamily="34" charset="0"/>
              </a:rPr>
              <a:t>Step-3:</a:t>
            </a:r>
            <a:r>
              <a:rPr lang="en-US" sz="2400" dirty="0">
                <a:latin typeface="Calibri" panose="020F0502020204030204" pitchFamily="34" charset="0"/>
                <a:cs typeface="Calibri" panose="020F0502020204030204" pitchFamily="34" charset="0"/>
              </a:rPr>
              <a:t> Divide the S into subsets that contains possible values for the best attributes.</a:t>
            </a:r>
          </a:p>
          <a:p>
            <a:pPr algn="just">
              <a:buFont typeface="Arial" panose="020B0604020202020204" pitchFamily="34" charset="0"/>
              <a:buChar char="•"/>
            </a:pPr>
            <a:r>
              <a:rPr lang="en-US" sz="2400" b="1" dirty="0">
                <a:latin typeface="Calibri" panose="020F0502020204030204" pitchFamily="34" charset="0"/>
                <a:cs typeface="Calibri" panose="020F0502020204030204" pitchFamily="34" charset="0"/>
              </a:rPr>
              <a:t>Step-4:</a:t>
            </a:r>
            <a:r>
              <a:rPr lang="en-US" sz="2400" dirty="0">
                <a:latin typeface="Calibri" panose="020F0502020204030204" pitchFamily="34" charset="0"/>
                <a:cs typeface="Calibri" panose="020F0502020204030204" pitchFamily="34" charset="0"/>
              </a:rPr>
              <a:t> Generate the decision tree node, which contains the best attribute.</a:t>
            </a:r>
          </a:p>
          <a:p>
            <a:pPr algn="just">
              <a:buFont typeface="Arial" panose="020B0604020202020204" pitchFamily="34" charset="0"/>
              <a:buChar char="•"/>
            </a:pPr>
            <a:r>
              <a:rPr lang="en-US" sz="2400" b="1" dirty="0">
                <a:latin typeface="Calibri" panose="020F0502020204030204" pitchFamily="34" charset="0"/>
                <a:cs typeface="Calibri" panose="020F0502020204030204" pitchFamily="34" charset="0"/>
              </a:rPr>
              <a:t>Step-5:</a:t>
            </a:r>
            <a:r>
              <a:rPr lang="en-US" sz="2400" dirty="0">
                <a:latin typeface="Calibri" panose="020F0502020204030204" pitchFamily="34" charset="0"/>
                <a:cs typeface="Calibri" panose="020F0502020204030204" pitchFamily="34" charset="0"/>
              </a:rPr>
              <a:t> Recursively make new decision trees using the subsets of the dataset created in step -3. Continue this process until a stage is reached where you cannot further classify the nodes and called the final node as a leaf node.</a:t>
            </a:r>
            <a:endParaRPr lang="en-US" sz="2400" b="0" i="0" dirty="0">
              <a:effectLst/>
              <a:latin typeface="Calibri" panose="020F0502020204030204" pitchFamily="34" charset="0"/>
              <a:cs typeface="Calibri" panose="020F0502020204030204" pitchFamily="34" charset="0"/>
            </a:endParaRPr>
          </a:p>
        </p:txBody>
      </p:sp>
      <p:sp>
        <p:nvSpPr>
          <p:cNvPr id="7" name="Title 1">
            <a:extLst>
              <a:ext uri="{FF2B5EF4-FFF2-40B4-BE49-F238E27FC236}">
                <a16:creationId xmlns:a16="http://schemas.microsoft.com/office/drawing/2014/main" id="{D4E34F25-17A9-4C1E-8652-AFF389CE0F8B}"/>
              </a:ext>
            </a:extLst>
          </p:cNvPr>
          <p:cNvSpPr txBox="1">
            <a:spLocks/>
          </p:cNvSpPr>
          <p:nvPr/>
        </p:nvSpPr>
        <p:spPr bwMode="black">
          <a:xfrm>
            <a:off x="1066800" y="322072"/>
            <a:ext cx="10058400" cy="917448"/>
          </a:xfrm>
          <a:prstGeom prst="rect">
            <a:avLst/>
          </a:prstGeom>
          <a:solidFill>
            <a:schemeClr val="bg2">
              <a:lumMod val="10000"/>
              <a:lumOff val="90000"/>
            </a:schemeClr>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Decision Tree algorithm</a:t>
            </a:r>
            <a:endParaRPr lang="en-IN" dirty="0"/>
          </a:p>
        </p:txBody>
      </p:sp>
    </p:spTree>
    <p:extLst>
      <p:ext uri="{BB962C8B-B14F-4D97-AF65-F5344CB8AC3E}">
        <p14:creationId xmlns:p14="http://schemas.microsoft.com/office/powerpoint/2010/main" val="3209033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58DBCE-3EC9-48FA-AB88-7F9FF2391EBD}"/>
              </a:ext>
            </a:extLst>
          </p:cNvPr>
          <p:cNvSpPr txBox="1">
            <a:spLocks noGrp="1"/>
          </p:cNvSpPr>
          <p:nvPr>
            <p:ph type="title"/>
          </p:nvPr>
        </p:nvSpPr>
        <p:spPr>
          <a:prstGeom prst="rect">
            <a:avLst/>
          </a:prstGeom>
        </p:spPr>
        <p:txBody>
          <a:bodyP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dirty="0">
                <a:solidFill>
                  <a:schemeClr val="bg1"/>
                </a:solidFill>
                <a:latin typeface="Times New Roman" panose="02020603050405020304" pitchFamily="18" charset="0"/>
                <a:cs typeface="Times New Roman" panose="02020603050405020304" pitchFamily="18" charset="0"/>
              </a:rPr>
              <a:t>Random forest</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CA5D04DE-D6B9-473F-8C48-59D4AE58CBA8}"/>
              </a:ext>
            </a:extLst>
          </p:cNvPr>
          <p:cNvSpPr txBox="1">
            <a:spLocks noGrp="1"/>
          </p:cNvSpPr>
          <p:nvPr>
            <p:ph idx="1"/>
          </p:nvPr>
        </p:nvSpPr>
        <p:spPr>
          <a:xfrm>
            <a:off x="913795" y="1732449"/>
            <a:ext cx="4796540" cy="4058751"/>
          </a:xfrm>
          <a:prstGeom prst="rect">
            <a:avLst/>
          </a:prstGeom>
        </p:spPr>
        <p:txBody>
          <a:bodyP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gn="just">
              <a:buNone/>
            </a:pPr>
            <a:r>
              <a:rPr lang="en-US" dirty="0">
                <a:latin typeface="Calibri" panose="020F0502020204030204" pitchFamily="34" charset="0"/>
                <a:cs typeface="Calibri" panose="020F0502020204030204" pitchFamily="34" charset="0"/>
              </a:rPr>
              <a:t>Random Forests is a very popular ensemble learning method which builds a number of classifiers on the training data and combines all their outputs to make the best predictions on the test data. Thus, the Random Forests algorithm is a variance minimizing algorithm that uses randomness when making split decision to help avoid overfitting on the training data. </a:t>
            </a:r>
          </a:p>
          <a:p>
            <a:pPr marL="0" indent="0" algn="just">
              <a:buNone/>
            </a:pPr>
            <a:r>
              <a:rPr lang="en-US" dirty="0">
                <a:latin typeface="Calibri" panose="020F0502020204030204" pitchFamily="34" charset="0"/>
                <a:cs typeface="Calibri" panose="020F0502020204030204" pitchFamily="34" charset="0"/>
              </a:rPr>
              <a:t>Random forests is considered as a highly accurate and robust method because of the number of decision trees participating in the process.</a:t>
            </a:r>
          </a:p>
          <a:p>
            <a:pPr marL="0" indent="0" algn="just">
              <a:buNone/>
            </a:pPr>
            <a:r>
              <a:rPr lang="en-US" dirty="0">
                <a:latin typeface="Calibri" panose="020F0502020204030204" pitchFamily="34" charset="0"/>
                <a:cs typeface="Calibri" panose="020F0502020204030204" pitchFamily="34" charset="0"/>
              </a:rPr>
              <a:t>It does not suffer from the overfitting problem. The main reason is that it takes the average of all the predictions, which cancels out the biases.</a:t>
            </a:r>
          </a:p>
          <a:p>
            <a:pPr marL="457200" lvl="1" indent="0" algn="just">
              <a:buNone/>
            </a:pPr>
            <a:endParaRPr lang="en-US" sz="2400" dirty="0">
              <a:latin typeface="Calibri" panose="020F0502020204030204" pitchFamily="34" charset="0"/>
              <a:cs typeface="Calibri" panose="020F0502020204030204" pitchFamily="34" charset="0"/>
            </a:endParaRPr>
          </a:p>
          <a:p>
            <a:endParaRPr lang="en-IN" sz="1800" dirty="0">
              <a:latin typeface="Calibri" panose="020F0502020204030204" pitchFamily="34" charset="0"/>
              <a:cs typeface="Calibri" panose="020F0502020204030204" pitchFamily="34" charset="0"/>
            </a:endParaRPr>
          </a:p>
        </p:txBody>
      </p:sp>
      <p:pic>
        <p:nvPicPr>
          <p:cNvPr id="6" name="Picture 5" descr="Voting">
            <a:extLst>
              <a:ext uri="{FF2B5EF4-FFF2-40B4-BE49-F238E27FC236}">
                <a16:creationId xmlns:a16="http://schemas.microsoft.com/office/drawing/2014/main" id="{0173ACAB-783C-470D-BCFC-354FC176F0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4180" y="1932103"/>
            <a:ext cx="4130040" cy="3292373"/>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009A278E-8833-46FD-8AAC-A86B18A7B51D}"/>
              </a:ext>
            </a:extLst>
          </p:cNvPr>
          <p:cNvSpPr txBox="1">
            <a:spLocks/>
          </p:cNvSpPr>
          <p:nvPr/>
        </p:nvSpPr>
        <p:spPr bwMode="black">
          <a:xfrm>
            <a:off x="1066800" y="322072"/>
            <a:ext cx="10058400" cy="917448"/>
          </a:xfrm>
          <a:prstGeom prst="rect">
            <a:avLst/>
          </a:prstGeom>
          <a:solidFill>
            <a:schemeClr val="bg2">
              <a:lumMod val="10000"/>
              <a:lumOff val="90000"/>
            </a:schemeClr>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Random Forest</a:t>
            </a:r>
            <a:endParaRPr lang="en-IN" dirty="0"/>
          </a:p>
        </p:txBody>
      </p:sp>
    </p:spTree>
    <p:extLst>
      <p:ext uri="{BB962C8B-B14F-4D97-AF65-F5344CB8AC3E}">
        <p14:creationId xmlns:p14="http://schemas.microsoft.com/office/powerpoint/2010/main" val="175225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A6CEECF-FDE1-4AF3-AEE6-81B3ECE4BE54}"/>
              </a:ext>
            </a:extLst>
          </p:cNvPr>
          <p:cNvSpPr txBox="1">
            <a:spLocks noGrp="1"/>
          </p:cNvSpPr>
          <p:nvPr>
            <p:ph type="title"/>
          </p:nvPr>
        </p:nvSpPr>
        <p:spPr>
          <a:prstGeom prst="rect">
            <a:avLst/>
          </a:prstGeom>
        </p:spPr>
        <p:txBody>
          <a:bodyP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dirty="0">
                <a:solidFill>
                  <a:schemeClr val="bg1"/>
                </a:solidFill>
                <a:latin typeface="Times New Roman" panose="02020603050405020304" pitchFamily="18" charset="0"/>
                <a:cs typeface="Times New Roman" panose="02020603050405020304" pitchFamily="18" charset="0"/>
              </a:rPr>
              <a:t>Random forest algorithm</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3B08E918-C917-435B-9A88-D5E60537CDB6}"/>
              </a:ext>
            </a:extLst>
          </p:cNvPr>
          <p:cNvSpPr txBox="1">
            <a:spLocks noGrp="1"/>
          </p:cNvSpPr>
          <p:nvPr>
            <p:ph idx="1"/>
          </p:nvPr>
        </p:nvSpPr>
        <p:spPr>
          <a:prstGeom prst="rect">
            <a:avLst/>
          </a:prstGeom>
        </p:spPr>
        <p:txBody>
          <a:bodyP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2800" b="1" dirty="0">
                <a:latin typeface="Calibri" panose="020F0502020204030204" pitchFamily="34" charset="0"/>
                <a:cs typeface="Calibri" panose="020F0502020204030204" pitchFamily="34" charset="0"/>
              </a:rPr>
              <a:t>Step1: </a:t>
            </a:r>
            <a:r>
              <a:rPr lang="en-US" sz="2800" dirty="0">
                <a:latin typeface="Calibri" panose="020F0502020204030204" pitchFamily="34" charset="0"/>
                <a:cs typeface="Calibri" panose="020F0502020204030204" pitchFamily="34" charset="0"/>
              </a:rPr>
              <a:t>Select random samples from a given dataset.</a:t>
            </a:r>
          </a:p>
          <a:p>
            <a:pPr marL="285750" indent="-285750">
              <a:buFont typeface="Arial" panose="020B0604020202020204" pitchFamily="34" charset="0"/>
              <a:buChar char="•"/>
            </a:pPr>
            <a:r>
              <a:rPr lang="en-US" sz="2800" b="1" dirty="0">
                <a:latin typeface="Calibri" panose="020F0502020204030204" pitchFamily="34" charset="0"/>
                <a:cs typeface="Calibri" panose="020F0502020204030204" pitchFamily="34" charset="0"/>
              </a:rPr>
              <a:t>Step2: </a:t>
            </a:r>
            <a:r>
              <a:rPr lang="en-US" sz="2800" dirty="0">
                <a:latin typeface="Calibri" panose="020F0502020204030204" pitchFamily="34" charset="0"/>
                <a:cs typeface="Calibri" panose="020F0502020204030204" pitchFamily="34" charset="0"/>
              </a:rPr>
              <a:t>Construct a decision tree for each sample and get a prediction result from each decision tree.</a:t>
            </a:r>
          </a:p>
          <a:p>
            <a:pPr marL="285750" indent="-285750">
              <a:buFont typeface="Arial" panose="020B0604020202020204" pitchFamily="34" charset="0"/>
              <a:buChar char="•"/>
            </a:pPr>
            <a:r>
              <a:rPr lang="en-US" sz="2800" b="1" dirty="0">
                <a:latin typeface="Calibri" panose="020F0502020204030204" pitchFamily="34" charset="0"/>
                <a:cs typeface="Calibri" panose="020F0502020204030204" pitchFamily="34" charset="0"/>
              </a:rPr>
              <a:t>Step3: </a:t>
            </a:r>
            <a:r>
              <a:rPr lang="en-US" sz="2800" dirty="0">
                <a:latin typeface="Calibri" panose="020F0502020204030204" pitchFamily="34" charset="0"/>
                <a:cs typeface="Calibri" panose="020F0502020204030204" pitchFamily="34" charset="0"/>
              </a:rPr>
              <a:t>Perform a vote for each predicted result.</a:t>
            </a:r>
          </a:p>
          <a:p>
            <a:pPr marL="285750" indent="-285750">
              <a:buFont typeface="Arial" panose="020B0604020202020204" pitchFamily="34" charset="0"/>
              <a:buChar char="•"/>
            </a:pPr>
            <a:r>
              <a:rPr lang="en-US" sz="2800" b="1" dirty="0">
                <a:latin typeface="Calibri" panose="020F0502020204030204" pitchFamily="34" charset="0"/>
                <a:cs typeface="Calibri" panose="020F0502020204030204" pitchFamily="34" charset="0"/>
              </a:rPr>
              <a:t>Step4: </a:t>
            </a:r>
            <a:r>
              <a:rPr lang="en-US" sz="2800" dirty="0">
                <a:latin typeface="Calibri" panose="020F0502020204030204" pitchFamily="34" charset="0"/>
                <a:cs typeface="Calibri" panose="020F0502020204030204" pitchFamily="34" charset="0"/>
              </a:rPr>
              <a:t>Select the prediction result with the most votes as the final prediction.</a:t>
            </a:r>
          </a:p>
        </p:txBody>
      </p:sp>
      <p:sp>
        <p:nvSpPr>
          <p:cNvPr id="7" name="Title 1">
            <a:extLst>
              <a:ext uri="{FF2B5EF4-FFF2-40B4-BE49-F238E27FC236}">
                <a16:creationId xmlns:a16="http://schemas.microsoft.com/office/drawing/2014/main" id="{26ABAE12-B98E-4840-A05D-75B669D123E4}"/>
              </a:ext>
            </a:extLst>
          </p:cNvPr>
          <p:cNvSpPr txBox="1">
            <a:spLocks/>
          </p:cNvSpPr>
          <p:nvPr/>
        </p:nvSpPr>
        <p:spPr bwMode="black">
          <a:xfrm>
            <a:off x="1066800" y="322072"/>
            <a:ext cx="10058400" cy="917448"/>
          </a:xfrm>
          <a:prstGeom prst="rect">
            <a:avLst/>
          </a:prstGeom>
          <a:solidFill>
            <a:schemeClr val="bg2">
              <a:lumMod val="10000"/>
              <a:lumOff val="90000"/>
            </a:schemeClr>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Random Forest Algorithm</a:t>
            </a:r>
            <a:endParaRPr lang="en-IN" dirty="0"/>
          </a:p>
        </p:txBody>
      </p:sp>
    </p:spTree>
    <p:extLst>
      <p:ext uri="{BB962C8B-B14F-4D97-AF65-F5344CB8AC3E}">
        <p14:creationId xmlns:p14="http://schemas.microsoft.com/office/powerpoint/2010/main" val="1323074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5546750-CE3B-4497-96FE-7676A57E6632}"/>
              </a:ext>
            </a:extLst>
          </p:cNvPr>
          <p:cNvSpPr txBox="1">
            <a:spLocks/>
          </p:cNvSpPr>
          <p:nvPr/>
        </p:nvSpPr>
        <p:spPr bwMode="black">
          <a:xfrm>
            <a:off x="1066800" y="322072"/>
            <a:ext cx="10058400" cy="917448"/>
          </a:xfrm>
          <a:prstGeom prst="rect">
            <a:avLst/>
          </a:prstGeom>
          <a:solidFill>
            <a:schemeClr val="bg2">
              <a:lumMod val="10000"/>
              <a:lumOff val="90000"/>
            </a:schemeClr>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Result</a:t>
            </a:r>
            <a:endParaRPr lang="en-IN" dirty="0"/>
          </a:p>
        </p:txBody>
      </p:sp>
      <p:pic>
        <p:nvPicPr>
          <p:cNvPr id="8" name="Picture 7">
            <a:extLst>
              <a:ext uri="{FF2B5EF4-FFF2-40B4-BE49-F238E27FC236}">
                <a16:creationId xmlns:a16="http://schemas.microsoft.com/office/drawing/2014/main" id="{34B7C273-E087-4C1B-9DC0-154C62799A0B}"/>
              </a:ext>
            </a:extLst>
          </p:cNvPr>
          <p:cNvPicPr/>
          <p:nvPr/>
        </p:nvPicPr>
        <p:blipFill>
          <a:blip r:embed="rId2"/>
          <a:stretch>
            <a:fillRect/>
          </a:stretch>
        </p:blipFill>
        <p:spPr>
          <a:xfrm>
            <a:off x="1458447" y="1541440"/>
            <a:ext cx="9275105" cy="4808560"/>
          </a:xfrm>
          <a:prstGeom prst="rect">
            <a:avLst/>
          </a:prstGeom>
        </p:spPr>
      </p:pic>
    </p:spTree>
    <p:extLst>
      <p:ext uri="{BB962C8B-B14F-4D97-AF65-F5344CB8AC3E}">
        <p14:creationId xmlns:p14="http://schemas.microsoft.com/office/powerpoint/2010/main" val="3949007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0734F5-8EE9-4BF1-9C36-1FDBBB2B66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40" y="691911"/>
            <a:ext cx="5029200" cy="5243513"/>
          </a:xfrm>
          <a:prstGeom prst="rect">
            <a:avLst/>
          </a:prstGeom>
        </p:spPr>
      </p:pic>
      <p:pic>
        <p:nvPicPr>
          <p:cNvPr id="3" name="Picture 2">
            <a:extLst>
              <a:ext uri="{FF2B5EF4-FFF2-40B4-BE49-F238E27FC236}">
                <a16:creationId xmlns:a16="http://schemas.microsoft.com/office/drawing/2014/main" id="{37114B54-95D1-4523-B179-FD7E3063E5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3345" y="914400"/>
            <a:ext cx="6525775" cy="4497130"/>
          </a:xfrm>
          <a:prstGeom prst="rect">
            <a:avLst/>
          </a:prstGeom>
        </p:spPr>
      </p:pic>
    </p:spTree>
    <p:extLst>
      <p:ext uri="{BB962C8B-B14F-4D97-AF65-F5344CB8AC3E}">
        <p14:creationId xmlns:p14="http://schemas.microsoft.com/office/powerpoint/2010/main" val="1614114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8D154B2-6249-4136-8037-C6227FE97318}"/>
              </a:ext>
            </a:extLst>
          </p:cNvPr>
          <p:cNvSpPr>
            <a:spLocks noGrp="1"/>
          </p:cNvSpPr>
          <p:nvPr>
            <p:ph type="title"/>
          </p:nvPr>
        </p:nvSpPr>
        <p:spPr bwMode="black">
          <a:xfrm>
            <a:off x="1069848" y="433832"/>
            <a:ext cx="10058400" cy="1039368"/>
          </a:xfrm>
          <a:prstGeom prst="rect">
            <a:avLst/>
          </a:prstGeom>
          <a:solidFill>
            <a:schemeClr val="bg2">
              <a:lumMod val="10000"/>
              <a:lumOff val="90000"/>
            </a:schemeClr>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INTRODUCTION</a:t>
            </a:r>
            <a:endParaRPr lang="en-IN" dirty="0"/>
          </a:p>
        </p:txBody>
      </p:sp>
      <p:sp>
        <p:nvSpPr>
          <p:cNvPr id="5" name="Content Placeholder 2">
            <a:extLst>
              <a:ext uri="{FF2B5EF4-FFF2-40B4-BE49-F238E27FC236}">
                <a16:creationId xmlns:a16="http://schemas.microsoft.com/office/drawing/2014/main" id="{BBF117B0-ED1E-42DA-B039-F28C04E905D5}"/>
              </a:ext>
            </a:extLst>
          </p:cNvPr>
          <p:cNvSpPr>
            <a:spLocks noGrp="1"/>
          </p:cNvSpPr>
          <p:nvPr>
            <p:ph idx="1"/>
          </p:nvPr>
        </p:nvSpPr>
        <p:spPr>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21st century where mobile and information technology have become an integral part of our lives. Smart cities have the combination of technology and human resources to improve the quality of life. This allows us to take steps towards implementing smart, safe cities, by using the personal mobile devices and social networks to make the people alert and aware of their surroundings Hence we are developing an android application which provides an indication of the crime to the user through an android application.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Times New Roman" panose="02020603050405020304" pitchFamily="18" charset="0"/>
                <a:ea typeface="Calibri" panose="020F0502020204030204" pitchFamily="34" charset="0"/>
              </a:rPr>
              <a:t>Crime is committed by people of all age groups. Earlier only males were reported committing crimes whereas now reports prove that both men and women commit crimes. There is a change in the trends of crimes and it is very challenging to find the new</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trends and patterns in crime [3]. Therefore, to be aware of such people and crimes we are building the Crime Scene Application.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59047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681396" y="1159284"/>
            <a:ext cx="4876124" cy="5139916"/>
          </a:xfrm>
          <a:prstGeom prst="rect">
            <a:avLst/>
          </a:prstGeom>
        </p:spPr>
      </p:pic>
      <p:pic>
        <p:nvPicPr>
          <p:cNvPr id="3" name="Picture 2"/>
          <p:cNvPicPr/>
          <p:nvPr/>
        </p:nvPicPr>
        <p:blipFill>
          <a:blip r:embed="rId3"/>
          <a:stretch>
            <a:fillRect/>
          </a:stretch>
        </p:blipFill>
        <p:spPr>
          <a:xfrm>
            <a:off x="6240856" y="1159284"/>
            <a:ext cx="5006264" cy="5139916"/>
          </a:xfrm>
          <a:prstGeom prst="rect">
            <a:avLst/>
          </a:prstGeom>
        </p:spPr>
      </p:pic>
    </p:spTree>
    <p:extLst>
      <p:ext uri="{BB962C8B-B14F-4D97-AF65-F5344CB8AC3E}">
        <p14:creationId xmlns:p14="http://schemas.microsoft.com/office/powerpoint/2010/main" val="65854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458426" y="278913"/>
            <a:ext cx="5010150" cy="3819525"/>
          </a:xfrm>
          <a:prstGeom prst="rect">
            <a:avLst/>
          </a:prstGeom>
        </p:spPr>
      </p:pic>
      <p:pic>
        <p:nvPicPr>
          <p:cNvPr id="3" name="Picture 2"/>
          <p:cNvPicPr/>
          <p:nvPr/>
        </p:nvPicPr>
        <p:blipFill>
          <a:blip r:embed="rId3"/>
          <a:stretch>
            <a:fillRect/>
          </a:stretch>
        </p:blipFill>
        <p:spPr>
          <a:xfrm>
            <a:off x="6350818" y="2666179"/>
            <a:ext cx="5067300" cy="3861435"/>
          </a:xfrm>
          <a:prstGeom prst="rect">
            <a:avLst/>
          </a:prstGeom>
        </p:spPr>
      </p:pic>
    </p:spTree>
    <p:extLst>
      <p:ext uri="{BB962C8B-B14F-4D97-AF65-F5344CB8AC3E}">
        <p14:creationId xmlns:p14="http://schemas.microsoft.com/office/powerpoint/2010/main" val="1873568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6096000" y="299719"/>
            <a:ext cx="4380230" cy="5981775"/>
          </a:xfrm>
          <a:prstGeom prst="rect">
            <a:avLst/>
          </a:prstGeom>
        </p:spPr>
      </p:pic>
      <p:sp>
        <p:nvSpPr>
          <p:cNvPr id="3" name="TextBox 2"/>
          <p:cNvSpPr txBox="1"/>
          <p:nvPr/>
        </p:nvSpPr>
        <p:spPr>
          <a:xfrm>
            <a:off x="970431" y="471887"/>
            <a:ext cx="3413156" cy="369332"/>
          </a:xfrm>
          <a:prstGeom prst="rect">
            <a:avLst/>
          </a:prstGeom>
          <a:noFill/>
        </p:spPr>
        <p:txBody>
          <a:bodyPr wrap="square" rtlCol="0">
            <a:spAutoFit/>
          </a:bodyPr>
          <a:lstStyle/>
          <a:p>
            <a:r>
              <a:rPr lang="en-IN" dirty="0"/>
              <a:t>DAILY NEWS FEATURE</a:t>
            </a:r>
          </a:p>
        </p:txBody>
      </p:sp>
    </p:spTree>
    <p:extLst>
      <p:ext uri="{BB962C8B-B14F-4D97-AF65-F5344CB8AC3E}">
        <p14:creationId xmlns:p14="http://schemas.microsoft.com/office/powerpoint/2010/main" val="2594002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9C63AD5-2F1A-4488-B802-C16316E8A61F}"/>
              </a:ext>
            </a:extLst>
          </p:cNvPr>
          <p:cNvSpPr>
            <a:spLocks noGrp="1"/>
          </p:cNvSpPr>
          <p:nvPr>
            <p:ph type="title"/>
          </p:nvPr>
        </p:nvSpPr>
        <p:spPr bwMode="black">
          <a:xfrm>
            <a:off x="1069848" y="484632"/>
            <a:ext cx="10058400" cy="856488"/>
          </a:xfrm>
          <a:prstGeom prst="rect">
            <a:avLst/>
          </a:prstGeom>
          <a:solidFill>
            <a:schemeClr val="bg2">
              <a:lumMod val="10000"/>
              <a:lumOff val="90000"/>
            </a:schemeClr>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3200" dirty="0"/>
              <a:t>Future Scope</a:t>
            </a:r>
            <a:endParaRPr lang="en-IN" sz="3200" dirty="0"/>
          </a:p>
        </p:txBody>
      </p:sp>
      <p:sp>
        <p:nvSpPr>
          <p:cNvPr id="6" name="Content Placeholder 2">
            <a:extLst>
              <a:ext uri="{FF2B5EF4-FFF2-40B4-BE49-F238E27FC236}">
                <a16:creationId xmlns:a16="http://schemas.microsoft.com/office/drawing/2014/main" id="{55F0AF09-5D8F-4252-AD01-194E941ED69C}"/>
              </a:ext>
            </a:extLst>
          </p:cNvPr>
          <p:cNvSpPr>
            <a:spLocks noGrp="1"/>
          </p:cNvSpPr>
          <p:nvPr>
            <p:ph idx="1"/>
          </p:nvPr>
        </p:nvSpPr>
        <p:spPr>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just">
              <a:buNone/>
            </a:pPr>
            <a:r>
              <a:rPr lang="en-US" dirty="0"/>
              <a:t>The goal of any society shouldn’t be to just catch criminals but to prevent crimes from happening in the first place . </a:t>
            </a:r>
          </a:p>
          <a:p>
            <a:pPr marL="0" indent="0">
              <a:buNone/>
            </a:pPr>
            <a:r>
              <a:rPr lang="en-US" dirty="0"/>
              <a:t>Predicting Future Crime Spots: By using historical data and observing where recent crimes took place we can predict where future crimes will likely happen . </a:t>
            </a:r>
          </a:p>
          <a:p>
            <a:pPr marL="0" indent="0">
              <a:buNone/>
            </a:pPr>
            <a:r>
              <a:rPr lang="en-US" dirty="0"/>
              <a:t>Predicting Who Will Commit a Crime: Using Face Recognition to predict if a individual will commit a crime before it happens. The system will detect if there are any suspicious changes in their behavior or unusual movements . </a:t>
            </a:r>
          </a:p>
          <a:p>
            <a:pPr marL="0" indent="0">
              <a:buNone/>
            </a:pPr>
            <a:r>
              <a:rPr lang="en-US" dirty="0"/>
              <a:t>We can also store the finger-prints of criminals in database. This project can be enhanced that we can search criminals by matching the finger-prints and face images and also we can generate the report of all cases associated to a particular criminal. </a:t>
            </a:r>
          </a:p>
          <a:p>
            <a:pPr marL="0" indent="0">
              <a:buNone/>
            </a:pPr>
            <a:r>
              <a:rPr lang="en-US" dirty="0"/>
              <a:t>we can also predict the estimated time for the crime to take place as a future scope. We will test the accuracy of frequent-item sets and prediction based on different test sets. So the system will automatically learn the changing patterns in crime by examining the crime patterns. Also the crime factors change over time. By shifting through the crime data we have to identify new factors that lead to crime</a:t>
            </a:r>
            <a:endParaRPr lang="en-IN" dirty="0"/>
          </a:p>
        </p:txBody>
      </p:sp>
    </p:spTree>
    <p:extLst>
      <p:ext uri="{BB962C8B-B14F-4D97-AF65-F5344CB8AC3E}">
        <p14:creationId xmlns:p14="http://schemas.microsoft.com/office/powerpoint/2010/main" val="955538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60A5EB-25F9-4F42-8DA4-CD0C4B10C9F0}"/>
              </a:ext>
            </a:extLst>
          </p:cNvPr>
          <p:cNvSpPr>
            <a:spLocks noGrp="1"/>
          </p:cNvSpPr>
          <p:nvPr>
            <p:ph type="title"/>
          </p:nvPr>
        </p:nvSpPr>
        <p:spPr bwMode="black">
          <a:xfrm>
            <a:off x="913795" y="581575"/>
            <a:ext cx="10353762" cy="970450"/>
          </a:xfrm>
          <a:prstGeom prst="rect">
            <a:avLst/>
          </a:prstGeom>
          <a:solidFill>
            <a:schemeClr val="bg2">
              <a:lumMod val="10000"/>
              <a:lumOff val="90000"/>
            </a:schemeClr>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3200" dirty="0"/>
              <a:t>References</a:t>
            </a:r>
            <a:endParaRPr lang="en-IN" sz="3200" dirty="0"/>
          </a:p>
        </p:txBody>
      </p:sp>
      <p:sp>
        <p:nvSpPr>
          <p:cNvPr id="5" name="Content Placeholder 2">
            <a:extLst>
              <a:ext uri="{FF2B5EF4-FFF2-40B4-BE49-F238E27FC236}">
                <a16:creationId xmlns:a16="http://schemas.microsoft.com/office/drawing/2014/main" id="{14DB55FF-9C0E-4EF0-B0FF-0FB39E39D6F8}"/>
              </a:ext>
            </a:extLst>
          </p:cNvPr>
          <p:cNvSpPr>
            <a:spLocks noGrp="1"/>
          </p:cNvSpPr>
          <p:nvPr>
            <p:ph idx="1"/>
          </p:nvPr>
        </p:nvSpPr>
        <p:spPr>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457200" algn="ct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1.</a:t>
            </a: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Safety App: Crime Prediction Using GIS</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7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https://ieeexplore.ieee.org/document/9137772</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2.Spatio-Temporal Crime Hot-Spot Detection and Prediction: A Systematic Literature Review</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7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https://ieeexplore.ieee.org/stamp/stamp.jsp?arnumber=9187772</a:t>
            </a: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3.Development of criminal spot mapping mobile application for travelling security</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7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https://ieeexplore.ieee.org/document/8273541</a:t>
            </a:r>
            <a:endParaRPr lang="en-IN" sz="7200"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53923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B3B4A0D-9457-4D40-AC50-44E9079392B5}"/>
              </a:ext>
            </a:extLst>
          </p:cNvPr>
          <p:cNvSpPr>
            <a:spLocks noGrp="1"/>
          </p:cNvSpPr>
          <p:nvPr>
            <p:ph idx="1"/>
          </p:nvPr>
        </p:nvSpPr>
        <p:spPr>
          <a:xfrm>
            <a:off x="1025762" y="846042"/>
            <a:ext cx="10353762" cy="3222106"/>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gn="just">
              <a:lnSpc>
                <a:spcPct val="107000"/>
              </a:lnSpc>
              <a:spcAft>
                <a:spcPts val="800"/>
              </a:spcAft>
            </a:pP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.Crime pattern detection, analysis &amp; prediction</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7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https://ieeexplore.ieee.org/document/8203676</a:t>
            </a: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6.Crime analysis and prediction using data mining</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7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https://ieeexplore.ieee.org/document/6906719</a:t>
            </a: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7.e-Cops: An Online Crime Reporting and Management System for Riyadh City</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7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https://ieeexplore.ieee.org/document/8441987</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8.Design and development of application for crime scene notification system</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7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https://ieeexplore.ieee.org/document/8074103</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9.Hybrid approach to crime prediction using deep learning</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7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https://ieeexplore.ieee.org/document/7275858</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10.GIS-based decision support system for criminal tracking</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7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https://ieeexplore.ieee.org/document/6523543</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9112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
            <a:extLst>
              <a:ext uri="{FF2B5EF4-FFF2-40B4-BE49-F238E27FC236}">
                <a16:creationId xmlns:a16="http://schemas.microsoft.com/office/drawing/2014/main" id="{9E53EBD9-C9FB-40CE-88D9-D5FF41543574}"/>
              </a:ext>
            </a:extLst>
          </p:cNvPr>
          <p:cNvSpPr txBox="1">
            <a:spLocks noGrp="1"/>
          </p:cNvSpPr>
          <p:nvPr>
            <p:ph idx="1"/>
          </p:nvPr>
        </p:nvSpPr>
        <p:spPr>
          <a:xfrm>
            <a:off x="913795" y="1732449"/>
            <a:ext cx="10353762" cy="535223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Software :</a:t>
            </a:r>
          </a:p>
          <a:p>
            <a:pPr marL="285750" indent="-285750"/>
            <a:r>
              <a:rPr lang="en-US" dirty="0">
                <a:latin typeface="Times New Roman" panose="02020603050405020304" pitchFamily="18" charset="0"/>
                <a:cs typeface="Times New Roman" panose="02020603050405020304" pitchFamily="18" charset="0"/>
              </a:rPr>
              <a:t>Android Studio</a:t>
            </a:r>
          </a:p>
          <a:p>
            <a:pPr marL="285750" indent="-285750"/>
            <a:r>
              <a:rPr lang="en-US" dirty="0">
                <a:latin typeface="Times New Roman" panose="02020603050405020304" pitchFamily="18" charset="0"/>
                <a:cs typeface="Times New Roman" panose="02020603050405020304" pitchFamily="18" charset="0"/>
              </a:rPr>
              <a:t>Visual Studio Code</a:t>
            </a:r>
          </a:p>
          <a:p>
            <a:pPr indent="0">
              <a:buNone/>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Hardware :</a:t>
            </a:r>
            <a:endParaRPr lang="en-US" dirty="0">
              <a:latin typeface="Times New Roman" panose="02020603050405020304" pitchFamily="18" charset="0"/>
              <a:cs typeface="Times New Roman" panose="02020603050405020304" pitchFamily="18" charset="0"/>
            </a:endParaRPr>
          </a:p>
          <a:p>
            <a:pPr marL="285750" indent="-285750"/>
            <a:r>
              <a:rPr lang="en-US" dirty="0">
                <a:latin typeface="Times New Roman" panose="02020603050405020304" pitchFamily="18" charset="0"/>
                <a:cs typeface="Times New Roman" panose="02020603050405020304" pitchFamily="18" charset="0"/>
              </a:rPr>
              <a:t>Operating system: Windows 10 64bit. </a:t>
            </a:r>
            <a:endParaRPr lang="en-IN" dirty="0">
              <a:latin typeface="Times New Roman" panose="02020603050405020304" pitchFamily="18" charset="0"/>
              <a:cs typeface="Times New Roman" panose="02020603050405020304" pitchFamily="18" charset="0"/>
            </a:endParaRPr>
          </a:p>
          <a:p>
            <a:pPr marL="285750" indent="-285750"/>
            <a:r>
              <a:rPr lang="en-US" dirty="0">
                <a:latin typeface="Times New Roman" panose="02020603050405020304" pitchFamily="18" charset="0"/>
                <a:cs typeface="Times New Roman" panose="02020603050405020304" pitchFamily="18" charset="0"/>
              </a:rPr>
              <a:t> CPU: Intel Core i3 Quad CPU Q6600 @ 2.40GHz . </a:t>
            </a:r>
            <a:endParaRPr lang="en-IN" dirty="0">
              <a:latin typeface="Times New Roman" panose="02020603050405020304" pitchFamily="18" charset="0"/>
              <a:cs typeface="Times New Roman" panose="02020603050405020304" pitchFamily="18" charset="0"/>
            </a:endParaRPr>
          </a:p>
          <a:p>
            <a:pPr marL="285750" indent="-285750"/>
            <a:r>
              <a:rPr lang="en-US" dirty="0">
                <a:latin typeface="Times New Roman" panose="02020603050405020304" pitchFamily="18" charset="0"/>
                <a:cs typeface="Times New Roman" panose="02020603050405020304" pitchFamily="18" charset="0"/>
              </a:rPr>
              <a:t> RAM: 4 GB .</a:t>
            </a:r>
          </a:p>
          <a:p>
            <a:pPr lvl="1" indent="0">
              <a:buNone/>
            </a:pPr>
            <a:endParaRPr lang="en-IN" dirty="0">
              <a:latin typeface="Times New Roman" panose="02020603050405020304" pitchFamily="18" charset="0"/>
              <a:cs typeface="Times New Roman" panose="02020603050405020304" pitchFamily="18" charset="0"/>
            </a:endParaRPr>
          </a:p>
          <a:p>
            <a:r>
              <a:rPr lang="en-US" b="1" dirty="0"/>
              <a:t>Language:</a:t>
            </a:r>
          </a:p>
          <a:p>
            <a:pPr marL="472950" lvl="1" indent="-285750"/>
            <a:r>
              <a:rPr lang="en-US" dirty="0"/>
              <a:t>Python</a:t>
            </a:r>
          </a:p>
          <a:p>
            <a:pPr marL="472950" lvl="1" indent="-285750"/>
            <a:r>
              <a:rPr lang="en-US" dirty="0"/>
              <a:t>Flutter Dart</a:t>
            </a:r>
          </a:p>
          <a:p>
            <a:endParaRPr lang="en-IN" dirty="0"/>
          </a:p>
          <a:p>
            <a:endParaRPr lang="en-IN" dirty="0"/>
          </a:p>
        </p:txBody>
      </p:sp>
      <p:sp>
        <p:nvSpPr>
          <p:cNvPr id="6" name="Title 1">
            <a:extLst>
              <a:ext uri="{FF2B5EF4-FFF2-40B4-BE49-F238E27FC236}">
                <a16:creationId xmlns:a16="http://schemas.microsoft.com/office/drawing/2014/main" id="{72F8A740-0EF3-4236-A4D5-F500E5E14F29}"/>
              </a:ext>
            </a:extLst>
          </p:cNvPr>
          <p:cNvSpPr>
            <a:spLocks noGrp="1"/>
          </p:cNvSpPr>
          <p:nvPr>
            <p:ph type="title"/>
          </p:nvPr>
        </p:nvSpPr>
        <p:spPr bwMode="black">
          <a:xfrm>
            <a:off x="1069848" y="433832"/>
            <a:ext cx="10058400" cy="1039368"/>
          </a:xfrm>
          <a:prstGeom prst="rect">
            <a:avLst/>
          </a:prstGeom>
          <a:solidFill>
            <a:schemeClr val="bg2">
              <a:lumMod val="10000"/>
              <a:lumOff val="90000"/>
            </a:schemeClr>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System REQUIREMENTS</a:t>
            </a:r>
            <a:endParaRPr lang="en-IN" dirty="0"/>
          </a:p>
        </p:txBody>
      </p:sp>
    </p:spTree>
    <p:extLst>
      <p:ext uri="{BB962C8B-B14F-4D97-AF65-F5344CB8AC3E}">
        <p14:creationId xmlns:p14="http://schemas.microsoft.com/office/powerpoint/2010/main" val="379634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026AF82-8704-4144-9488-47A1A12D8D76}"/>
              </a:ext>
            </a:extLst>
          </p:cNvPr>
          <p:cNvSpPr txBox="1">
            <a:spLocks/>
          </p:cNvSpPr>
          <p:nvPr/>
        </p:nvSpPr>
        <p:spPr bwMode="black">
          <a:xfrm>
            <a:off x="1069848" y="362712"/>
            <a:ext cx="10058400" cy="1039368"/>
          </a:xfrm>
          <a:prstGeom prst="rect">
            <a:avLst/>
          </a:prstGeom>
          <a:solidFill>
            <a:schemeClr val="bg2">
              <a:lumMod val="10000"/>
              <a:lumOff val="90000"/>
            </a:schemeClr>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Dataset</a:t>
            </a:r>
            <a:endParaRPr lang="en-IN" dirty="0"/>
          </a:p>
        </p:txBody>
      </p:sp>
      <p:pic>
        <p:nvPicPr>
          <p:cNvPr id="9" name="Picture 8">
            <a:extLst>
              <a:ext uri="{FF2B5EF4-FFF2-40B4-BE49-F238E27FC236}">
                <a16:creationId xmlns:a16="http://schemas.microsoft.com/office/drawing/2014/main" id="{207DBEA3-395D-41FD-AAFA-244F73A498C7}"/>
              </a:ext>
            </a:extLst>
          </p:cNvPr>
          <p:cNvPicPr/>
          <p:nvPr/>
        </p:nvPicPr>
        <p:blipFill>
          <a:blip r:embed="rId2"/>
          <a:stretch>
            <a:fillRect/>
          </a:stretch>
        </p:blipFill>
        <p:spPr>
          <a:xfrm>
            <a:off x="6650881" y="1759270"/>
            <a:ext cx="4845310" cy="4074279"/>
          </a:xfrm>
          <a:prstGeom prst="rect">
            <a:avLst/>
          </a:prstGeom>
        </p:spPr>
      </p:pic>
      <p:sp>
        <p:nvSpPr>
          <p:cNvPr id="10" name="Content Placeholder 2">
            <a:extLst>
              <a:ext uri="{FF2B5EF4-FFF2-40B4-BE49-F238E27FC236}">
                <a16:creationId xmlns:a16="http://schemas.microsoft.com/office/drawing/2014/main" id="{A32FEA8E-3DBB-4090-8C40-13A5AE17713E}"/>
              </a:ext>
            </a:extLst>
          </p:cNvPr>
          <p:cNvSpPr txBox="1">
            <a:spLocks/>
          </p:cNvSpPr>
          <p:nvPr/>
        </p:nvSpPr>
        <p:spPr>
          <a:xfrm>
            <a:off x="1301101" y="1925489"/>
            <a:ext cx="4988055" cy="4058751"/>
          </a:xfrm>
          <a:prstGeom prst="rect">
            <a:avLst/>
          </a:prstGeom>
        </p:spPr>
        <p:txBody>
          <a:bodyPr>
            <a:normAutofit/>
          </a:bodyPr>
          <a:lstStyle>
            <a:defPPr>
              <a:defRPr lang="en-US"/>
            </a:defPPr>
            <a:lvl1pPr marL="0" indent="-182880" algn="l" defTabSz="457200" rtl="0" eaLnBrk="1" latinLnBrk="0" hangingPunct="1">
              <a:lnSpc>
                <a:spcPct val="90000"/>
              </a:lnSpc>
              <a:spcBef>
                <a:spcPts val="1200"/>
              </a:spcBef>
              <a:buClr>
                <a:schemeClr val="accent1">
                  <a:lumMod val="75000"/>
                </a:schemeClr>
              </a:buClr>
              <a:buSzPct val="85000"/>
              <a:buFont typeface="Wingdings" pitchFamily="2" charset="2"/>
              <a:buChar char="§"/>
              <a:defRPr sz="1800" kern="1200">
                <a:solidFill>
                  <a:schemeClr val="tx1"/>
                </a:solidFill>
                <a:latin typeface="+mn-lt"/>
                <a:ea typeface="+mn-ea"/>
                <a:cs typeface="+mn-cs"/>
              </a:defRPr>
            </a:lvl1pPr>
            <a:lvl2pPr marL="457200" indent="-182880" algn="l" defTabSz="4572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914400" indent="-182880" algn="l" defTabSz="4572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3pPr>
            <a:lvl4pPr marL="1371600" indent="-182880" algn="l" defTabSz="4572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4pPr>
            <a:lvl5pPr marL="1828800" indent="-182880" algn="l" defTabSz="4572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5pPr>
            <a:lvl6pPr marL="2286000" indent="-228600" algn="l" defTabSz="4572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6pPr>
            <a:lvl7pPr marL="2743200" indent="-228600" algn="l" defTabSz="4572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7pPr>
            <a:lvl8pPr marL="3200400" indent="-228600" algn="l" defTabSz="4572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8pPr>
            <a:lvl9pPr marL="3657600" indent="-228600" algn="l" defTabSz="4572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9pPr>
          </a:lstStyle>
          <a:p>
            <a:pPr marL="342900" indent="-342900"/>
            <a:r>
              <a:rPr lang="en-US" sz="2000" dirty="0">
                <a:latin typeface="Calibri" panose="020F0502020204030204" pitchFamily="34" charset="0"/>
                <a:cs typeface="Calibri" panose="020F0502020204030204" pitchFamily="34" charset="0"/>
              </a:rPr>
              <a:t>The data set has been taken from </a:t>
            </a:r>
            <a:r>
              <a:rPr lang="en-US" sz="2000" dirty="0">
                <a:latin typeface="Calibri" panose="020F0502020204030204" pitchFamily="34" charset="0"/>
                <a:cs typeface="Calibri" panose="020F0502020204030204" pitchFamily="34" charset="0"/>
                <a:hlinkClick r:id="rId3"/>
              </a:rPr>
              <a:t>https://data.gov.in/</a:t>
            </a:r>
            <a:r>
              <a:rPr lang="en-US" sz="2000" dirty="0">
                <a:latin typeface="Calibri" panose="020F0502020204030204" pitchFamily="34" charset="0"/>
                <a:cs typeface="Calibri" panose="020F0502020204030204" pitchFamily="34" charset="0"/>
              </a:rPr>
              <a:t> </a:t>
            </a:r>
          </a:p>
          <a:p>
            <a:pPr marL="342900" indent="-342900"/>
            <a:r>
              <a:rPr lang="en-US" sz="2000" dirty="0">
                <a:latin typeface="Calibri" panose="020F0502020204030204" pitchFamily="34" charset="0"/>
                <a:cs typeface="Calibri" panose="020F0502020204030204" pitchFamily="34" charset="0"/>
              </a:rPr>
              <a:t>It is the dataset of Indian Districts IPC Crimes from the year of 2001 to 2014.</a:t>
            </a:r>
          </a:p>
          <a:p>
            <a:pPr marL="342900" indent="-342900"/>
            <a:r>
              <a:rPr lang="en-US" sz="2000" dirty="0">
                <a:latin typeface="Calibri" panose="020F0502020204030204" pitchFamily="34" charset="0"/>
                <a:cs typeface="Calibri" panose="020F0502020204030204" pitchFamily="34" charset="0"/>
              </a:rPr>
              <a:t>It includes all the IPC based crimes and also the total count of the IPC crimes in every district for every year.</a:t>
            </a:r>
          </a:p>
          <a:p>
            <a:pPr marL="342900" indent="-342900"/>
            <a:r>
              <a:rPr lang="en-US" sz="2000" dirty="0">
                <a:latin typeface="Calibri" panose="020F0502020204030204" pitchFamily="34" charset="0"/>
                <a:cs typeface="Calibri" panose="020F0502020204030204" pitchFamily="34" charset="0"/>
              </a:rPr>
              <a:t>Furthermore the dataset has been processed to remove null values and they are merged with the Indian map dataset we got from </a:t>
            </a:r>
            <a:r>
              <a:rPr lang="en-US" sz="2000" dirty="0">
                <a:latin typeface="Calibri" panose="020F0502020204030204" pitchFamily="34" charset="0"/>
                <a:cs typeface="Calibri" panose="020F0502020204030204" pitchFamily="34" charset="0"/>
                <a:hlinkClick r:id="rId4"/>
              </a:rPr>
              <a:t>https://gadm.org/</a:t>
            </a:r>
            <a:r>
              <a:rPr lang="en-US" sz="2000" dirty="0">
                <a:latin typeface="Calibri" panose="020F0502020204030204" pitchFamily="34" charset="0"/>
                <a:cs typeface="Calibri" panose="020F0502020204030204" pitchFamily="34" charset="0"/>
              </a:rPr>
              <a:t> to visualize the analysis that will be performed.</a:t>
            </a:r>
            <a:endParaRPr lang="en-IN" sz="2000" dirty="0">
              <a:latin typeface="Calibri" panose="020F0502020204030204" pitchFamily="34" charset="0"/>
              <a:cs typeface="Calibri" panose="020F0502020204030204" pitchFamily="34" charset="0"/>
            </a:endParaRPr>
          </a:p>
        </p:txBody>
      </p:sp>
      <p:sp>
        <p:nvSpPr>
          <p:cNvPr id="11" name="Content Placeholder 2">
            <a:extLst>
              <a:ext uri="{FF2B5EF4-FFF2-40B4-BE49-F238E27FC236}">
                <a16:creationId xmlns:a16="http://schemas.microsoft.com/office/drawing/2014/main" id="{12108A2E-222D-4C18-96F9-52198BC05684}"/>
              </a:ext>
            </a:extLst>
          </p:cNvPr>
          <p:cNvSpPr txBox="1">
            <a:spLocks/>
          </p:cNvSpPr>
          <p:nvPr/>
        </p:nvSpPr>
        <p:spPr>
          <a:xfrm>
            <a:off x="6620401" y="5943600"/>
            <a:ext cx="4988055" cy="743292"/>
          </a:xfrm>
          <a:prstGeom prst="rect">
            <a:avLst/>
          </a:prstGeom>
        </p:spPr>
        <p:txBody>
          <a:bodyPr>
            <a:normAutofit/>
          </a:bodyPr>
          <a:lstStyle>
            <a:defPPr>
              <a:defRPr lang="en-US"/>
            </a:defPPr>
            <a:lvl1pPr marL="0" indent="-182880" algn="l" defTabSz="457200" rtl="0" eaLnBrk="1" latinLnBrk="0" hangingPunct="1">
              <a:lnSpc>
                <a:spcPct val="90000"/>
              </a:lnSpc>
              <a:spcBef>
                <a:spcPts val="1200"/>
              </a:spcBef>
              <a:buClr>
                <a:schemeClr val="accent1">
                  <a:lumMod val="75000"/>
                </a:schemeClr>
              </a:buClr>
              <a:buSzPct val="85000"/>
              <a:buFont typeface="Wingdings" pitchFamily="2" charset="2"/>
              <a:buChar char="§"/>
              <a:defRPr sz="1800" kern="1200">
                <a:solidFill>
                  <a:schemeClr val="tx1"/>
                </a:solidFill>
                <a:latin typeface="+mn-lt"/>
                <a:ea typeface="+mn-ea"/>
                <a:cs typeface="+mn-cs"/>
              </a:defRPr>
            </a:lvl1pPr>
            <a:lvl2pPr marL="457200" indent="-182880" algn="l" defTabSz="4572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914400" indent="-182880" algn="l" defTabSz="4572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3pPr>
            <a:lvl4pPr marL="1371600" indent="-182880" algn="l" defTabSz="4572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4pPr>
            <a:lvl5pPr marL="1828800" indent="-182880" algn="l" defTabSz="4572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5pPr>
            <a:lvl6pPr marL="2286000" indent="-228600" algn="l" defTabSz="4572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6pPr>
            <a:lvl7pPr marL="2743200" indent="-228600" algn="l" defTabSz="4572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7pPr>
            <a:lvl8pPr marL="3200400" indent="-228600" algn="l" defTabSz="4572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8pPr>
            <a:lvl9pPr marL="3657600" indent="-228600" algn="l" defTabSz="4572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9pPr>
          </a:lstStyle>
          <a:p>
            <a:pPr indent="0">
              <a:buNone/>
            </a:pPr>
            <a:r>
              <a:rPr lang="en-US" sz="1400" dirty="0">
                <a:latin typeface="Calibri" panose="020F0502020204030204" pitchFamily="34" charset="0"/>
                <a:cs typeface="Calibri" panose="020F0502020204030204" pitchFamily="34" charset="0"/>
              </a:rPr>
              <a:t>A word-cloud to explain the dataset performed by image masking</a:t>
            </a:r>
            <a:endParaRPr lang="en-IN"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00191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2AFA58E-8C56-44AA-91D7-166EBCB7132A}"/>
              </a:ext>
            </a:extLst>
          </p:cNvPr>
          <p:cNvSpPr>
            <a:spLocks noGrp="1"/>
          </p:cNvSpPr>
          <p:nvPr>
            <p:ph type="title"/>
          </p:nvPr>
        </p:nvSpPr>
        <p:spPr bwMode="black">
          <a:xfrm>
            <a:off x="1069848" y="484632"/>
            <a:ext cx="10058400" cy="866648"/>
          </a:xfrm>
          <a:prstGeom prst="rect">
            <a:avLst/>
          </a:prstGeom>
          <a:solidFill>
            <a:schemeClr val="bg2">
              <a:lumMod val="10000"/>
              <a:lumOff val="90000"/>
            </a:schemeClr>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Literature Review</a:t>
            </a:r>
            <a:endParaRPr lang="en-IN" dirty="0"/>
          </a:p>
        </p:txBody>
      </p:sp>
      <p:pic>
        <p:nvPicPr>
          <p:cNvPr id="5" name="Content Placeholder 4">
            <a:extLst>
              <a:ext uri="{FF2B5EF4-FFF2-40B4-BE49-F238E27FC236}">
                <a16:creationId xmlns:a16="http://schemas.microsoft.com/office/drawing/2014/main" id="{89B33946-6506-47DA-8A17-2F3731465CD1}"/>
              </a:ext>
            </a:extLst>
          </p:cNvPr>
          <p:cNvPicPr>
            <a:picLocks noGrp="1" noChangeAspect="1"/>
          </p:cNvPicPr>
          <p:nvPr>
            <p:ph idx="1"/>
          </p:nvPr>
        </p:nvPicPr>
        <p:blipFill rotWithShape="1">
          <a:blip r:embed="rId2"/>
          <a:srcRect l="24282" t="11348" r="24511" b="10659"/>
          <a:stretch/>
        </p:blipFill>
        <p:spPr>
          <a:xfrm>
            <a:off x="3037840" y="1605279"/>
            <a:ext cx="5781040" cy="4952903"/>
          </a:xfrm>
          <a:prstGeom prst="rect">
            <a:avLst/>
          </a:prstGeom>
        </p:spPr>
      </p:pic>
    </p:spTree>
    <p:extLst>
      <p:ext uri="{BB962C8B-B14F-4D97-AF65-F5344CB8AC3E}">
        <p14:creationId xmlns:p14="http://schemas.microsoft.com/office/powerpoint/2010/main" val="3388496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29C29B38-ADDE-4D1B-B5BB-30DC417E4A21}"/>
              </a:ext>
            </a:extLst>
          </p:cNvPr>
          <p:cNvPicPr>
            <a:picLocks noGrp="1" noChangeAspect="1"/>
          </p:cNvPicPr>
          <p:nvPr>
            <p:ph idx="1"/>
          </p:nvPr>
        </p:nvPicPr>
        <p:blipFill rotWithShape="1">
          <a:blip r:embed="rId2"/>
          <a:srcRect l="26610" t="33799" r="26517" b="14294"/>
          <a:stretch/>
        </p:blipFill>
        <p:spPr>
          <a:xfrm>
            <a:off x="1656080" y="663341"/>
            <a:ext cx="8879840" cy="5531318"/>
          </a:xfrm>
          <a:prstGeom prst="rect">
            <a:avLst/>
          </a:prstGeom>
        </p:spPr>
      </p:pic>
    </p:spTree>
    <p:extLst>
      <p:ext uri="{BB962C8B-B14F-4D97-AF65-F5344CB8AC3E}">
        <p14:creationId xmlns:p14="http://schemas.microsoft.com/office/powerpoint/2010/main" val="1099737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FADFF53-5F63-4599-BD58-8520191D458C}"/>
              </a:ext>
            </a:extLst>
          </p:cNvPr>
          <p:cNvSpPr>
            <a:spLocks noGrp="1"/>
          </p:cNvSpPr>
          <p:nvPr>
            <p:ph type="title"/>
          </p:nvPr>
        </p:nvSpPr>
        <p:spPr bwMode="black">
          <a:xfrm>
            <a:off x="1069848" y="484632"/>
            <a:ext cx="10058400" cy="917448"/>
          </a:xfrm>
          <a:prstGeom prst="rect">
            <a:avLst/>
          </a:prstGeom>
          <a:solidFill>
            <a:schemeClr val="bg2">
              <a:lumMod val="10000"/>
              <a:lumOff val="90000"/>
            </a:schemeClr>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Problem Definition</a:t>
            </a:r>
            <a:endParaRPr lang="en-IN" dirty="0"/>
          </a:p>
        </p:txBody>
      </p:sp>
      <p:sp>
        <p:nvSpPr>
          <p:cNvPr id="5" name="Content Placeholder 2">
            <a:extLst>
              <a:ext uri="{FF2B5EF4-FFF2-40B4-BE49-F238E27FC236}">
                <a16:creationId xmlns:a16="http://schemas.microsoft.com/office/drawing/2014/main" id="{49F728B6-33B5-4CE8-8E56-381F2E77FF58}"/>
              </a:ext>
            </a:extLst>
          </p:cNvPr>
          <p:cNvSpPr>
            <a:spLocks noGrp="1"/>
          </p:cNvSpPr>
          <p:nvPr>
            <p:ph idx="1"/>
          </p:nvPr>
        </p:nvSpPr>
        <p:spPr>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jus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Crimes are the significant threat to the humankind.</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project aims towards common people or public to help them in their lives by notifying them the current situation of their surroundings. Developing an android application that sets forth the numerous crime hotspots all over India to the user when the location is specified accompanied with latest newsletter and effortless crime reporting. Crime analysis and prediction is a systematic approach for identifying patterns and trends in crime. </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crime rate prediction strategies can be applied on historical data available in the police records by examining the data at various angles like reason of crime, frequency of similar kind of crimes at specific location with other parameters</a:t>
            </a: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2879196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929671-F199-467F-B5A4-FF22CEE5DDE3}"/>
              </a:ext>
            </a:extLst>
          </p:cNvPr>
          <p:cNvSpPr>
            <a:spLocks noGrp="1"/>
          </p:cNvSpPr>
          <p:nvPr>
            <p:ph type="title"/>
          </p:nvPr>
        </p:nvSpPr>
        <p:spPr>
          <a:xfrm>
            <a:off x="980427" y="604868"/>
            <a:ext cx="10353762" cy="9704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200" dirty="0">
                <a:solidFill>
                  <a:schemeClr val="bg1"/>
                </a:solidFill>
                <a:latin typeface="Times New Roman" panose="02020603050405020304" pitchFamily="18" charset="0"/>
                <a:cs typeface="Times New Roman" panose="02020603050405020304" pitchFamily="18" charset="0"/>
              </a:rPr>
              <a:t>METHODOLOGY:   The ensemble learning</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CDE27945-AFD2-4982-8D17-62CC6FF8B63E}"/>
              </a:ext>
            </a:extLst>
          </p:cNvPr>
          <p:cNvSpPr>
            <a:spLocks noGrp="1"/>
          </p:cNvSpPr>
          <p:nvPr>
            <p:ph idx="1"/>
          </p:nvPr>
        </p:nvSpPr>
        <p:spPr>
          <a:xfrm>
            <a:off x="919119" y="2147143"/>
            <a:ext cx="10353762" cy="405875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buNone/>
            </a:pPr>
            <a:r>
              <a:rPr lang="en-US" b="0" i="0" dirty="0">
                <a:effectLst/>
                <a:latin typeface="Calibri" panose="020F0502020204030204" pitchFamily="34" charset="0"/>
                <a:cs typeface="Calibri" panose="020F0502020204030204" pitchFamily="34" charset="0"/>
              </a:rPr>
              <a:t>Ensemble learning is the process by which multiple models,  such as classifiers, are strategically generated and combined to  solve a particular computational intelligence problem. </a:t>
            </a:r>
          </a:p>
          <a:p>
            <a:pPr marL="0" indent="0" algn="just">
              <a:buNone/>
            </a:pPr>
            <a:r>
              <a:rPr lang="en-US" b="0" i="0" dirty="0">
                <a:effectLst/>
                <a:latin typeface="Calibri" panose="020F0502020204030204" pitchFamily="34" charset="0"/>
                <a:cs typeface="Calibri" panose="020F0502020204030204" pitchFamily="34" charset="0"/>
              </a:rPr>
              <a:t>Some  researchers suggest that the performance of the ensembles depends on two properties, which are the individual success of the base classifiers of the ensemble and the independence of  the base classifier’s results from each other, while some other researcher suggests that the accuracy of individual models, diversity among the individual models, decision making strategy, and number of base classifiers used for constructing an ensemble are among the factors responsible for the success of an ensemble. An ensemble is itself a supervised learning algorithm because it can be trained and then used to make predictions. </a:t>
            </a:r>
          </a:p>
          <a:p>
            <a:pPr marL="0" indent="0" algn="just">
              <a:buNone/>
            </a:pPr>
            <a:r>
              <a:rPr lang="en-US" b="0" i="0" dirty="0">
                <a:effectLst/>
                <a:latin typeface="Calibri" panose="020F0502020204030204" pitchFamily="34" charset="0"/>
                <a:cs typeface="Calibri" panose="020F0502020204030204" pitchFamily="34" charset="0"/>
              </a:rPr>
              <a:t>Ensemble methods are techniques that aim at improving the accuracy of results in models by combining multiple models instead of using a single model. The combined models increase the accuracy of the results significantly. This has boosted the popularity of ensemble methods in </a:t>
            </a:r>
            <a:r>
              <a:rPr lang="en-US" b="0" i="0" u="none" strike="noStrike" dirty="0">
                <a:effectLst/>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machine learning</a:t>
            </a:r>
            <a:r>
              <a:rPr lang="en-US" b="0" i="0" dirty="0">
                <a:effectLst/>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
        <p:nvSpPr>
          <p:cNvPr id="7" name="Title 1">
            <a:extLst>
              <a:ext uri="{FF2B5EF4-FFF2-40B4-BE49-F238E27FC236}">
                <a16:creationId xmlns:a16="http://schemas.microsoft.com/office/drawing/2014/main" id="{5DBE392F-1063-4B2D-9866-DDEE2F1ED801}"/>
              </a:ext>
            </a:extLst>
          </p:cNvPr>
          <p:cNvSpPr txBox="1">
            <a:spLocks/>
          </p:cNvSpPr>
          <p:nvPr/>
        </p:nvSpPr>
        <p:spPr bwMode="black">
          <a:xfrm>
            <a:off x="1069848" y="433832"/>
            <a:ext cx="10058400" cy="1039368"/>
          </a:xfrm>
          <a:prstGeom prst="rect">
            <a:avLst/>
          </a:prstGeom>
          <a:solidFill>
            <a:schemeClr val="bg2">
              <a:lumMod val="10000"/>
              <a:lumOff val="90000"/>
            </a:schemeClr>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Methodology</a:t>
            </a:r>
            <a:endParaRPr lang="en-IN" dirty="0"/>
          </a:p>
        </p:txBody>
      </p:sp>
    </p:spTree>
    <p:extLst>
      <p:ext uri="{BB962C8B-B14F-4D97-AF65-F5344CB8AC3E}">
        <p14:creationId xmlns:p14="http://schemas.microsoft.com/office/powerpoint/2010/main" val="2902049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nsemble Methods">
            <a:extLst>
              <a:ext uri="{FF2B5EF4-FFF2-40B4-BE49-F238E27FC236}">
                <a16:creationId xmlns:a16="http://schemas.microsoft.com/office/drawing/2014/main" id="{61EBA345-991E-4D59-8A5C-6352630DAD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256" y="81280"/>
            <a:ext cx="4705067" cy="193556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nsemble Methods | Bagging Vs Boosting Difference">
            <a:extLst>
              <a:ext uri="{FF2B5EF4-FFF2-40B4-BE49-F238E27FC236}">
                <a16:creationId xmlns:a16="http://schemas.microsoft.com/office/drawing/2014/main" id="{17D7D421-48AD-4BE1-BD6E-AD2BCDD461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4583" b="10035"/>
          <a:stretch/>
        </p:blipFill>
        <p:spPr bwMode="auto">
          <a:xfrm>
            <a:off x="388406" y="416559"/>
            <a:ext cx="5148793" cy="626872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disparate machine learning models">
            <a:extLst>
              <a:ext uri="{FF2B5EF4-FFF2-40B4-BE49-F238E27FC236}">
                <a16:creationId xmlns:a16="http://schemas.microsoft.com/office/drawing/2014/main" id="{7F505C40-411D-4E38-BD6C-C8DFF0ECC9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4803" y="2209800"/>
            <a:ext cx="4328042" cy="19961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nsemble machine learning models">
            <a:extLst>
              <a:ext uri="{FF2B5EF4-FFF2-40B4-BE49-F238E27FC236}">
                <a16:creationId xmlns:a16="http://schemas.microsoft.com/office/drawing/2014/main" id="{168C2823-2E6D-4692-A461-13607D7069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4803" y="4495716"/>
            <a:ext cx="4328042" cy="2189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5909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143</TotalTime>
  <Words>1917</Words>
  <Application>Microsoft Office PowerPoint</Application>
  <PresentationFormat>Widescreen</PresentationFormat>
  <Paragraphs>108</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Rockwell</vt:lpstr>
      <vt:lpstr>Rockwell Condensed</vt:lpstr>
      <vt:lpstr>Times New Roman</vt:lpstr>
      <vt:lpstr>Wingdings</vt:lpstr>
      <vt:lpstr>Wood Type</vt:lpstr>
      <vt:lpstr>­­­Crime Scene: Prediction and Analysis</vt:lpstr>
      <vt:lpstr>INTRODUCTION</vt:lpstr>
      <vt:lpstr>System REQUIREMENTS</vt:lpstr>
      <vt:lpstr>PowerPoint Presentation</vt:lpstr>
      <vt:lpstr>Literature Review</vt:lpstr>
      <vt:lpstr>PowerPoint Presentation</vt:lpstr>
      <vt:lpstr>Problem Definition</vt:lpstr>
      <vt:lpstr>METHODOLOGY:   The ensemble learning</vt:lpstr>
      <vt:lpstr>PowerPoint Presentation</vt:lpstr>
      <vt:lpstr>PowerPoint Presentation</vt:lpstr>
      <vt:lpstr>PowerPoint Presentation</vt:lpstr>
      <vt:lpstr>PowerPoint Presentation</vt:lpstr>
      <vt:lpstr>PowerPoint Presentation</vt:lpstr>
      <vt:lpstr>Decision tree</vt:lpstr>
      <vt:lpstr>Decision tree algorithm</vt:lpstr>
      <vt:lpstr>Random forest</vt:lpstr>
      <vt:lpstr>Random forest algorithm</vt:lpstr>
      <vt:lpstr>PowerPoint Presentation</vt:lpstr>
      <vt:lpstr>PowerPoint Presentation</vt:lpstr>
      <vt:lpstr>PowerPoint Presentation</vt:lpstr>
      <vt:lpstr>PowerPoint Presentation</vt:lpstr>
      <vt:lpstr>PowerPoint Presentation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Scene Mobile Application</dc:title>
  <dc:creator>moon luna</dc:creator>
  <cp:lastModifiedBy>Gopikha Menon</cp:lastModifiedBy>
  <cp:revision>10</cp:revision>
  <dcterms:created xsi:type="dcterms:W3CDTF">2021-10-22T09:21:34Z</dcterms:created>
  <dcterms:modified xsi:type="dcterms:W3CDTF">2021-10-23T03:24:35Z</dcterms:modified>
</cp:coreProperties>
</file>