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5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1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2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85E1-E21F-4E8C-AD88-8855249A869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8979-8DE0-4873-AF45-11FAD73A4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bbigdata@163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619" y="158261"/>
            <a:ext cx="11897809" cy="6140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期末大作业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说明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分组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2018.5.25-2018.5.31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（人数与最终成绩无相关性，同组成员成绩相同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1~3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人一组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（使用个人电脑）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人一组（使用金山云主机）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日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24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点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前将本组组员信息（学号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姓名）发送至邮箱：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hlinkClick r:id="rId2"/>
              </a:rPr>
              <a:t>webbigdata@163.com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逾期未发送分组情况则将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随机分组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5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日发布最终分组情况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发布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作业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2018.5.25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分配金山云账号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2018.6.1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提交作业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2018.6.24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（分组及账号分配情况均在学院网站查看）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4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瑶</dc:creator>
  <cp:lastModifiedBy>张 瑶</cp:lastModifiedBy>
  <cp:revision>9</cp:revision>
  <dcterms:created xsi:type="dcterms:W3CDTF">2018-05-22T07:15:31Z</dcterms:created>
  <dcterms:modified xsi:type="dcterms:W3CDTF">2018-05-25T00:47:49Z</dcterms:modified>
</cp:coreProperties>
</file>