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821-9C86-46E3-A3C3-43A7970F40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B8B0-FF46-4C5E-8902-36E6C3980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7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821-9C86-46E3-A3C3-43A7970F40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B8B0-FF46-4C5E-8902-36E6C3980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9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821-9C86-46E3-A3C3-43A7970F40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B8B0-FF46-4C5E-8902-36E6C3980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16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821-9C86-46E3-A3C3-43A7970F40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B8B0-FF46-4C5E-8902-36E6C3980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7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821-9C86-46E3-A3C3-43A7970F40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B8B0-FF46-4C5E-8902-36E6C3980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07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821-9C86-46E3-A3C3-43A7970F40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B8B0-FF46-4C5E-8902-36E6C3980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21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821-9C86-46E3-A3C3-43A7970F40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B8B0-FF46-4C5E-8902-36E6C3980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8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821-9C86-46E3-A3C3-43A7970F40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B8B0-FF46-4C5E-8902-36E6C3980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3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821-9C86-46E3-A3C3-43A7970F40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B8B0-FF46-4C5E-8902-36E6C3980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0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821-9C86-46E3-A3C3-43A7970F40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B8B0-FF46-4C5E-8902-36E6C3980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72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B821-9C86-46E3-A3C3-43A7970F40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0B8B0-FF46-4C5E-8902-36E6C3980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84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8B821-9C86-46E3-A3C3-43A7970F4094}" type="datetimeFigureOut">
              <a:rPr lang="zh-CN" altLang="en-US" smtClean="0"/>
              <a:t>2018/5/25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0B8B0-FF46-4C5E-8902-36E6C39800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3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2599" y="270619"/>
            <a:ext cx="1377672" cy="408623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期末大作业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0418" y="687311"/>
            <a:ext cx="1094233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861" y="803078"/>
            <a:ext cx="7530524" cy="5799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Compute the PageRank scores on the Wikipedia dataset</a:t>
            </a:r>
          </a:p>
        </p:txBody>
      </p:sp>
      <p:sp>
        <p:nvSpPr>
          <p:cNvPr id="2" name="矩形 1"/>
          <p:cNvSpPr/>
          <p:nvPr/>
        </p:nvSpPr>
        <p:spPr>
          <a:xfrm>
            <a:off x="803861" y="1593310"/>
            <a:ext cx="10072224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Dataset: WikiData.txt 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format of the lines in the file is as follow: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kern="1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FromNodeID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ToNodeID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this project, you need to report the Top 100 </a:t>
            </a:r>
            <a:r>
              <a:rPr lang="en-US" altLang="zh-CN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NodeID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with their PageRank scores. You can choose different parameters, such as the teleport parameter, to compare different results. One result you must report is that when setting the teleport parameter 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0.85.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addition to the basic PageRank algorithm, you need to implement the Block-Stripe Update algorithm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(see pages 52-61 in the </a:t>
            </a:r>
            <a:r>
              <a:rPr lang="en-US" altLang="zh-CN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PPT: 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Link Analysis1).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2599" y="270619"/>
            <a:ext cx="1377672" cy="408623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期末大作业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0418" y="679242"/>
            <a:ext cx="1094233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作业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要求：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语言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:  C/C++/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JAVA/Python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考虑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dead ends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spider trap 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节点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优化稀疏矩阵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实现分块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计算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程序需要迭代至收敛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不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可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直接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调接口，例如实现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pagerank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时，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调用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ython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networkx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包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结果格式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(.txt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文件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：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lang="en-US" altLang="zh-CN" dirty="0" err="1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NodeID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]   [Score]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截止日期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2018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年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月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24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日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24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点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345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2599" y="270619"/>
            <a:ext cx="1377672" cy="408623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期末大作业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5149" y="679242"/>
            <a:ext cx="11159623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作业提交：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作业发送至邮箱：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webbigdata@163.com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实验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报告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内容（包括但不限于）：数据集说明、关键代码细节、云主机运行截图、实验结果、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结果分析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程序源码。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C++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JAVA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Python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，四者之一。无需提交数据集，但是需要在实验报告中说明数据调用位置。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程序执行结果文件。必须与实验报告中讨论的内容一致，严格按照作业要求生成结果文件。格式不一致将无法进行正确率的计算，影响最终成绩。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可执行文件。请说明具体运行方式，提交前请确认在其他电脑上也可以运行。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C/C++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编译选择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release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方式进行静态编译（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debug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方式生成的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exe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文件在其他电脑上运行可能会有缺少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dll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文件等问题）。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JAVA 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ython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请借助第三方软件生成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exe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可执行文件，并集成相关依赖包。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上传文件命名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1+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1+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2+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（同一组的同学上传相同的文件）例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: 00000_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李明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_11111_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王芳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各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小组独立完成，请勿抄袭</a:t>
            </a: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03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92599" y="270619"/>
            <a:ext cx="1377672" cy="408623"/>
          </a:xfrm>
          <a:prstGeom prst="round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期末大作业</a:t>
            </a:r>
            <a:endParaRPr lang="en-US" altLang="zh-CN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5149" y="679242"/>
            <a:ext cx="11159623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评分标准</a:t>
            </a:r>
            <a:r>
              <a:rPr lang="zh-CN" altLang="en-US" b="1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晚交一天，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从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本次作业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成绩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score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）中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扣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分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5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天以上，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score=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score-10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*0.8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。晚交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10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天以上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 score=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score-10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*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0.6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作业以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学院网站上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提交时间为准。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得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分点：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实验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报告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源码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可执行文件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结果文件 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50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分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结果是否正确 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20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分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是否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考虑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dead ends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spider trap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节点 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分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是否优化稀疏矩阵 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分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是否实现分块矩阵  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分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如有疑问，请发邮件至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webbigdata@163.com</a:t>
            </a:r>
          </a:p>
        </p:txBody>
      </p:sp>
    </p:spTree>
    <p:extLst>
      <p:ext uri="{BB962C8B-B14F-4D97-AF65-F5344CB8AC3E}">
        <p14:creationId xmlns:p14="http://schemas.microsoft.com/office/powerpoint/2010/main" val="241810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332</Words>
  <Application>Microsoft Office PowerPoint</Application>
  <PresentationFormat>宽屏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张瑶</dc:creator>
  <cp:lastModifiedBy>张 瑶</cp:lastModifiedBy>
  <cp:revision>40</cp:revision>
  <dcterms:created xsi:type="dcterms:W3CDTF">2017-12-11T03:52:08Z</dcterms:created>
  <dcterms:modified xsi:type="dcterms:W3CDTF">2018-05-25T00:48:23Z</dcterms:modified>
</cp:coreProperties>
</file>