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4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1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1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0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6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B271DBD-DC76-4DB0-9833-BD719FF6EE6D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B5BD33C-0445-4A65-A302-1A773017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54BB5-4B9A-44E2-9882-48CD8E523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215" y="1706880"/>
            <a:ext cx="8369105" cy="2407920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DOS Based</a:t>
            </a:r>
            <a:br>
              <a:rPr lang="en-US" altLang="zh-CN" sz="8000" dirty="0"/>
            </a:br>
            <a:r>
              <a:rPr lang="zh-CN" altLang="en-US" sz="8000" dirty="0"/>
              <a:t>家庭财务管理系统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78B175-3E84-488B-A610-24BE7049D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454" y="4580128"/>
            <a:ext cx="7586785" cy="9875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计算机学院  ？？？？？？？      ？？？</a:t>
            </a:r>
            <a:r>
              <a:rPr lang="en-US" altLang="zh-CN" sz="3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3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？？？？？？？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335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22A-749E-455E-94E9-22E29C6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UML</a:t>
            </a:r>
            <a:r>
              <a:rPr lang="zh-CN" altLang="en-US" sz="5400" dirty="0"/>
              <a:t>类图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5F374AA-C035-4919-9555-6B50C5F4E2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3768"/>
            <a:ext cx="7315200" cy="48809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152A9D-7DAC-49A9-BC2C-74E0F7A9339F}"/>
              </a:ext>
            </a:extLst>
          </p:cNvPr>
          <p:cNvSpPr txBox="1"/>
          <p:nvPr/>
        </p:nvSpPr>
        <p:spPr>
          <a:xfrm>
            <a:off x="6864746" y="0"/>
            <a:ext cx="149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大类</a:t>
            </a:r>
            <a:endParaRPr lang="zh-CN" altLang="zh-CN" sz="4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6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D753-DE73-49F8-8404-DB301DD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系统设计过程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8BC42B-3A3E-4DCB-B03F-F101F2B5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860" y="1571366"/>
            <a:ext cx="5410955" cy="3705742"/>
          </a:xfrm>
        </p:spPr>
      </p:pic>
    </p:spTree>
    <p:extLst>
      <p:ext uri="{BB962C8B-B14F-4D97-AF65-F5344CB8AC3E}">
        <p14:creationId xmlns:p14="http://schemas.microsoft.com/office/powerpoint/2010/main" val="409267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D753-DE73-49F8-8404-DB301DD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系统设计过程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D021154-FFCB-4426-AFAA-DD12E5C3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491" y="1223655"/>
            <a:ext cx="6401693" cy="4401164"/>
          </a:xfrm>
        </p:spPr>
      </p:pic>
    </p:spTree>
    <p:extLst>
      <p:ext uri="{BB962C8B-B14F-4D97-AF65-F5344CB8AC3E}">
        <p14:creationId xmlns:p14="http://schemas.microsoft.com/office/powerpoint/2010/main" val="228955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D753-DE73-49F8-8404-DB301DD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系统设计过程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7128D51-1A88-4010-9888-00A4F0139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097" y="952155"/>
            <a:ext cx="6144482" cy="4944165"/>
          </a:xfrm>
        </p:spPr>
      </p:pic>
    </p:spTree>
    <p:extLst>
      <p:ext uri="{BB962C8B-B14F-4D97-AF65-F5344CB8AC3E}">
        <p14:creationId xmlns:p14="http://schemas.microsoft.com/office/powerpoint/2010/main" val="294980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D753-DE73-49F8-8404-DB301DD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系统设计过程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6E64AD-F809-44D2-B2F6-39BBFA119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196" y="863600"/>
            <a:ext cx="5890284" cy="5121275"/>
          </a:xfrm>
        </p:spPr>
      </p:pic>
    </p:spTree>
    <p:extLst>
      <p:ext uri="{BB962C8B-B14F-4D97-AF65-F5344CB8AC3E}">
        <p14:creationId xmlns:p14="http://schemas.microsoft.com/office/powerpoint/2010/main" val="137287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D753-DE73-49F8-8404-DB301DD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系统设计过程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FB4B0BA-518F-4B40-B6AB-6218D7583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299" y="863600"/>
            <a:ext cx="4854077" cy="5121275"/>
          </a:xfrm>
        </p:spPr>
      </p:pic>
    </p:spTree>
    <p:extLst>
      <p:ext uri="{BB962C8B-B14F-4D97-AF65-F5344CB8AC3E}">
        <p14:creationId xmlns:p14="http://schemas.microsoft.com/office/powerpoint/2010/main" val="139700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D753-DE73-49F8-8404-DB301DD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系统设计过程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EEDD964-D5A4-45BD-A89E-A249BC6A9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488" y="863600"/>
            <a:ext cx="5057700" cy="5121275"/>
          </a:xfrm>
        </p:spPr>
      </p:pic>
    </p:spTree>
    <p:extLst>
      <p:ext uri="{BB962C8B-B14F-4D97-AF65-F5344CB8AC3E}">
        <p14:creationId xmlns:p14="http://schemas.microsoft.com/office/powerpoint/2010/main" val="399890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D753-DE73-49F8-8404-DB301DD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系统设计过程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F83B43F-8570-4016-80DB-C15A2889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27758"/>
            <a:ext cx="7315200" cy="4792958"/>
          </a:xfrm>
        </p:spPr>
      </p:pic>
    </p:spTree>
    <p:extLst>
      <p:ext uri="{BB962C8B-B14F-4D97-AF65-F5344CB8AC3E}">
        <p14:creationId xmlns:p14="http://schemas.microsoft.com/office/powerpoint/2010/main" val="274617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D753-DE73-49F8-8404-DB301DD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系统设计过程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DEE9620-B109-44DC-8F28-820843099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2314"/>
            <a:ext cx="7315200" cy="4883847"/>
          </a:xfrm>
        </p:spPr>
      </p:pic>
    </p:spTree>
    <p:extLst>
      <p:ext uri="{BB962C8B-B14F-4D97-AF65-F5344CB8AC3E}">
        <p14:creationId xmlns:p14="http://schemas.microsoft.com/office/powerpoint/2010/main" val="224489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D753-DE73-49F8-8404-DB301DD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系统设计过程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06D723C-B8C8-4689-BFE5-9CA11C43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617" y="45410"/>
            <a:ext cx="4771423" cy="6778373"/>
          </a:xfrm>
        </p:spPr>
      </p:pic>
    </p:spTree>
    <p:extLst>
      <p:ext uri="{BB962C8B-B14F-4D97-AF65-F5344CB8AC3E}">
        <p14:creationId xmlns:p14="http://schemas.microsoft.com/office/powerpoint/2010/main" val="141440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266CE-B7EE-42D7-8791-90809881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484A2-6599-4F26-9F51-0F29D5A4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54" y="701548"/>
            <a:ext cx="4035212" cy="512064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题目简介</a:t>
            </a:r>
            <a:endParaRPr lang="en-US" altLang="zh-CN" sz="3600" dirty="0"/>
          </a:p>
          <a:p>
            <a:r>
              <a:rPr lang="zh-CN" altLang="en-US" sz="3600" dirty="0"/>
              <a:t>系统设计思路</a:t>
            </a:r>
            <a:endParaRPr lang="en-US" altLang="zh-CN" sz="3600" dirty="0"/>
          </a:p>
          <a:p>
            <a:r>
              <a:rPr lang="en-US" altLang="zh-CN" sz="3600" dirty="0"/>
              <a:t>UML</a:t>
            </a:r>
            <a:r>
              <a:rPr lang="zh-CN" altLang="en-US" sz="3600" dirty="0"/>
              <a:t>类图</a:t>
            </a:r>
            <a:endParaRPr lang="en-US" altLang="zh-CN" sz="3600" dirty="0"/>
          </a:p>
          <a:p>
            <a:r>
              <a:rPr lang="zh-CN" altLang="en-US" sz="3600" dirty="0"/>
              <a:t>系统设计过程</a:t>
            </a:r>
            <a:endParaRPr lang="en-US" altLang="zh-CN" sz="3600" dirty="0"/>
          </a:p>
          <a:p>
            <a:r>
              <a:rPr lang="zh-CN" altLang="en-US" sz="3600" dirty="0"/>
              <a:t>系统展示</a:t>
            </a:r>
            <a:endParaRPr lang="en-US" altLang="zh-CN" sz="3600" dirty="0"/>
          </a:p>
          <a:p>
            <a:r>
              <a:rPr lang="zh-CN" altLang="en-US" sz="3600" dirty="0"/>
              <a:t>系统的优点和缺点</a:t>
            </a:r>
          </a:p>
        </p:txBody>
      </p:sp>
    </p:spTree>
    <p:extLst>
      <p:ext uri="{BB962C8B-B14F-4D97-AF65-F5344CB8AC3E}">
        <p14:creationId xmlns:p14="http://schemas.microsoft.com/office/powerpoint/2010/main" val="371922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0908A-BE46-438B-BB64-66929DC4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系统展示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C6E74-AAD3-48E5-8887-EA9F10C7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624" y="1646174"/>
            <a:ext cx="4908972" cy="3565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800" dirty="0"/>
              <a:t>播放视频</a:t>
            </a:r>
          </a:p>
        </p:txBody>
      </p:sp>
    </p:spTree>
    <p:extLst>
      <p:ext uri="{BB962C8B-B14F-4D97-AF65-F5344CB8AC3E}">
        <p14:creationId xmlns:p14="http://schemas.microsoft.com/office/powerpoint/2010/main" val="227247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9C280-4DF3-43FF-9864-CD4CB96C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系统的优点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3615-99A4-46DA-9E6B-8F3A4E53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360" y="437388"/>
            <a:ext cx="8219440" cy="597408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该系统涵盖了比较丰富的功能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每一步怎么操作有相关的引导信息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使用了</a:t>
            </a:r>
            <a:r>
              <a:rPr lang="en-US" altLang="zh-CN" sz="4000" dirty="0"/>
              <a:t>multimap</a:t>
            </a:r>
            <a:r>
              <a:rPr lang="zh-CN" altLang="en-US" sz="4000" dirty="0"/>
              <a:t>结构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随时都可以返回，用户的操作空间很大</a:t>
            </a:r>
          </a:p>
        </p:txBody>
      </p:sp>
    </p:spTree>
    <p:extLst>
      <p:ext uri="{BB962C8B-B14F-4D97-AF65-F5344CB8AC3E}">
        <p14:creationId xmlns:p14="http://schemas.microsoft.com/office/powerpoint/2010/main" val="1486520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08DDB-3A24-4BCF-8114-9A1A5131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系统的改进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E4F72-03BC-4BF3-A72D-0248E578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0" y="864108"/>
            <a:ext cx="8331200" cy="512064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界面给人的感觉还是不够完美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4400" dirty="0"/>
              <a:t>家庭成员的文件保存不能自己指定，只能由程序员指定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4400" dirty="0"/>
              <a:t>密码直接保存在文件中，比较容易被他人修改而登录进入系统</a:t>
            </a:r>
          </a:p>
        </p:txBody>
      </p:sp>
    </p:spTree>
    <p:extLst>
      <p:ext uri="{BB962C8B-B14F-4D97-AF65-F5344CB8AC3E}">
        <p14:creationId xmlns:p14="http://schemas.microsoft.com/office/powerpoint/2010/main" val="364490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04227-7CDA-409C-AC7C-CCE8D74E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659" y="1689914"/>
            <a:ext cx="7423912" cy="2196592"/>
          </a:xfrm>
        </p:spPr>
        <p:txBody>
          <a:bodyPr>
            <a:normAutofit/>
          </a:bodyPr>
          <a:lstStyle/>
          <a:p>
            <a:r>
              <a:rPr lang="zh-CN" altLang="en-US" sz="13800" dirty="0"/>
              <a:t>谢谢大家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905A4-71BC-4651-BBB8-F20A9AC39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55" y="4558486"/>
            <a:ext cx="7315200" cy="914400"/>
          </a:xfrm>
        </p:spPr>
        <p:txBody>
          <a:bodyPr/>
          <a:lstStyle/>
          <a:p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计算机学院  ？？？？？？？      ？？？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？？？？？？？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06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90B6E-176D-493F-970F-EFC2B6FD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题目简介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B79F517-534A-498F-AFCF-8D39EA60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algn="just"/>
            <a:r>
              <a:rPr lang="zh-CN" altLang="zh-CN" sz="54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题目</a:t>
            </a:r>
            <a:r>
              <a:rPr lang="en-US" altLang="zh-CN" sz="54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r>
              <a:rPr lang="zh-CN" altLang="zh-CN" sz="54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家庭财务管理</a:t>
            </a:r>
            <a:endParaRPr lang="zh-CN" altLang="zh-CN" sz="5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CN" altLang="zh-CN" sz="4800" b="1" kern="100" dirty="0">
                <a:solidFill>
                  <a:srgbClr val="FF00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目的：</a:t>
            </a:r>
            <a:r>
              <a:rPr lang="zh-CN" altLang="zh-CN" sz="4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收支管理是一个家庭日常生活中不可缺少一部分，也是财务管理的重要组成部分。开发一个家庭财务管理系统，实现家庭财务信息</a:t>
            </a:r>
            <a:r>
              <a:rPr lang="zh-CN" altLang="en-US" sz="4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管理</a:t>
            </a:r>
            <a:r>
              <a:rPr lang="zh-CN" altLang="zh-CN" sz="4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的自动化。</a:t>
            </a:r>
            <a:endParaRPr lang="en-US" altLang="zh-CN" sz="4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47097-E314-4662-A046-0EF12C6B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题目简介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EDC703D-E570-4458-8DFB-37F8E122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0" y="71120"/>
            <a:ext cx="8321040" cy="6685280"/>
          </a:xfrm>
        </p:spPr>
        <p:txBody>
          <a:bodyPr>
            <a:norm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400" b="1" kern="100" dirty="0">
                <a:solidFill>
                  <a:srgbClr val="FF00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系统主要功能：</a:t>
            </a:r>
            <a:endParaRPr lang="en-US" altLang="zh-CN" sz="2400" b="1" kern="100" dirty="0">
              <a:solidFill>
                <a:srgbClr val="FF00FF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zh-CN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登陆管理</a:t>
            </a:r>
            <a:r>
              <a:rPr lang="zh-CN" altLang="zh-CN" sz="24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 </a:t>
            </a:r>
            <a:endParaRPr lang="en-US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zh-CN" sz="2000" kern="100" dirty="0">
                <a:latin typeface="+mj-ea"/>
                <a:ea typeface="+mj-ea"/>
              </a:rPr>
              <a:t>可以选</a:t>
            </a:r>
            <a:r>
              <a:rPr lang="zh-CN" altLang="zh-CN" sz="2000" kern="100" dirty="0">
                <a:solidFill>
                  <a:srgbClr val="FF0000"/>
                </a:solidFill>
                <a:latin typeface="+mj-ea"/>
                <a:ea typeface="+mj-ea"/>
              </a:rPr>
              <a:t>一名</a:t>
            </a:r>
            <a:r>
              <a:rPr lang="zh-CN" altLang="zh-CN" sz="2000" kern="100" dirty="0">
                <a:latin typeface="+mj-ea"/>
                <a:ea typeface="+mj-ea"/>
              </a:rPr>
              <a:t>家庭成员做管理员，普通用户</a:t>
            </a:r>
            <a:r>
              <a:rPr lang="zh-CN" altLang="zh-CN" sz="2000" kern="100" dirty="0">
                <a:solidFill>
                  <a:srgbClr val="FF0000"/>
                </a:solidFill>
                <a:latin typeface="+mj-ea"/>
                <a:ea typeface="+mj-ea"/>
              </a:rPr>
              <a:t>只能</a:t>
            </a:r>
            <a:r>
              <a:rPr lang="zh-CN" altLang="zh-CN" sz="2000" kern="100" dirty="0">
                <a:latin typeface="+mj-ea"/>
                <a:ea typeface="+mj-ea"/>
              </a:rPr>
              <a:t>查看自己的收支信息</a:t>
            </a:r>
            <a:endParaRPr lang="en-US" altLang="zh-CN" sz="2000" kern="100" dirty="0"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zh-CN" altLang="zh-CN" sz="24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家庭成员管理</a:t>
            </a:r>
            <a:endParaRPr lang="en-US" altLang="zh-CN" sz="2400" kern="100" dirty="0">
              <a:effectLst/>
              <a:latin typeface="+mj-ea"/>
              <a:ea typeface="+mj-ea"/>
              <a:cs typeface="宋体" panose="0201060003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zh-CN" sz="20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成员的信息：</a:t>
            </a:r>
            <a:r>
              <a:rPr lang="zh-CN" altLang="zh-CN" sz="20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姓名、性别、出身日期、年龄，身高，体重</a:t>
            </a:r>
            <a:endParaRPr lang="en-US" altLang="zh-CN" sz="20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收支项目管理</a:t>
            </a:r>
            <a:endParaRPr lang="zh-CN" altLang="zh-CN" sz="24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702945" lvl="1">
              <a:lnSpc>
                <a:spcPct val="125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可以设置收支项目，修改或者删除。收支项目要求分为</a:t>
            </a:r>
            <a:r>
              <a:rPr lang="zh-CN" altLang="zh-CN" sz="2000" dirty="0">
                <a:solidFill>
                  <a:srgbClr val="FF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两层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，比如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“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车辆维护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保养费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”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；</a:t>
            </a:r>
            <a:r>
              <a:rPr lang="zh-CN" altLang="zh-CN" sz="2000" dirty="0">
                <a:solidFill>
                  <a:srgbClr val="FF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任意一层次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都可作为收支项目记账，用户在不清楚支出是否属于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“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保养费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”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的时候，可以选择大类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“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车辆维护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”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作为支出项</a:t>
            </a:r>
            <a:endParaRPr lang="zh-CN" altLang="zh-CN" sz="20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家庭成员收支输出</a:t>
            </a:r>
            <a:endParaRPr lang="zh-CN" altLang="zh-CN" sz="24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1">
              <a:lnSpc>
                <a:spcPct val="125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显示每个成员每月的收支情况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时间、收支种类、金额、经手人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)</a:t>
            </a:r>
            <a:endParaRPr lang="zh-CN" altLang="zh-CN" sz="20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退出管理</a:t>
            </a:r>
            <a:endParaRPr lang="zh-CN" altLang="zh-CN" sz="240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49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08C47-8A18-45F7-A099-7A77092B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题目简介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84AAF-81EE-4932-ADB2-E5A6286B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700" y="6035583"/>
            <a:ext cx="2019029" cy="67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系统功能图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D34476-B66D-4AAE-9FE0-C6B14FF4C14A}"/>
              </a:ext>
            </a:extLst>
          </p:cNvPr>
          <p:cNvGrpSpPr>
            <a:grpSpLocks/>
          </p:cNvGrpSpPr>
          <p:nvPr/>
        </p:nvGrpSpPr>
        <p:grpSpPr bwMode="auto">
          <a:xfrm>
            <a:off x="4230370" y="320830"/>
            <a:ext cx="6417310" cy="5673368"/>
            <a:chOff x="0" y="0"/>
            <a:chExt cx="5634" cy="6793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6E6F76D-3952-48AB-BB73-49400BFCCE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634" cy="6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5B692C5-D388-4484-855E-D672D3A3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58"/>
              <a:ext cx="469" cy="2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600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家庭财务管理系统</a:t>
              </a:r>
            </a:p>
          </p:txBody>
        </p:sp>
        <p:cxnSp>
          <p:nvCxnSpPr>
            <p:cNvPr id="7" name="Line 5">
              <a:extLst>
                <a:ext uri="{FF2B5EF4-FFF2-40B4-BE49-F238E27FC236}">
                  <a16:creationId xmlns:a16="http://schemas.microsoft.com/office/drawing/2014/main" id="{3CC148DC-F0CD-45FD-B551-D76B0BB96E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9" y="2445"/>
              <a:ext cx="4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6">
              <a:extLst>
                <a:ext uri="{FF2B5EF4-FFF2-40B4-BE49-F238E27FC236}">
                  <a16:creationId xmlns:a16="http://schemas.microsoft.com/office/drawing/2014/main" id="{D7AB920C-3391-4E98-A11B-983F5F5A8E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9" y="271"/>
              <a:ext cx="7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7">
              <a:extLst>
                <a:ext uri="{FF2B5EF4-FFF2-40B4-BE49-F238E27FC236}">
                  <a16:creationId xmlns:a16="http://schemas.microsoft.com/office/drawing/2014/main" id="{65AE6B1A-BCFB-40D4-BC62-1993003BE2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39" y="271"/>
              <a:ext cx="1" cy="6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8B18DF4-3E0A-410E-9AA0-CF499C8BF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0"/>
              <a:ext cx="1252" cy="5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2400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登陆管理</a:t>
              </a:r>
            </a:p>
          </p:txBody>
        </p:sp>
        <p:cxnSp>
          <p:nvCxnSpPr>
            <p:cNvPr id="11" name="Line 9">
              <a:extLst>
                <a:ext uri="{FF2B5EF4-FFF2-40B4-BE49-F238E27FC236}">
                  <a16:creationId xmlns:a16="http://schemas.microsoft.com/office/drawing/2014/main" id="{5D9BD39D-220D-49F0-B02C-D347C1125D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39" y="1766"/>
              <a:ext cx="9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A7D5FA21-72CF-488F-8B82-6D8DB944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494"/>
              <a:ext cx="1409" cy="5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家庭成员管理</a:t>
              </a:r>
            </a:p>
          </p:txBody>
        </p:sp>
        <p:cxnSp>
          <p:nvCxnSpPr>
            <p:cNvPr id="13" name="Line 11">
              <a:extLst>
                <a:ext uri="{FF2B5EF4-FFF2-40B4-BE49-F238E27FC236}">
                  <a16:creationId xmlns:a16="http://schemas.microsoft.com/office/drawing/2014/main" id="{941989AC-4A87-4861-BC65-33391C4CF5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87" y="1766"/>
              <a:ext cx="4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12">
              <a:extLst>
                <a:ext uri="{FF2B5EF4-FFF2-40B4-BE49-F238E27FC236}">
                  <a16:creationId xmlns:a16="http://schemas.microsoft.com/office/drawing/2014/main" id="{D5E59EF5-5130-45EE-8575-AD0C2D61B8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56" y="1222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13">
              <a:extLst>
                <a:ext uri="{FF2B5EF4-FFF2-40B4-BE49-F238E27FC236}">
                  <a16:creationId xmlns:a16="http://schemas.microsoft.com/office/drawing/2014/main" id="{84D680F3-6233-4E7E-BD8D-0B82041F6F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56" y="1222"/>
              <a:ext cx="1" cy="1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5463D89-CA17-4E95-8E50-3230B7691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019"/>
              <a:ext cx="1252" cy="4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600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增加家庭成员</a:t>
              </a:r>
            </a:p>
          </p:txBody>
        </p:sp>
        <p:cxnSp>
          <p:nvCxnSpPr>
            <p:cNvPr id="17" name="Line 15">
              <a:extLst>
                <a:ext uri="{FF2B5EF4-FFF2-40B4-BE49-F238E27FC236}">
                  <a16:creationId xmlns:a16="http://schemas.microsoft.com/office/drawing/2014/main" id="{E5597A4C-C2FA-473A-B903-2B8198B25B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56" y="1902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756629B1-1BB6-4AEF-873F-80A94C093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702"/>
              <a:ext cx="1252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600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修改家庭成员</a:t>
              </a:r>
            </a:p>
          </p:txBody>
        </p:sp>
        <p:cxnSp>
          <p:nvCxnSpPr>
            <p:cNvPr id="19" name="Line 17">
              <a:extLst>
                <a:ext uri="{FF2B5EF4-FFF2-40B4-BE49-F238E27FC236}">
                  <a16:creationId xmlns:a16="http://schemas.microsoft.com/office/drawing/2014/main" id="{86DA6776-B2A5-4D04-995B-5602B7232D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56" y="2581"/>
              <a:ext cx="4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54A9A43F-39DD-47E1-B8E8-342CECC16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350"/>
              <a:ext cx="1252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600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删除家庭成员</a:t>
              </a:r>
            </a:p>
          </p:txBody>
        </p:sp>
        <p:cxnSp>
          <p:nvCxnSpPr>
            <p:cNvPr id="21" name="Line 19">
              <a:extLst>
                <a:ext uri="{FF2B5EF4-FFF2-40B4-BE49-F238E27FC236}">
                  <a16:creationId xmlns:a16="http://schemas.microsoft.com/office/drawing/2014/main" id="{E2406722-8B75-4C34-9A95-69945D5D44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9" y="3532"/>
              <a:ext cx="7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9335CD74-C0F9-4E54-A5C0-A5C975B76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3260"/>
              <a:ext cx="1409" cy="5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收支项目管理</a:t>
              </a:r>
            </a:p>
          </p:txBody>
        </p:sp>
        <p:cxnSp>
          <p:nvCxnSpPr>
            <p:cNvPr id="23" name="Line 21">
              <a:extLst>
                <a:ext uri="{FF2B5EF4-FFF2-40B4-BE49-F238E27FC236}">
                  <a16:creationId xmlns:a16="http://schemas.microsoft.com/office/drawing/2014/main" id="{F33E150D-6F88-4E64-86C5-01B5C5A119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30" y="3532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22">
              <a:extLst>
                <a:ext uri="{FF2B5EF4-FFF2-40B4-BE49-F238E27FC236}">
                  <a16:creationId xmlns:a16="http://schemas.microsoft.com/office/drawing/2014/main" id="{A2ED2706-3C5E-4075-892E-3ABFC302F7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00" y="3260"/>
              <a:ext cx="1" cy="16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23">
              <a:extLst>
                <a:ext uri="{FF2B5EF4-FFF2-40B4-BE49-F238E27FC236}">
                  <a16:creationId xmlns:a16="http://schemas.microsoft.com/office/drawing/2014/main" id="{20A5E07B-CF5D-4F00-9AC7-FB4BF9574F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0" y="3260"/>
              <a:ext cx="4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C5CED566-24A3-49AC-9308-CB579AFFF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3061"/>
              <a:ext cx="1409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查看收支项目</a:t>
              </a:r>
            </a:p>
          </p:txBody>
        </p:sp>
        <p:cxnSp>
          <p:nvCxnSpPr>
            <p:cNvPr id="27" name="Line 25">
              <a:extLst>
                <a:ext uri="{FF2B5EF4-FFF2-40B4-BE49-F238E27FC236}">
                  <a16:creationId xmlns:a16="http://schemas.microsoft.com/office/drawing/2014/main" id="{D91E124B-35D5-426A-B5F2-4ADB96E0A6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0" y="4075"/>
              <a:ext cx="4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711379F1-F549-4A01-A35A-761FF762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3871"/>
              <a:ext cx="1410" cy="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编辑收支项目</a:t>
              </a:r>
            </a:p>
          </p:txBody>
        </p:sp>
        <p:cxnSp>
          <p:nvCxnSpPr>
            <p:cNvPr id="29" name="Line 27">
              <a:extLst>
                <a:ext uri="{FF2B5EF4-FFF2-40B4-BE49-F238E27FC236}">
                  <a16:creationId xmlns:a16="http://schemas.microsoft.com/office/drawing/2014/main" id="{D834B984-1494-4F53-B83C-F0017FD9EB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0" y="4891"/>
              <a:ext cx="4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A28C8295-C8A8-485E-81DA-6C66C0257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4653"/>
              <a:ext cx="1410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删除收支项目</a:t>
              </a:r>
            </a:p>
          </p:txBody>
        </p:sp>
        <p:cxnSp>
          <p:nvCxnSpPr>
            <p:cNvPr id="31" name="Line 29">
              <a:extLst>
                <a:ext uri="{FF2B5EF4-FFF2-40B4-BE49-F238E27FC236}">
                  <a16:creationId xmlns:a16="http://schemas.microsoft.com/office/drawing/2014/main" id="{8CB5F632-7528-424A-A862-8E7148F9CA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39" y="5570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206131A5-9B5B-47C1-BA27-26D38C21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5299"/>
              <a:ext cx="1953" cy="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2000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家庭成员收支打印</a:t>
              </a:r>
            </a:p>
          </p:txBody>
        </p:sp>
        <p:cxnSp>
          <p:nvCxnSpPr>
            <p:cNvPr id="33" name="Line 31">
              <a:extLst>
                <a:ext uri="{FF2B5EF4-FFF2-40B4-BE49-F238E27FC236}">
                  <a16:creationId xmlns:a16="http://schemas.microsoft.com/office/drawing/2014/main" id="{A77A6A60-37C8-4925-98D4-2C47C2623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9" y="6521"/>
              <a:ext cx="7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ADD73153-1C3B-434F-853C-CB1151CCC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250"/>
              <a:ext cx="1252" cy="5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2400" kern="100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退出管理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58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1F6D-DB36-4100-ADCE-6320FEA9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1818F-CECB-469C-9109-E91C5F45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040" y="919988"/>
            <a:ext cx="8219440" cy="5008880"/>
          </a:xfrm>
        </p:spPr>
        <p:txBody>
          <a:bodyPr>
            <a:norm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本系统有且仅有一名系统管理员。</a:t>
            </a:r>
            <a:endParaRPr lang="en-US" altLang="zh-CN" sz="2400" kern="100" dirty="0">
              <a:solidFill>
                <a:srgbClr val="00000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本系统设计了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9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个类，其中有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个强枚举类型类，有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个小类，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个大类。</a:t>
            </a:r>
            <a:endParaRPr lang="en-US" altLang="zh-CN" sz="2400" kern="100" dirty="0">
              <a:solidFill>
                <a:srgbClr val="00000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个强枚举类型类分别用来表示用户权限，性别和当前用户所处界面状态。</a:t>
            </a:r>
            <a:endParaRPr lang="zh-CN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个小类分别用来表示一级二级收支项目，成员个人信息和成员收支信息。</a:t>
            </a:r>
            <a:endParaRPr lang="zh-CN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个大类分别掌管成员数据存储，成员数据管理和成员数据显示的功能。</a:t>
            </a:r>
            <a:endParaRPr lang="zh-CN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UI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部分根据功能划分为成员管理，密码服务和收支管理三大块</a:t>
            </a:r>
            <a:r>
              <a:rPr lang="zh-CN" altLang="en-US" sz="24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各个模块相互作用相互整合，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从而构成整个完整的系统。 </a:t>
            </a:r>
            <a:endParaRPr lang="zh-CN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5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22A-749E-455E-94E9-22E29C6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UML</a:t>
            </a:r>
            <a:r>
              <a:rPr lang="zh-CN" altLang="en-US" sz="5400" dirty="0"/>
              <a:t>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778CC1-1B17-4338-811E-5CFFA40BF2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460411"/>
            <a:ext cx="7315200" cy="19276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152A9D-7DAC-49A9-BC2C-74E0F7A9339F}"/>
              </a:ext>
            </a:extLst>
          </p:cNvPr>
          <p:cNvSpPr txBox="1"/>
          <p:nvPr/>
        </p:nvSpPr>
        <p:spPr>
          <a:xfrm>
            <a:off x="5792866" y="607800"/>
            <a:ext cx="3615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强枚举类型</a:t>
            </a:r>
            <a:endParaRPr lang="zh-CN" altLang="zh-CN" sz="4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22A-749E-455E-94E9-22E29C6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UML</a:t>
            </a:r>
            <a:r>
              <a:rPr lang="zh-CN" altLang="en-US" sz="5400" dirty="0"/>
              <a:t>类图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FF3B853-6DCD-4E2B-AF98-2B9175BD87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813" y="863600"/>
            <a:ext cx="6707050" cy="5121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152A9D-7DAC-49A9-BC2C-74E0F7A9339F}"/>
              </a:ext>
            </a:extLst>
          </p:cNvPr>
          <p:cNvSpPr txBox="1"/>
          <p:nvPr/>
        </p:nvSpPr>
        <p:spPr>
          <a:xfrm>
            <a:off x="6295786" y="0"/>
            <a:ext cx="1471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小类</a:t>
            </a:r>
            <a:endParaRPr lang="zh-CN" altLang="zh-CN" sz="4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0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22A-749E-455E-94E9-22E29C6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UML</a:t>
            </a:r>
            <a:r>
              <a:rPr lang="zh-CN" altLang="en-US" sz="5400" dirty="0"/>
              <a:t>类图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D7A99E7-10F7-450B-B002-860DED9525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81798"/>
            <a:ext cx="7315200" cy="38848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152A9D-7DAC-49A9-BC2C-74E0F7A9339F}"/>
              </a:ext>
            </a:extLst>
          </p:cNvPr>
          <p:cNvSpPr txBox="1"/>
          <p:nvPr/>
        </p:nvSpPr>
        <p:spPr>
          <a:xfrm>
            <a:off x="6864746" y="0"/>
            <a:ext cx="149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大类</a:t>
            </a:r>
            <a:endParaRPr lang="zh-CN" altLang="zh-CN" sz="4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8000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502</Words>
  <Application>Microsoft Office PowerPoint</Application>
  <PresentationFormat>宽屏</PresentationFormat>
  <Paragraphs>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幼圆</vt:lpstr>
      <vt:lpstr>Corbel</vt:lpstr>
      <vt:lpstr>Wingdings 2</vt:lpstr>
      <vt:lpstr>框架</vt:lpstr>
      <vt:lpstr>DOS Based 家庭财务管理系统</vt:lpstr>
      <vt:lpstr>大纲</vt:lpstr>
      <vt:lpstr>题目简介</vt:lpstr>
      <vt:lpstr>题目简介</vt:lpstr>
      <vt:lpstr>题目简介</vt:lpstr>
      <vt:lpstr>系统设计思路</vt:lpstr>
      <vt:lpstr>UML类图</vt:lpstr>
      <vt:lpstr>UML类图</vt:lpstr>
      <vt:lpstr>UML类图</vt:lpstr>
      <vt:lpstr>UML类图</vt:lpstr>
      <vt:lpstr>系统设计过程</vt:lpstr>
      <vt:lpstr>系统设计过程</vt:lpstr>
      <vt:lpstr>系统设计过程</vt:lpstr>
      <vt:lpstr>系统设计过程</vt:lpstr>
      <vt:lpstr>系统设计过程</vt:lpstr>
      <vt:lpstr>系统设计过程</vt:lpstr>
      <vt:lpstr>系统设计过程</vt:lpstr>
      <vt:lpstr>系统设计过程</vt:lpstr>
      <vt:lpstr>系统设计过程</vt:lpstr>
      <vt:lpstr>系统展示</vt:lpstr>
      <vt:lpstr>系统的优点</vt:lpstr>
      <vt:lpstr>系统的改进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Based 家庭财务管理系统</dc:title>
  <dc:creator>Cat Night</dc:creator>
  <cp:lastModifiedBy>PikaCat + +</cp:lastModifiedBy>
  <cp:revision>20</cp:revision>
  <dcterms:created xsi:type="dcterms:W3CDTF">2020-11-23T04:45:40Z</dcterms:created>
  <dcterms:modified xsi:type="dcterms:W3CDTF">2021-12-16T02:12:31Z</dcterms:modified>
</cp:coreProperties>
</file>