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4097-7CAC-4E4B-97BC-40E512CC93A3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8A2-5B96-4B29-A537-1CE8F2E48F61}" type="slidenum">
              <a:rPr lang="uk-UA" smtClean="0"/>
              <a:t>‹№›</a:t>
            </a:fld>
            <a:endParaRPr lang="uk-U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94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4097-7CAC-4E4B-97BC-40E512CC93A3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8A2-5B96-4B29-A537-1CE8F2E48F6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0038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4097-7CAC-4E4B-97BC-40E512CC93A3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8A2-5B96-4B29-A537-1CE8F2E48F6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7914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4097-7CAC-4E4B-97BC-40E512CC93A3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8A2-5B96-4B29-A537-1CE8F2E48F61}" type="slidenum">
              <a:rPr lang="uk-UA" smtClean="0"/>
              <a:t>‹№›</a:t>
            </a:fld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66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4097-7CAC-4E4B-97BC-40E512CC93A3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8A2-5B96-4B29-A537-1CE8F2E48F6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61732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4097-7CAC-4E4B-97BC-40E512CC93A3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8A2-5B96-4B29-A537-1CE8F2E48F61}" type="slidenum">
              <a:rPr lang="uk-UA" smtClean="0"/>
              <a:t>‹№›</a:t>
            </a:fld>
            <a:endParaRPr lang="uk-U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4975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4097-7CAC-4E4B-97BC-40E512CC93A3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8A2-5B96-4B29-A537-1CE8F2E48F6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33170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4097-7CAC-4E4B-97BC-40E512CC93A3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8A2-5B96-4B29-A537-1CE8F2E48F6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19014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4097-7CAC-4E4B-97BC-40E512CC93A3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8A2-5B96-4B29-A537-1CE8F2E48F6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756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4097-7CAC-4E4B-97BC-40E512CC93A3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8A2-5B96-4B29-A537-1CE8F2E48F6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885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4097-7CAC-4E4B-97BC-40E512CC93A3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8A2-5B96-4B29-A537-1CE8F2E48F6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5431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4097-7CAC-4E4B-97BC-40E512CC93A3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8A2-5B96-4B29-A537-1CE8F2E48F6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238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4097-7CAC-4E4B-97BC-40E512CC93A3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8A2-5B96-4B29-A537-1CE8F2E48F6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38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4097-7CAC-4E4B-97BC-40E512CC93A3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8A2-5B96-4B29-A537-1CE8F2E48F6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544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4097-7CAC-4E4B-97BC-40E512CC93A3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8A2-5B96-4B29-A537-1CE8F2E48F6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281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4097-7CAC-4E4B-97BC-40E512CC93A3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8A2-5B96-4B29-A537-1CE8F2E48F6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892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4097-7CAC-4E4B-97BC-40E512CC93A3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8A2-5B96-4B29-A537-1CE8F2E48F6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0344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0F94097-7CAC-4E4B-97BC-40E512CC93A3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E98E8A2-5B96-4B29-A537-1CE8F2E48F6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42816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BlZUFk3M2WI5bR4GxqCO4Dx37DZJsCKWNvUJM9darSo/ed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Презентація</a:t>
            </a:r>
            <a:br>
              <a:rPr lang="uk-UA" dirty="0" smtClean="0"/>
            </a:br>
            <a:r>
              <a:rPr lang="uk-UA" dirty="0" smtClean="0"/>
              <a:t>на тему:</a:t>
            </a:r>
            <a:br>
              <a:rPr lang="uk-UA" dirty="0" smtClean="0"/>
            </a:br>
            <a:r>
              <a:rPr lang="uk-UA" dirty="0" smtClean="0"/>
              <a:t>«</a:t>
            </a:r>
            <a:r>
              <a:rPr lang="ru-RU" dirty="0" smtClean="0"/>
              <a:t>Правила </a:t>
            </a:r>
            <a:r>
              <a:rPr lang="ru-RU" dirty="0" err="1"/>
              <a:t>безпеки</a:t>
            </a:r>
            <a:r>
              <a:rPr lang="ru-RU" dirty="0"/>
              <a:t> та </a:t>
            </a:r>
            <a:r>
              <a:rPr lang="ru-RU" dirty="0" err="1" smtClean="0"/>
              <a:t>етикету</a:t>
            </a:r>
            <a:r>
              <a:rPr lang="ru-RU" dirty="0" smtClean="0"/>
              <a:t> </a:t>
            </a:r>
            <a:r>
              <a:rPr lang="ru-RU" dirty="0" err="1"/>
              <a:t>електронного</a:t>
            </a:r>
            <a:r>
              <a:rPr lang="ru-RU" dirty="0"/>
              <a:t> </a:t>
            </a:r>
            <a:r>
              <a:rPr lang="ru-RU" dirty="0" err="1" smtClean="0"/>
              <a:t>листування</a:t>
            </a:r>
            <a:r>
              <a:rPr lang="ru-RU" dirty="0" smtClean="0"/>
              <a:t>»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5317758" y="5655083"/>
            <a:ext cx="6400800" cy="1947333"/>
          </a:xfrm>
        </p:spPr>
        <p:txBody>
          <a:bodyPr/>
          <a:lstStyle/>
          <a:p>
            <a:pPr algn="r"/>
            <a:r>
              <a:rPr lang="uk-UA" dirty="0" smtClean="0"/>
              <a:t>Виконав</a:t>
            </a:r>
          </a:p>
          <a:p>
            <a:pPr algn="r"/>
            <a:r>
              <a:rPr lang="uk-UA" dirty="0" smtClean="0"/>
              <a:t>Дубчак Олександр</a:t>
            </a:r>
            <a:endParaRPr lang="uk-UA" dirty="0"/>
          </a:p>
        </p:txBody>
      </p:sp>
      <p:pic>
        <p:nvPicPr>
          <p:cNvPr id="1026" name="Picture 2" descr="Результат пошуку зображень за запитом &quot;Правила безпеки та та етикету електронного листування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3340222"/>
            <a:ext cx="38100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06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Електронна</a:t>
            </a:r>
            <a:r>
              <a:rPr lang="ru-RU" dirty="0"/>
              <a:t> </a:t>
            </a:r>
            <a:r>
              <a:rPr lang="ru-RU" dirty="0" err="1"/>
              <a:t>пошта</a:t>
            </a:r>
            <a:r>
              <a:rPr lang="ru-RU" dirty="0"/>
              <a:t> - </a:t>
            </a:r>
            <a:r>
              <a:rPr lang="ru-RU" dirty="0" err="1"/>
              <a:t>засіб</a:t>
            </a:r>
            <a:r>
              <a:rPr lang="ru-RU" dirty="0"/>
              <a:t> </a:t>
            </a:r>
            <a:r>
              <a:rPr lang="ru-RU" dirty="0" err="1"/>
              <a:t>спілкування</a:t>
            </a:r>
            <a:r>
              <a:rPr lang="ru-RU" dirty="0"/>
              <a:t> людей, тому вона </a:t>
            </a:r>
            <a:r>
              <a:rPr lang="ru-RU" dirty="0" err="1"/>
              <a:t>передбачає</a:t>
            </a:r>
            <a:r>
              <a:rPr lang="ru-RU" dirty="0"/>
              <a:t> </a:t>
            </a:r>
            <a:r>
              <a:rPr lang="ru-RU" dirty="0" err="1"/>
              <a:t>дотримання</a:t>
            </a:r>
            <a:r>
              <a:rPr lang="ru-RU" dirty="0"/>
              <a:t> </a:t>
            </a:r>
            <a:r>
              <a:rPr lang="ru-RU" dirty="0" err="1"/>
              <a:t>певних</a:t>
            </a:r>
            <a:r>
              <a:rPr lang="ru-RU" dirty="0"/>
              <a:t> правил </a:t>
            </a:r>
            <a:r>
              <a:rPr lang="ru-RU" dirty="0" err="1"/>
              <a:t>ввічливості</a:t>
            </a:r>
            <a:r>
              <a:rPr lang="ru-RU" dirty="0" smtClean="0"/>
              <a:t>.</a:t>
            </a:r>
            <a:endParaRPr lang="uk-UA" dirty="0"/>
          </a:p>
        </p:txBody>
      </p:sp>
      <p:pic>
        <p:nvPicPr>
          <p:cNvPr id="2050" name="Picture 2" descr="Результат пошуку зображень за запитом &quot;Правила безпеки та та етикету електронного листування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889" y="3310057"/>
            <a:ext cx="3150333" cy="31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Результат пошуку зображень за запитом &quot;Правила безпеки та та етикету електронного листування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45" y="3310057"/>
            <a:ext cx="3383184" cy="31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05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0" y="-87923"/>
            <a:ext cx="8534400" cy="3615267"/>
          </a:xfrm>
        </p:spPr>
        <p:txBody>
          <a:bodyPr/>
          <a:lstStyle/>
          <a:p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Деякі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 з них не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відрізняються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від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загальноприйнятих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 норм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людського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спілкування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: </a:t>
            </a:r>
            <a:endParaRPr lang="uk-UA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74" name="Picture 2" descr="Результат пошуку зображень за запитом &quot;Правила безпеки та та етикету електронного листування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58" y="2344207"/>
            <a:ext cx="44862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Пов’язане зображенн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058" y="3527344"/>
            <a:ext cx="46767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619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809627" y="2963008"/>
            <a:ext cx="8534400" cy="1591408"/>
          </a:xfrm>
        </p:spPr>
        <p:txBody>
          <a:bodyPr>
            <a:noAutofit/>
          </a:bodyPr>
          <a:lstStyle/>
          <a:p>
            <a:pPr fontAlgn="base"/>
            <a:r>
              <a:rPr lang="ru-RU" sz="1500" i="1" dirty="0" err="1">
                <a:solidFill>
                  <a:srgbClr val="FF0000"/>
                </a:solidFill>
              </a:rPr>
              <a:t>П</a:t>
            </a:r>
            <a:r>
              <a:rPr lang="ru-RU" sz="1500" i="1" dirty="0" err="1" smtClean="0">
                <a:solidFill>
                  <a:srgbClr val="FF0000"/>
                </a:solidFill>
              </a:rPr>
              <a:t>очинати</a:t>
            </a:r>
            <a:r>
              <a:rPr lang="ru-RU" sz="1500" i="1" dirty="0" smtClean="0">
                <a:solidFill>
                  <a:srgbClr val="FF0000"/>
                </a:solidFill>
              </a:rPr>
              <a:t> </a:t>
            </a:r>
            <a:r>
              <a:rPr lang="ru-RU" sz="1500" i="1" dirty="0">
                <a:solidFill>
                  <a:srgbClr val="FF0000"/>
                </a:solidFill>
              </a:rPr>
              <a:t>текст листа </a:t>
            </a:r>
            <a:r>
              <a:rPr lang="ru-RU" sz="1500" i="1" dirty="0" err="1">
                <a:solidFill>
                  <a:srgbClr val="FF0000"/>
                </a:solidFill>
              </a:rPr>
              <a:t>слід</a:t>
            </a:r>
            <a:r>
              <a:rPr lang="ru-RU" sz="1500" i="1" dirty="0">
                <a:solidFill>
                  <a:srgbClr val="FF0000"/>
                </a:solidFill>
              </a:rPr>
              <a:t> з </a:t>
            </a:r>
            <a:r>
              <a:rPr lang="ru-RU" sz="1500" i="1" dirty="0" err="1">
                <a:solidFill>
                  <a:srgbClr val="FF0000"/>
                </a:solidFill>
              </a:rPr>
              <a:t>привітання</a:t>
            </a:r>
            <a:r>
              <a:rPr lang="ru-RU" sz="1500" i="1" dirty="0">
                <a:solidFill>
                  <a:srgbClr val="FF0000"/>
                </a:solidFill>
              </a:rPr>
              <a:t>, </a:t>
            </a:r>
            <a:r>
              <a:rPr lang="ru-RU" sz="1500" i="1" dirty="0" err="1">
                <a:solidFill>
                  <a:srgbClr val="FF0000"/>
                </a:solidFill>
              </a:rPr>
              <a:t>завершувати</a:t>
            </a:r>
            <a:r>
              <a:rPr lang="ru-RU" sz="1500" i="1" dirty="0">
                <a:solidFill>
                  <a:srgbClr val="FF0000"/>
                </a:solidFill>
              </a:rPr>
              <a:t> </a:t>
            </a:r>
            <a:r>
              <a:rPr lang="ru-RU" sz="1500" i="1" dirty="0" err="1">
                <a:solidFill>
                  <a:srgbClr val="FF0000"/>
                </a:solidFill>
              </a:rPr>
              <a:t>підписом</a:t>
            </a:r>
            <a:r>
              <a:rPr lang="ru-RU" sz="1500" i="1" dirty="0">
                <a:solidFill>
                  <a:srgbClr val="FF0000"/>
                </a:solidFill>
              </a:rPr>
              <a:t>;            </a:t>
            </a:r>
          </a:p>
          <a:p>
            <a:pPr fontAlgn="base"/>
            <a:r>
              <a:rPr lang="ru-RU" sz="1500" i="1" dirty="0" err="1">
                <a:solidFill>
                  <a:srgbClr val="FF0000"/>
                </a:solidFill>
              </a:rPr>
              <a:t>якщо</a:t>
            </a:r>
            <a:r>
              <a:rPr lang="ru-RU" sz="1500" i="1" dirty="0">
                <a:solidFill>
                  <a:srgbClr val="FF0000"/>
                </a:solidFill>
              </a:rPr>
              <a:t> </a:t>
            </a:r>
            <a:r>
              <a:rPr lang="ru-RU" sz="1500" i="1" dirty="0" err="1">
                <a:solidFill>
                  <a:srgbClr val="FF0000"/>
                </a:solidFill>
              </a:rPr>
              <a:t>звертаєтеся</a:t>
            </a:r>
            <a:r>
              <a:rPr lang="ru-RU" sz="1500" i="1" dirty="0">
                <a:solidFill>
                  <a:srgbClr val="FF0000"/>
                </a:solidFill>
              </a:rPr>
              <a:t> до </a:t>
            </a:r>
            <a:r>
              <a:rPr lang="ru-RU" sz="1500" i="1" dirty="0" err="1">
                <a:solidFill>
                  <a:srgbClr val="FF0000"/>
                </a:solidFill>
              </a:rPr>
              <a:t>людини</a:t>
            </a:r>
            <a:r>
              <a:rPr lang="ru-RU" sz="1500" i="1" dirty="0">
                <a:solidFill>
                  <a:srgbClr val="FF0000"/>
                </a:solidFill>
              </a:rPr>
              <a:t>, з </a:t>
            </a:r>
            <a:r>
              <a:rPr lang="ru-RU" sz="1500" i="1" dirty="0" err="1">
                <a:solidFill>
                  <a:srgbClr val="FF0000"/>
                </a:solidFill>
              </a:rPr>
              <a:t>якою</a:t>
            </a:r>
            <a:r>
              <a:rPr lang="ru-RU" sz="1500" i="1" dirty="0">
                <a:solidFill>
                  <a:srgbClr val="FF0000"/>
                </a:solidFill>
              </a:rPr>
              <a:t> </a:t>
            </a:r>
            <a:r>
              <a:rPr lang="ru-RU" sz="1500" i="1" dirty="0" err="1">
                <a:solidFill>
                  <a:srgbClr val="FF0000"/>
                </a:solidFill>
              </a:rPr>
              <a:t>ви</a:t>
            </a:r>
            <a:r>
              <a:rPr lang="ru-RU" sz="1500" i="1" dirty="0">
                <a:solidFill>
                  <a:srgbClr val="FF0000"/>
                </a:solidFill>
              </a:rPr>
              <a:t> </a:t>
            </a:r>
            <a:r>
              <a:rPr lang="ru-RU" sz="1500" i="1" dirty="0" err="1">
                <a:solidFill>
                  <a:srgbClr val="FF0000"/>
                </a:solidFill>
              </a:rPr>
              <a:t>особисто</a:t>
            </a:r>
            <a:r>
              <a:rPr lang="ru-RU" sz="1500" i="1" dirty="0">
                <a:solidFill>
                  <a:srgbClr val="FF0000"/>
                </a:solidFill>
              </a:rPr>
              <a:t> не </a:t>
            </a:r>
            <a:r>
              <a:rPr lang="ru-RU" sz="1500" i="1" dirty="0" err="1">
                <a:solidFill>
                  <a:srgbClr val="FF0000"/>
                </a:solidFill>
              </a:rPr>
              <a:t>знайомі</a:t>
            </a:r>
            <a:r>
              <a:rPr lang="ru-RU" sz="1500" i="1" dirty="0">
                <a:solidFill>
                  <a:srgbClr val="FF0000"/>
                </a:solidFill>
              </a:rPr>
              <a:t>, </a:t>
            </a:r>
            <a:r>
              <a:rPr lang="ru-RU" sz="1500" i="1" dirty="0" err="1">
                <a:solidFill>
                  <a:srgbClr val="FF0000"/>
                </a:solidFill>
              </a:rPr>
              <a:t>називайте</a:t>
            </a:r>
            <a:r>
              <a:rPr lang="ru-RU" sz="1500" i="1" dirty="0">
                <a:solidFill>
                  <a:srgbClr val="FF0000"/>
                </a:solidFill>
              </a:rPr>
              <a:t> себе;</a:t>
            </a:r>
          </a:p>
          <a:p>
            <a:pPr fontAlgn="base"/>
            <a:r>
              <a:rPr lang="ru-RU" sz="1500" i="1" dirty="0">
                <a:solidFill>
                  <a:srgbClr val="FF0000"/>
                </a:solidFill>
              </a:rPr>
              <a:t>не забудьте </a:t>
            </a:r>
            <a:r>
              <a:rPr lang="ru-RU" sz="1500" i="1" dirty="0" err="1">
                <a:solidFill>
                  <a:srgbClr val="FF0000"/>
                </a:solidFill>
              </a:rPr>
              <a:t>вжити</a:t>
            </a:r>
            <a:r>
              <a:rPr lang="ru-RU" sz="1500" i="1" dirty="0">
                <a:solidFill>
                  <a:srgbClr val="FF0000"/>
                </a:solidFill>
              </a:rPr>
              <a:t> слова «будь ласка», </a:t>
            </a:r>
            <a:r>
              <a:rPr lang="ru-RU" sz="1500" i="1" dirty="0" err="1">
                <a:solidFill>
                  <a:srgbClr val="FF0000"/>
                </a:solidFill>
              </a:rPr>
              <a:t>якщо</a:t>
            </a:r>
            <a:r>
              <a:rPr lang="ru-RU" sz="1500" i="1" dirty="0">
                <a:solidFill>
                  <a:srgbClr val="FF0000"/>
                </a:solidFill>
              </a:rPr>
              <a:t> </a:t>
            </a:r>
            <a:r>
              <a:rPr lang="ru-RU" sz="1500" i="1" dirty="0" err="1">
                <a:solidFill>
                  <a:srgbClr val="FF0000"/>
                </a:solidFill>
              </a:rPr>
              <a:t>звертаєтеся</a:t>
            </a:r>
            <a:r>
              <a:rPr lang="ru-RU" sz="1500" i="1" dirty="0">
                <a:solidFill>
                  <a:srgbClr val="FF0000"/>
                </a:solidFill>
              </a:rPr>
              <a:t> до кого-</a:t>
            </a:r>
            <a:r>
              <a:rPr lang="ru-RU" sz="1500" i="1" dirty="0" err="1">
                <a:solidFill>
                  <a:srgbClr val="FF0000"/>
                </a:solidFill>
              </a:rPr>
              <a:t>небудь</a:t>
            </a:r>
            <a:r>
              <a:rPr lang="ru-RU" sz="1500" i="1" dirty="0">
                <a:solidFill>
                  <a:srgbClr val="FF0000"/>
                </a:solidFill>
              </a:rPr>
              <a:t> з </a:t>
            </a:r>
            <a:r>
              <a:rPr lang="ru-RU" sz="1500" i="1" dirty="0" err="1">
                <a:solidFill>
                  <a:srgbClr val="FF0000"/>
                </a:solidFill>
              </a:rPr>
              <a:t>проханням</a:t>
            </a:r>
            <a:r>
              <a:rPr lang="ru-RU" sz="1500" i="1" dirty="0">
                <a:solidFill>
                  <a:srgbClr val="FF0000"/>
                </a:solidFill>
              </a:rPr>
              <a:t>;</a:t>
            </a:r>
          </a:p>
          <a:p>
            <a:pPr fontAlgn="base"/>
            <a:r>
              <a:rPr lang="ru-RU" sz="1500" i="1" dirty="0" err="1">
                <a:solidFill>
                  <a:srgbClr val="FF0000"/>
                </a:solidFill>
              </a:rPr>
              <a:t>подякуйте</a:t>
            </a:r>
            <a:r>
              <a:rPr lang="ru-RU" sz="1500" i="1" dirty="0">
                <a:solidFill>
                  <a:srgbClr val="FF0000"/>
                </a:solidFill>
              </a:rPr>
              <a:t>, </a:t>
            </a:r>
            <a:r>
              <a:rPr lang="ru-RU" sz="1500" i="1" dirty="0" err="1">
                <a:solidFill>
                  <a:srgbClr val="FF0000"/>
                </a:solidFill>
              </a:rPr>
              <a:t>якщо</a:t>
            </a:r>
            <a:r>
              <a:rPr lang="ru-RU" sz="1500" i="1" dirty="0">
                <a:solidFill>
                  <a:srgbClr val="FF0000"/>
                </a:solidFill>
              </a:rPr>
              <a:t> </a:t>
            </a:r>
            <a:r>
              <a:rPr lang="ru-RU" sz="1500" i="1" dirty="0" err="1">
                <a:solidFill>
                  <a:srgbClr val="FF0000"/>
                </a:solidFill>
              </a:rPr>
              <a:t>хтось</a:t>
            </a:r>
            <a:r>
              <a:rPr lang="ru-RU" sz="1500" i="1" dirty="0">
                <a:solidFill>
                  <a:srgbClr val="FF0000"/>
                </a:solidFill>
              </a:rPr>
              <a:t> </a:t>
            </a:r>
            <a:r>
              <a:rPr lang="ru-RU" sz="1500" i="1" dirty="0" err="1">
                <a:solidFill>
                  <a:srgbClr val="FF0000"/>
                </a:solidFill>
              </a:rPr>
              <a:t>допомагає</a:t>
            </a:r>
            <a:r>
              <a:rPr lang="ru-RU" sz="1500" i="1" dirty="0">
                <a:solidFill>
                  <a:srgbClr val="FF0000"/>
                </a:solidFill>
              </a:rPr>
              <a:t> вам;</a:t>
            </a:r>
          </a:p>
          <a:p>
            <a:pPr fontAlgn="base"/>
            <a:r>
              <a:rPr lang="ru-RU" sz="1500" i="1" dirty="0" err="1">
                <a:solidFill>
                  <a:srgbClr val="FF0000"/>
                </a:solidFill>
              </a:rPr>
              <a:t>слідкуйте</a:t>
            </a:r>
            <a:r>
              <a:rPr lang="ru-RU" sz="1500" i="1" dirty="0">
                <a:solidFill>
                  <a:srgbClr val="FF0000"/>
                </a:solidFill>
              </a:rPr>
              <a:t> за тоном </a:t>
            </a:r>
            <a:r>
              <a:rPr lang="ru-RU" sz="1500" i="1" dirty="0" err="1">
                <a:solidFill>
                  <a:srgbClr val="FF0000"/>
                </a:solidFill>
              </a:rPr>
              <a:t>вашого</a:t>
            </a:r>
            <a:r>
              <a:rPr lang="ru-RU" sz="1500" i="1" dirty="0">
                <a:solidFill>
                  <a:srgbClr val="FF0000"/>
                </a:solidFill>
              </a:rPr>
              <a:t> листа, </a:t>
            </a:r>
            <a:r>
              <a:rPr lang="ru-RU" sz="1500" i="1" dirty="0" err="1">
                <a:solidFill>
                  <a:srgbClr val="FF0000"/>
                </a:solidFill>
              </a:rPr>
              <a:t>намагайтеся</a:t>
            </a:r>
            <a:r>
              <a:rPr lang="ru-RU" sz="1500" i="1" dirty="0">
                <a:solidFill>
                  <a:srgbClr val="FF0000"/>
                </a:solidFill>
              </a:rPr>
              <a:t> </a:t>
            </a:r>
            <a:r>
              <a:rPr lang="ru-RU" sz="1500" i="1" dirty="0" err="1">
                <a:solidFill>
                  <a:srgbClr val="FF0000"/>
                </a:solidFill>
              </a:rPr>
              <a:t>уникати</a:t>
            </a:r>
            <a:r>
              <a:rPr lang="ru-RU" sz="1500" i="1" dirty="0">
                <a:solidFill>
                  <a:srgbClr val="FF0000"/>
                </a:solidFill>
              </a:rPr>
              <a:t> фраз, </a:t>
            </a:r>
            <a:r>
              <a:rPr lang="ru-RU" sz="1500" i="1" dirty="0" err="1">
                <a:solidFill>
                  <a:srgbClr val="FF0000"/>
                </a:solidFill>
              </a:rPr>
              <a:t>що</a:t>
            </a:r>
            <a:r>
              <a:rPr lang="ru-RU" sz="1500" i="1" dirty="0">
                <a:solidFill>
                  <a:srgbClr val="FF0000"/>
                </a:solidFill>
              </a:rPr>
              <a:t> </a:t>
            </a:r>
            <a:r>
              <a:rPr lang="ru-RU" sz="1500" i="1" dirty="0" err="1">
                <a:solidFill>
                  <a:srgbClr val="FF0000"/>
                </a:solidFill>
              </a:rPr>
              <a:t>можуть</a:t>
            </a:r>
            <a:r>
              <a:rPr lang="ru-RU" sz="1500" i="1" dirty="0">
                <a:solidFill>
                  <a:srgbClr val="FF0000"/>
                </a:solidFill>
              </a:rPr>
              <a:t> стати причиною </a:t>
            </a:r>
            <a:r>
              <a:rPr lang="ru-RU" sz="1500" i="1" dirty="0" err="1">
                <a:solidFill>
                  <a:srgbClr val="FF0000"/>
                </a:solidFill>
              </a:rPr>
              <a:t>конфлікту</a:t>
            </a:r>
            <a:r>
              <a:rPr lang="ru-RU" sz="1500" i="1" dirty="0">
                <a:solidFill>
                  <a:srgbClr val="FF0000"/>
                </a:solidFill>
              </a:rPr>
              <a:t> на </a:t>
            </a:r>
            <a:r>
              <a:rPr lang="ru-RU" sz="1500" i="1" dirty="0" err="1">
                <a:solidFill>
                  <a:srgbClr val="FF0000"/>
                </a:solidFill>
              </a:rPr>
              <a:t>релігійній</a:t>
            </a:r>
            <a:r>
              <a:rPr lang="ru-RU" sz="1500" i="1" dirty="0">
                <a:solidFill>
                  <a:srgbClr val="FF0000"/>
                </a:solidFill>
              </a:rPr>
              <a:t>, </a:t>
            </a:r>
            <a:r>
              <a:rPr lang="ru-RU" sz="1500" i="1" dirty="0" err="1">
                <a:solidFill>
                  <a:srgbClr val="FF0000"/>
                </a:solidFill>
              </a:rPr>
              <a:t>расовій</a:t>
            </a:r>
            <a:r>
              <a:rPr lang="ru-RU" sz="1500" i="1" dirty="0">
                <a:solidFill>
                  <a:srgbClr val="FF0000"/>
                </a:solidFill>
              </a:rPr>
              <a:t>, </a:t>
            </a:r>
            <a:r>
              <a:rPr lang="ru-RU" sz="1500" i="1" dirty="0" err="1">
                <a:solidFill>
                  <a:srgbClr val="FF0000"/>
                </a:solidFill>
              </a:rPr>
              <a:t>політичній</a:t>
            </a:r>
            <a:r>
              <a:rPr lang="ru-RU" sz="1500" i="1" dirty="0">
                <a:solidFill>
                  <a:srgbClr val="FF0000"/>
                </a:solidFill>
              </a:rPr>
              <a:t> </a:t>
            </a:r>
            <a:r>
              <a:rPr lang="ru-RU" sz="1500" i="1" dirty="0" err="1">
                <a:solidFill>
                  <a:srgbClr val="FF0000"/>
                </a:solidFill>
              </a:rPr>
              <a:t>чи</a:t>
            </a:r>
            <a:r>
              <a:rPr lang="ru-RU" sz="1500" i="1" dirty="0">
                <a:solidFill>
                  <a:srgbClr val="FF0000"/>
                </a:solidFill>
              </a:rPr>
              <a:t> </a:t>
            </a:r>
            <a:r>
              <a:rPr lang="ru-RU" sz="1500" i="1" dirty="0" err="1">
                <a:solidFill>
                  <a:srgbClr val="FF0000"/>
                </a:solidFill>
              </a:rPr>
              <a:t>іншій</a:t>
            </a:r>
            <a:r>
              <a:rPr lang="ru-RU" sz="1500" i="1" dirty="0">
                <a:solidFill>
                  <a:srgbClr val="FF0000"/>
                </a:solidFill>
              </a:rPr>
              <a:t> </a:t>
            </a:r>
            <a:r>
              <a:rPr lang="ru-RU" sz="1500" i="1" dirty="0" err="1">
                <a:solidFill>
                  <a:srgbClr val="FF0000"/>
                </a:solidFill>
              </a:rPr>
              <a:t>основі</a:t>
            </a:r>
            <a:r>
              <a:rPr lang="ru-RU" sz="1500" i="1" dirty="0">
                <a:solidFill>
                  <a:srgbClr val="FF0000"/>
                </a:solidFill>
              </a:rPr>
              <a:t>;</a:t>
            </a:r>
          </a:p>
          <a:p>
            <a:pPr fontAlgn="base"/>
            <a:r>
              <a:rPr lang="ru-RU" sz="1500" i="1" dirty="0">
                <a:solidFill>
                  <a:srgbClr val="FF0000"/>
                </a:solidFill>
              </a:rPr>
              <a:t>не </a:t>
            </a:r>
            <a:r>
              <a:rPr lang="ru-RU" sz="1500" i="1" dirty="0" err="1">
                <a:solidFill>
                  <a:srgbClr val="FF0000"/>
                </a:solidFill>
              </a:rPr>
              <a:t>надсилайте</a:t>
            </a:r>
            <a:r>
              <a:rPr lang="ru-RU" sz="1500" i="1" dirty="0">
                <a:solidFill>
                  <a:srgbClr val="FF0000"/>
                </a:solidFill>
              </a:rPr>
              <a:t> в листах </a:t>
            </a:r>
            <a:r>
              <a:rPr lang="ru-RU" sz="1500" i="1" dirty="0" err="1">
                <a:solidFill>
                  <a:srgbClr val="FF0000"/>
                </a:solidFill>
              </a:rPr>
              <a:t>неперевірені</a:t>
            </a:r>
            <a:r>
              <a:rPr lang="ru-RU" sz="1500" i="1" dirty="0">
                <a:solidFill>
                  <a:srgbClr val="FF0000"/>
                </a:solidFill>
              </a:rPr>
              <a:t> </a:t>
            </a:r>
            <a:r>
              <a:rPr lang="ru-RU" sz="1500" i="1" dirty="0" err="1">
                <a:solidFill>
                  <a:srgbClr val="FF0000"/>
                </a:solidFill>
              </a:rPr>
              <a:t>дані</a:t>
            </a:r>
            <a:r>
              <a:rPr lang="ru-RU" sz="1500" i="1" dirty="0">
                <a:solidFill>
                  <a:srgbClr val="FF0000"/>
                </a:solidFill>
              </a:rPr>
              <a:t> без </a:t>
            </a:r>
            <a:r>
              <a:rPr lang="ru-RU" sz="1500" i="1" dirty="0" err="1">
                <a:solidFill>
                  <a:srgbClr val="FF0000"/>
                </a:solidFill>
              </a:rPr>
              <a:t>посилання</a:t>
            </a:r>
            <a:r>
              <a:rPr lang="ru-RU" sz="1500" i="1" dirty="0">
                <a:solidFill>
                  <a:srgbClr val="FF0000"/>
                </a:solidFill>
              </a:rPr>
              <a:t> на </a:t>
            </a:r>
            <a:r>
              <a:rPr lang="ru-RU" sz="1500" i="1" dirty="0" err="1">
                <a:solidFill>
                  <a:srgbClr val="FF0000"/>
                </a:solidFill>
              </a:rPr>
              <a:t>їхнє</a:t>
            </a:r>
            <a:r>
              <a:rPr lang="ru-RU" sz="1500" i="1" dirty="0">
                <a:solidFill>
                  <a:srgbClr val="FF0000"/>
                </a:solidFill>
              </a:rPr>
              <a:t> </a:t>
            </a:r>
            <a:r>
              <a:rPr lang="ru-RU" sz="1500" i="1" dirty="0" err="1">
                <a:solidFill>
                  <a:srgbClr val="FF0000"/>
                </a:solidFill>
              </a:rPr>
              <a:t>джерело</a:t>
            </a:r>
            <a:r>
              <a:rPr lang="ru-RU" sz="1500" i="1" dirty="0">
                <a:solidFill>
                  <a:srgbClr val="FF0000"/>
                </a:solidFill>
              </a:rPr>
              <a:t>;</a:t>
            </a:r>
          </a:p>
          <a:p>
            <a:pPr fontAlgn="base"/>
            <a:r>
              <a:rPr lang="ru-RU" sz="1500" i="1" dirty="0" err="1">
                <a:solidFill>
                  <a:srgbClr val="FF0000"/>
                </a:solidFill>
              </a:rPr>
              <a:t>намагайтеся</a:t>
            </a:r>
            <a:r>
              <a:rPr lang="ru-RU" sz="1500" i="1" dirty="0">
                <a:solidFill>
                  <a:srgbClr val="FF0000"/>
                </a:solidFill>
              </a:rPr>
              <a:t> не </a:t>
            </a:r>
            <a:r>
              <a:rPr lang="ru-RU" sz="1500" i="1" dirty="0" err="1">
                <a:solidFill>
                  <a:srgbClr val="FF0000"/>
                </a:solidFill>
              </a:rPr>
              <a:t>допускати</a:t>
            </a:r>
            <a:r>
              <a:rPr lang="ru-RU" sz="1500" i="1" dirty="0">
                <a:solidFill>
                  <a:srgbClr val="FF0000"/>
                </a:solidFill>
              </a:rPr>
              <a:t> </a:t>
            </a:r>
            <a:r>
              <a:rPr lang="ru-RU" sz="1500" i="1" dirty="0" err="1">
                <a:solidFill>
                  <a:srgbClr val="FF0000"/>
                </a:solidFill>
              </a:rPr>
              <a:t>граматичних</a:t>
            </a:r>
            <a:r>
              <a:rPr lang="ru-RU" sz="1500" i="1" dirty="0">
                <a:solidFill>
                  <a:srgbClr val="FF0000"/>
                </a:solidFill>
              </a:rPr>
              <a:t> </a:t>
            </a:r>
            <a:r>
              <a:rPr lang="ru-RU" sz="1500" i="1" dirty="0" err="1">
                <a:solidFill>
                  <a:srgbClr val="FF0000"/>
                </a:solidFill>
              </a:rPr>
              <a:t>помилок</a:t>
            </a:r>
            <a:r>
              <a:rPr lang="ru-RU" sz="1500" i="1" dirty="0">
                <a:solidFill>
                  <a:srgbClr val="FF0000"/>
                </a:solidFill>
              </a:rPr>
              <a:t>, </a:t>
            </a:r>
            <a:r>
              <a:rPr lang="ru-RU" sz="1500" i="1" dirty="0" err="1">
                <a:solidFill>
                  <a:srgbClr val="FF0000"/>
                </a:solidFill>
              </a:rPr>
              <a:t>використовуйте</a:t>
            </a:r>
            <a:r>
              <a:rPr lang="ru-RU" sz="1500" i="1" dirty="0">
                <a:solidFill>
                  <a:srgbClr val="FF0000"/>
                </a:solidFill>
              </a:rPr>
              <a:t>  </a:t>
            </a:r>
            <a:r>
              <a:rPr lang="ru-RU" sz="1500" i="1" dirty="0" err="1">
                <a:solidFill>
                  <a:srgbClr val="FF0000"/>
                </a:solidFill>
              </a:rPr>
              <a:t>засоби</a:t>
            </a:r>
            <a:r>
              <a:rPr lang="ru-RU" sz="1500" i="1" dirty="0">
                <a:solidFill>
                  <a:srgbClr val="FF0000"/>
                </a:solidFill>
              </a:rPr>
              <a:t> </a:t>
            </a:r>
            <a:r>
              <a:rPr lang="ru-RU" sz="1500" i="1" dirty="0" err="1">
                <a:solidFill>
                  <a:srgbClr val="FF0000"/>
                </a:solidFill>
              </a:rPr>
              <a:t>перевірки</a:t>
            </a:r>
            <a:r>
              <a:rPr lang="ru-RU" sz="1500" i="1" dirty="0">
                <a:solidFill>
                  <a:srgbClr val="FF0000"/>
                </a:solidFill>
              </a:rPr>
              <a:t> </a:t>
            </a:r>
            <a:r>
              <a:rPr lang="ru-RU" sz="1500" i="1" dirty="0" err="1">
                <a:solidFill>
                  <a:srgbClr val="FF0000"/>
                </a:solidFill>
              </a:rPr>
              <a:t>орфографії</a:t>
            </a:r>
            <a:r>
              <a:rPr lang="ru-RU" sz="1500" i="1" dirty="0">
                <a:solidFill>
                  <a:srgbClr val="FF0000"/>
                </a:solidFill>
              </a:rPr>
              <a:t>, </a:t>
            </a:r>
            <a:r>
              <a:rPr lang="ru-RU" sz="1500" i="1" dirty="0" err="1">
                <a:solidFill>
                  <a:srgbClr val="FF0000"/>
                </a:solidFill>
              </a:rPr>
              <a:t>надані</a:t>
            </a:r>
            <a:r>
              <a:rPr lang="ru-RU" sz="1500" i="1" dirty="0">
                <a:solidFill>
                  <a:srgbClr val="FF0000"/>
                </a:solidFill>
              </a:rPr>
              <a:t> </a:t>
            </a:r>
            <a:r>
              <a:rPr lang="ru-RU" sz="1500" i="1" dirty="0" err="1">
                <a:solidFill>
                  <a:srgbClr val="FF0000"/>
                </a:solidFill>
              </a:rPr>
              <a:t>поштовою</a:t>
            </a:r>
            <a:r>
              <a:rPr lang="ru-RU" sz="1500" i="1" dirty="0">
                <a:solidFill>
                  <a:srgbClr val="FF0000"/>
                </a:solidFill>
              </a:rPr>
              <a:t> службою.</a:t>
            </a:r>
          </a:p>
          <a:p>
            <a:pPr fontAlgn="base"/>
            <a:r>
              <a:rPr lang="ru-RU" sz="1500" i="1" dirty="0" err="1">
                <a:solidFill>
                  <a:srgbClr val="FF0000"/>
                </a:solidFill>
              </a:rPr>
              <a:t>зазначайте</a:t>
            </a:r>
            <a:r>
              <a:rPr lang="ru-RU" sz="1500" i="1" dirty="0">
                <a:solidFill>
                  <a:srgbClr val="FF0000"/>
                </a:solidFill>
              </a:rPr>
              <a:t> тему </a:t>
            </a:r>
            <a:r>
              <a:rPr lang="ru-RU" sz="1500" i="1" dirty="0" err="1">
                <a:solidFill>
                  <a:srgbClr val="FF0000"/>
                </a:solidFill>
              </a:rPr>
              <a:t>свого</a:t>
            </a:r>
            <a:r>
              <a:rPr lang="ru-RU" sz="1500" i="1" dirty="0">
                <a:solidFill>
                  <a:srgbClr val="FF0000"/>
                </a:solidFill>
              </a:rPr>
              <a:t> листа. Часто </a:t>
            </a:r>
            <a:r>
              <a:rPr lang="ru-RU" sz="1500" i="1" dirty="0" err="1">
                <a:solidFill>
                  <a:srgbClr val="FF0000"/>
                </a:solidFill>
              </a:rPr>
              <a:t>користувач</a:t>
            </a:r>
            <a:r>
              <a:rPr lang="ru-RU" sz="1500" i="1" dirty="0">
                <a:solidFill>
                  <a:srgbClr val="FF0000"/>
                </a:solidFill>
              </a:rPr>
              <a:t> </a:t>
            </a:r>
            <a:r>
              <a:rPr lang="ru-RU" sz="1500" i="1" dirty="0" err="1">
                <a:solidFill>
                  <a:srgbClr val="FF0000"/>
                </a:solidFill>
              </a:rPr>
              <a:t>орієнтується</a:t>
            </a:r>
            <a:r>
              <a:rPr lang="ru-RU" sz="1500" i="1" dirty="0">
                <a:solidFill>
                  <a:srgbClr val="FF0000"/>
                </a:solidFill>
              </a:rPr>
              <a:t> </a:t>
            </a:r>
            <a:r>
              <a:rPr lang="ru-RU" sz="1500" i="1" dirty="0" err="1">
                <a:solidFill>
                  <a:srgbClr val="FF0000"/>
                </a:solidFill>
              </a:rPr>
              <a:t>саме</a:t>
            </a:r>
            <a:r>
              <a:rPr lang="ru-RU" sz="1500" i="1" dirty="0">
                <a:solidFill>
                  <a:srgbClr val="FF0000"/>
                </a:solidFill>
              </a:rPr>
              <a:t> на тему, коли </a:t>
            </a:r>
            <a:r>
              <a:rPr lang="ru-RU" sz="1500" i="1" dirty="0" err="1">
                <a:solidFill>
                  <a:srgbClr val="FF0000"/>
                </a:solidFill>
              </a:rPr>
              <a:t>переглядає</a:t>
            </a:r>
            <a:r>
              <a:rPr lang="ru-RU" sz="1500" i="1" dirty="0">
                <a:solidFill>
                  <a:srgbClr val="FF0000"/>
                </a:solidFill>
              </a:rPr>
              <a:t> </a:t>
            </a:r>
            <a:r>
              <a:rPr lang="ru-RU" sz="1500" i="1" dirty="0" err="1">
                <a:solidFill>
                  <a:srgbClr val="FF0000"/>
                </a:solidFill>
              </a:rPr>
              <a:t>пошту</a:t>
            </a:r>
            <a:r>
              <a:rPr lang="ru-RU" sz="1500" i="1" dirty="0">
                <a:solidFill>
                  <a:srgbClr val="FF0000"/>
                </a:solidFill>
              </a:rPr>
              <a:t> та </a:t>
            </a:r>
            <a:r>
              <a:rPr lang="ru-RU" sz="1500" i="1" dirty="0" err="1">
                <a:solidFill>
                  <a:srgbClr val="FF0000"/>
                </a:solidFill>
              </a:rPr>
              <a:t>обирає</a:t>
            </a:r>
            <a:r>
              <a:rPr lang="ru-RU" sz="1500" i="1" dirty="0">
                <a:solidFill>
                  <a:srgbClr val="FF0000"/>
                </a:solidFill>
              </a:rPr>
              <a:t> </a:t>
            </a:r>
            <a:r>
              <a:rPr lang="ru-RU" sz="1500" i="1" dirty="0" err="1">
                <a:solidFill>
                  <a:srgbClr val="FF0000"/>
                </a:solidFill>
              </a:rPr>
              <a:t>листи</a:t>
            </a:r>
            <a:r>
              <a:rPr lang="ru-RU" sz="1500" i="1" dirty="0">
                <a:solidFill>
                  <a:srgbClr val="FF0000"/>
                </a:solidFill>
              </a:rPr>
              <a:t> для </a:t>
            </a:r>
            <a:r>
              <a:rPr lang="ru-RU" sz="1500" i="1" dirty="0" err="1">
                <a:solidFill>
                  <a:srgbClr val="FF0000"/>
                </a:solidFill>
              </a:rPr>
              <a:t>отримання</a:t>
            </a:r>
            <a:r>
              <a:rPr lang="ru-RU" sz="1500" i="1" dirty="0">
                <a:solidFill>
                  <a:srgbClr val="FF0000"/>
                </a:solidFill>
              </a:rPr>
              <a:t> </a:t>
            </a:r>
            <a:r>
              <a:rPr lang="ru-RU" sz="1500" i="1" dirty="0" err="1">
                <a:solidFill>
                  <a:srgbClr val="FF0000"/>
                </a:solidFill>
              </a:rPr>
              <a:t>із</a:t>
            </a:r>
            <a:r>
              <a:rPr lang="ru-RU" sz="1500" i="1" dirty="0">
                <a:solidFill>
                  <a:srgbClr val="FF0000"/>
                </a:solidFill>
              </a:rPr>
              <a:t> сервера;</a:t>
            </a:r>
          </a:p>
          <a:p>
            <a:pPr fontAlgn="base"/>
            <a:r>
              <a:rPr lang="ru-RU" sz="1500" i="1" dirty="0">
                <a:solidFill>
                  <a:srgbClr val="FF0000"/>
                </a:solidFill>
              </a:rPr>
              <a:t>не </a:t>
            </a:r>
            <a:r>
              <a:rPr lang="ru-RU" sz="1500" i="1" dirty="0" err="1">
                <a:solidFill>
                  <a:srgbClr val="FF0000"/>
                </a:solidFill>
              </a:rPr>
              <a:t>пишіть</a:t>
            </a:r>
            <a:r>
              <a:rPr lang="ru-RU" sz="1500" i="1" dirty="0">
                <a:solidFill>
                  <a:srgbClr val="FF0000"/>
                </a:solidFill>
              </a:rPr>
              <a:t> увесь текст листа великими </a:t>
            </a:r>
            <a:r>
              <a:rPr lang="ru-RU" sz="1500" i="1" dirty="0" err="1">
                <a:solidFill>
                  <a:srgbClr val="FF0000"/>
                </a:solidFill>
              </a:rPr>
              <a:t>літерами</a:t>
            </a:r>
            <a:r>
              <a:rPr lang="ru-RU" sz="1500" i="1" dirty="0">
                <a:solidFill>
                  <a:srgbClr val="FF0000"/>
                </a:solidFill>
              </a:rPr>
              <a:t> - </a:t>
            </a:r>
            <a:r>
              <a:rPr lang="ru-RU" sz="1500" i="1" dirty="0" err="1">
                <a:solidFill>
                  <a:srgbClr val="FF0000"/>
                </a:solidFill>
              </a:rPr>
              <a:t>його</a:t>
            </a:r>
            <a:r>
              <a:rPr lang="ru-RU" sz="1500" i="1" dirty="0">
                <a:solidFill>
                  <a:srgbClr val="FF0000"/>
                </a:solidFill>
              </a:rPr>
              <a:t> </a:t>
            </a:r>
            <a:r>
              <a:rPr lang="ru-RU" sz="1500" i="1" dirty="0" err="1">
                <a:solidFill>
                  <a:srgbClr val="FF0000"/>
                </a:solidFill>
              </a:rPr>
              <a:t>важко</a:t>
            </a:r>
            <a:r>
              <a:rPr lang="ru-RU" sz="1500" i="1" dirty="0">
                <a:solidFill>
                  <a:srgbClr val="FF0000"/>
                </a:solidFill>
              </a:rPr>
              <a:t> </a:t>
            </a:r>
            <a:r>
              <a:rPr lang="ru-RU" sz="1500" i="1" dirty="0" err="1">
                <a:solidFill>
                  <a:srgbClr val="FF0000"/>
                </a:solidFill>
              </a:rPr>
              <a:t>читати</a:t>
            </a:r>
            <a:endParaRPr lang="ru-RU" sz="1500" i="1" dirty="0">
              <a:solidFill>
                <a:srgbClr val="FF0000"/>
              </a:solidFill>
            </a:endParaRPr>
          </a:p>
          <a:p>
            <a:pPr fontAlgn="base"/>
            <a:r>
              <a:rPr lang="ru-RU" sz="1500" i="1" dirty="0">
                <a:solidFill>
                  <a:srgbClr val="FF0000"/>
                </a:solidFill>
              </a:rPr>
              <a:t>не </a:t>
            </a:r>
            <a:r>
              <a:rPr lang="ru-RU" sz="1500" i="1" dirty="0" err="1">
                <a:solidFill>
                  <a:srgbClr val="FF0000"/>
                </a:solidFill>
              </a:rPr>
              <a:t>зловживайте</a:t>
            </a:r>
            <a:r>
              <a:rPr lang="ru-RU" sz="1500" i="1" dirty="0">
                <a:solidFill>
                  <a:srgbClr val="FF0000"/>
                </a:solidFill>
              </a:rPr>
              <a:t> </a:t>
            </a:r>
            <a:r>
              <a:rPr lang="ru-RU" sz="1500" i="1" dirty="0" err="1">
                <a:solidFill>
                  <a:srgbClr val="FF0000"/>
                </a:solidFill>
              </a:rPr>
              <a:t>позначкою</a:t>
            </a:r>
            <a:r>
              <a:rPr lang="ru-RU" sz="1500" i="1" dirty="0">
                <a:solidFill>
                  <a:srgbClr val="FF0000"/>
                </a:solidFill>
              </a:rPr>
              <a:t> </a:t>
            </a:r>
            <a:r>
              <a:rPr lang="ru-RU" sz="1500" i="1" dirty="0" err="1">
                <a:solidFill>
                  <a:srgbClr val="FF0000"/>
                </a:solidFill>
              </a:rPr>
              <a:t>високої</a:t>
            </a:r>
            <a:r>
              <a:rPr lang="ru-RU" sz="1500" i="1" dirty="0">
                <a:solidFill>
                  <a:srgbClr val="FF0000"/>
                </a:solidFill>
              </a:rPr>
              <a:t> </a:t>
            </a:r>
            <a:r>
              <a:rPr lang="ru-RU" sz="1500" i="1" dirty="0" err="1">
                <a:solidFill>
                  <a:srgbClr val="FF0000"/>
                </a:solidFill>
              </a:rPr>
              <a:t>важливості</a:t>
            </a:r>
            <a:r>
              <a:rPr lang="ru-RU" sz="1500" i="1" dirty="0">
                <a:solidFill>
                  <a:srgbClr val="FF0000"/>
                </a:solidFill>
              </a:rPr>
              <a:t> листа;</a:t>
            </a:r>
          </a:p>
          <a:p>
            <a:pPr fontAlgn="base"/>
            <a:r>
              <a:rPr lang="ru-RU" sz="1500" i="1" dirty="0" smtClean="0">
                <a:solidFill>
                  <a:srgbClr val="FF0000"/>
                </a:solidFill>
              </a:rPr>
              <a:t>не </a:t>
            </a:r>
            <a:r>
              <a:rPr lang="ru-RU" sz="1500" i="1" dirty="0">
                <a:solidFill>
                  <a:srgbClr val="FF0000"/>
                </a:solidFill>
              </a:rPr>
              <a:t>додавайте без потреби </a:t>
            </a:r>
            <a:r>
              <a:rPr lang="ru-RU" sz="1500" i="1" dirty="0" err="1">
                <a:solidFill>
                  <a:srgbClr val="FF0000"/>
                </a:solidFill>
              </a:rPr>
              <a:t>прикріплення</a:t>
            </a:r>
            <a:r>
              <a:rPr lang="ru-RU" sz="1500" i="1" dirty="0">
                <a:solidFill>
                  <a:srgbClr val="FF0000"/>
                </a:solidFill>
              </a:rPr>
              <a:t> до листа, </a:t>
            </a:r>
            <a:r>
              <a:rPr lang="ru-RU" sz="1500" i="1" dirty="0" err="1">
                <a:solidFill>
                  <a:srgbClr val="FF0000"/>
                </a:solidFill>
              </a:rPr>
              <a:t>це</a:t>
            </a:r>
            <a:r>
              <a:rPr lang="ru-RU" sz="1500" i="1" dirty="0">
                <a:solidFill>
                  <a:srgbClr val="FF0000"/>
                </a:solidFill>
              </a:rPr>
              <a:t> </a:t>
            </a:r>
            <a:r>
              <a:rPr lang="ru-RU" sz="1500" i="1" dirty="0" err="1">
                <a:solidFill>
                  <a:srgbClr val="FF0000"/>
                </a:solidFill>
              </a:rPr>
              <a:t>суттєво</a:t>
            </a:r>
            <a:r>
              <a:rPr lang="ru-RU" sz="1500" i="1" dirty="0">
                <a:solidFill>
                  <a:srgbClr val="FF0000"/>
                </a:solidFill>
              </a:rPr>
              <a:t> </a:t>
            </a:r>
            <a:r>
              <a:rPr lang="ru-RU" sz="1500" i="1" dirty="0" err="1">
                <a:solidFill>
                  <a:srgbClr val="FF0000"/>
                </a:solidFill>
              </a:rPr>
              <a:t>впливає</a:t>
            </a:r>
            <a:r>
              <a:rPr lang="ru-RU" sz="1500" i="1" dirty="0">
                <a:solidFill>
                  <a:srgbClr val="FF0000"/>
                </a:solidFill>
              </a:rPr>
              <a:t> на </a:t>
            </a:r>
            <a:r>
              <a:rPr lang="ru-RU" sz="1500" i="1" dirty="0" err="1">
                <a:solidFill>
                  <a:srgbClr val="FF0000"/>
                </a:solidFill>
              </a:rPr>
              <a:t>його</a:t>
            </a:r>
            <a:r>
              <a:rPr lang="ru-RU" sz="1500" i="1" dirty="0">
                <a:solidFill>
                  <a:srgbClr val="FF0000"/>
                </a:solidFill>
              </a:rPr>
              <a:t> </a:t>
            </a:r>
            <a:r>
              <a:rPr lang="ru-RU" sz="1500" i="1" dirty="0" err="1">
                <a:solidFill>
                  <a:srgbClr val="FF0000"/>
                </a:solidFill>
              </a:rPr>
              <a:t>розмір</a:t>
            </a:r>
            <a:r>
              <a:rPr lang="ru-RU" sz="1500" i="1" dirty="0">
                <a:solidFill>
                  <a:srgbClr val="FF0000"/>
                </a:solidFill>
              </a:rPr>
              <a:t>. За </a:t>
            </a:r>
            <a:r>
              <a:rPr lang="ru-RU" sz="1500" i="1" dirty="0" err="1">
                <a:solidFill>
                  <a:srgbClr val="FF0000"/>
                </a:solidFill>
              </a:rPr>
              <a:t>можливості</a:t>
            </a:r>
            <a:r>
              <a:rPr lang="ru-RU" sz="1500" i="1" dirty="0">
                <a:solidFill>
                  <a:srgbClr val="FF0000"/>
                </a:solidFill>
              </a:rPr>
              <a:t> </a:t>
            </a:r>
            <a:r>
              <a:rPr lang="ru-RU" sz="1500" i="1" dirty="0" err="1">
                <a:solidFill>
                  <a:srgbClr val="FF0000"/>
                </a:solidFill>
              </a:rPr>
              <a:t>стискайте</a:t>
            </a:r>
            <a:r>
              <a:rPr lang="ru-RU" sz="1500" i="1" dirty="0">
                <a:solidFill>
                  <a:srgbClr val="FF0000"/>
                </a:solidFill>
              </a:rPr>
              <a:t> </a:t>
            </a:r>
            <a:r>
              <a:rPr lang="ru-RU" sz="1500" i="1" dirty="0" err="1">
                <a:solidFill>
                  <a:srgbClr val="FF0000"/>
                </a:solidFill>
              </a:rPr>
              <a:t>файли</a:t>
            </a:r>
            <a:r>
              <a:rPr lang="ru-RU" sz="1500" i="1" dirty="0">
                <a:solidFill>
                  <a:srgbClr val="FF0000"/>
                </a:solidFill>
              </a:rPr>
              <a:t>, </a:t>
            </a:r>
            <a:r>
              <a:rPr lang="ru-RU" sz="1500" i="1" dirty="0" err="1">
                <a:solidFill>
                  <a:srgbClr val="FF0000"/>
                </a:solidFill>
              </a:rPr>
              <a:t>що</a:t>
            </a:r>
            <a:r>
              <a:rPr lang="ru-RU" sz="1500" i="1" dirty="0">
                <a:solidFill>
                  <a:srgbClr val="FF0000"/>
                </a:solidFill>
              </a:rPr>
              <a:t> </a:t>
            </a:r>
            <a:r>
              <a:rPr lang="ru-RU" sz="1500" i="1" dirty="0" err="1">
                <a:solidFill>
                  <a:srgbClr val="FF0000"/>
                </a:solidFill>
              </a:rPr>
              <a:t>прикріплюються</a:t>
            </a:r>
            <a:r>
              <a:rPr lang="ru-RU" sz="1500" i="1" dirty="0">
                <a:solidFill>
                  <a:srgbClr val="FF0000"/>
                </a:solidFill>
              </a:rPr>
              <a:t>. </a:t>
            </a:r>
            <a:r>
              <a:rPr lang="ru-RU" sz="1500" i="1" dirty="0" err="1">
                <a:solidFill>
                  <a:srgbClr val="FF0000"/>
                </a:solidFill>
              </a:rPr>
              <a:t>використовуючи</a:t>
            </a:r>
            <a:r>
              <a:rPr lang="ru-RU" sz="1500" i="1" dirty="0">
                <a:solidFill>
                  <a:srgbClr val="FF0000"/>
                </a:solidFill>
              </a:rPr>
              <a:t> </a:t>
            </a:r>
            <a:r>
              <a:rPr lang="ru-RU" sz="1500" i="1" dirty="0" err="1">
                <a:solidFill>
                  <a:srgbClr val="FF0000"/>
                </a:solidFill>
              </a:rPr>
              <a:t>програми-архіватори</a:t>
            </a:r>
            <a:r>
              <a:rPr lang="ru-RU" sz="1500" i="1" dirty="0">
                <a:solidFill>
                  <a:srgbClr val="FF0000"/>
                </a:solidFill>
              </a:rPr>
              <a:t>. </a:t>
            </a:r>
            <a:r>
              <a:rPr lang="ru-RU" sz="1500" i="1" dirty="0" err="1">
                <a:solidFill>
                  <a:srgbClr val="FF0000"/>
                </a:solidFill>
              </a:rPr>
              <a:t>Повідомляйте</a:t>
            </a:r>
            <a:r>
              <a:rPr lang="ru-RU" sz="1500" i="1" dirty="0">
                <a:solidFill>
                  <a:srgbClr val="FF0000"/>
                </a:solidFill>
              </a:rPr>
              <a:t> адресата, як: </a:t>
            </a:r>
            <a:r>
              <a:rPr lang="ru-RU" sz="1500" i="1" dirty="0" err="1">
                <a:solidFill>
                  <a:srgbClr val="FF0000"/>
                </a:solidFill>
              </a:rPr>
              <a:t>файли</a:t>
            </a:r>
            <a:r>
              <a:rPr lang="ru-RU" sz="1500" i="1" dirty="0">
                <a:solidFill>
                  <a:srgbClr val="FF0000"/>
                </a:solidFill>
              </a:rPr>
              <a:t> </a:t>
            </a:r>
            <a:r>
              <a:rPr lang="ru-RU" sz="1500" i="1" dirty="0" err="1">
                <a:solidFill>
                  <a:srgbClr val="FF0000"/>
                </a:solidFill>
              </a:rPr>
              <a:t>додаєте</a:t>
            </a:r>
            <a:r>
              <a:rPr lang="ru-RU" sz="1500" i="1" dirty="0">
                <a:solidFill>
                  <a:srgbClr val="FF0000"/>
                </a:solidFill>
              </a:rPr>
              <a:t> до листа, </a:t>
            </a:r>
            <a:r>
              <a:rPr lang="ru-RU" sz="1500" i="1" dirty="0" err="1">
                <a:solidFill>
                  <a:srgbClr val="FF0000"/>
                </a:solidFill>
              </a:rPr>
              <a:t>оскільки</a:t>
            </a:r>
            <a:r>
              <a:rPr lang="ru-RU" sz="1500" i="1" dirty="0">
                <a:solidFill>
                  <a:srgbClr val="FF0000"/>
                </a:solidFill>
              </a:rPr>
              <a:t> часто через </a:t>
            </a:r>
            <a:r>
              <a:rPr lang="ru-RU" sz="1500" i="1" dirty="0" err="1">
                <a:solidFill>
                  <a:srgbClr val="FF0000"/>
                </a:solidFill>
              </a:rPr>
              <a:t>прикріплені</a:t>
            </a:r>
            <a:r>
              <a:rPr lang="ru-RU" sz="1500" i="1" dirty="0">
                <a:solidFill>
                  <a:srgbClr val="FF0000"/>
                </a:solidFill>
              </a:rPr>
              <a:t> </a:t>
            </a:r>
            <a:r>
              <a:rPr lang="ru-RU" sz="1500" i="1" dirty="0" err="1">
                <a:solidFill>
                  <a:srgbClr val="FF0000"/>
                </a:solidFill>
              </a:rPr>
              <a:t>файли</a:t>
            </a:r>
            <a:r>
              <a:rPr lang="ru-RU" sz="1500" i="1" dirty="0">
                <a:solidFill>
                  <a:srgbClr val="FF0000"/>
                </a:solidFill>
              </a:rPr>
              <a:t> </a:t>
            </a:r>
            <a:r>
              <a:rPr lang="ru-RU" sz="1500" i="1" dirty="0" err="1">
                <a:solidFill>
                  <a:srgbClr val="FF0000"/>
                </a:solidFill>
              </a:rPr>
              <a:t>розповсюджуються</a:t>
            </a:r>
            <a:r>
              <a:rPr lang="ru-RU" sz="1500" i="1" dirty="0">
                <a:solidFill>
                  <a:srgbClr val="FF0000"/>
                </a:solidFill>
              </a:rPr>
              <a:t> </a:t>
            </a:r>
            <a:r>
              <a:rPr lang="ru-RU" sz="1500" i="1" dirty="0" err="1">
                <a:solidFill>
                  <a:srgbClr val="FF0000"/>
                </a:solidFill>
              </a:rPr>
              <a:t>комп'ютерні</a:t>
            </a:r>
            <a:r>
              <a:rPr lang="ru-RU" sz="1500" i="1" dirty="0">
                <a:solidFill>
                  <a:srgbClr val="FF0000"/>
                </a:solidFill>
              </a:rPr>
              <a:t> </a:t>
            </a:r>
            <a:r>
              <a:rPr lang="ru-RU" sz="1500" i="1" dirty="0" err="1">
                <a:solidFill>
                  <a:srgbClr val="FF0000"/>
                </a:solidFill>
              </a:rPr>
              <a:t>віруси</a:t>
            </a:r>
            <a:r>
              <a:rPr lang="ru-RU" sz="1500" i="1" dirty="0">
                <a:solidFill>
                  <a:srgbClr val="FF0000"/>
                </a:solidFill>
              </a:rPr>
              <a:t>.</a:t>
            </a:r>
          </a:p>
          <a:p>
            <a:endParaRPr lang="uk-UA" sz="1500" dirty="0"/>
          </a:p>
        </p:txBody>
      </p:sp>
    </p:spTree>
    <p:extLst>
      <p:ext uri="{BB962C8B-B14F-4D97-AF65-F5344CB8AC3E}">
        <p14:creationId xmlns:p14="http://schemas.microsoft.com/office/powerpoint/2010/main" val="35611398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14935" y="70338"/>
            <a:ext cx="8534400" cy="3615267"/>
          </a:xfrm>
        </p:spPr>
        <p:txBody>
          <a:bodyPr/>
          <a:lstStyle/>
          <a:p>
            <a:r>
              <a:rPr lang="ru-RU" b="1" i="1" u="sng" dirty="0" err="1">
                <a:solidFill>
                  <a:schemeClr val="tx1"/>
                </a:solidFill>
              </a:rPr>
              <a:t>Передавати</a:t>
            </a:r>
            <a:r>
              <a:rPr lang="ru-RU" b="1" i="1" u="sng" dirty="0">
                <a:solidFill>
                  <a:schemeClr val="tx1"/>
                </a:solidFill>
              </a:rPr>
              <a:t> </a:t>
            </a:r>
            <a:r>
              <a:rPr lang="ru-RU" b="1" i="1" u="sng" dirty="0" err="1">
                <a:solidFill>
                  <a:schemeClr val="tx1"/>
                </a:solidFill>
              </a:rPr>
              <a:t>міміку</a:t>
            </a:r>
            <a:r>
              <a:rPr lang="ru-RU" b="1" i="1" u="sng" dirty="0">
                <a:solidFill>
                  <a:schemeClr val="tx1"/>
                </a:solidFill>
              </a:rPr>
              <a:t> та жести, </a:t>
            </a:r>
            <a:r>
              <a:rPr lang="ru-RU" b="1" i="1" u="sng" dirty="0" err="1">
                <a:solidFill>
                  <a:schemeClr val="tx1"/>
                </a:solidFill>
              </a:rPr>
              <a:t>допоможуть</a:t>
            </a:r>
            <a:r>
              <a:rPr lang="ru-RU" b="1" i="1" u="sng" dirty="0">
                <a:solidFill>
                  <a:schemeClr val="tx1"/>
                </a:solidFill>
              </a:rPr>
              <a:t> </a:t>
            </a:r>
            <a:r>
              <a:rPr lang="ru-RU" b="1" i="1" u="sng" dirty="0" err="1">
                <a:solidFill>
                  <a:schemeClr val="tx1"/>
                </a:solidFill>
              </a:rPr>
              <a:t>виразити</a:t>
            </a:r>
            <a:r>
              <a:rPr lang="ru-RU" b="1" i="1" u="sng" dirty="0">
                <a:solidFill>
                  <a:schemeClr val="tx1"/>
                </a:solidFill>
              </a:rPr>
              <a:t> </a:t>
            </a:r>
            <a:r>
              <a:rPr lang="ru-RU" b="1" i="1" u="sng" dirty="0" smtClean="0">
                <a:solidFill>
                  <a:schemeClr val="tx1"/>
                </a:solidFill>
              </a:rPr>
              <a:t>смайлики.</a:t>
            </a:r>
            <a:endParaRPr lang="uk-UA" b="1" i="1" u="sng" dirty="0">
              <a:solidFill>
                <a:schemeClr val="tx1"/>
              </a:solidFill>
            </a:endParaRPr>
          </a:p>
        </p:txBody>
      </p:sp>
      <p:pic>
        <p:nvPicPr>
          <p:cNvPr id="4100" name="Picture 4" descr="Результат пошуку зображень за запитом &quot;Правила безпеки та та етикету електронного листування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70" y="3253155"/>
            <a:ext cx="2135104" cy="224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Пов’язане зображенн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247" y="3253155"/>
            <a:ext cx="2242038" cy="224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Пов’язане зображенн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135" y="3253155"/>
            <a:ext cx="2506428" cy="224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45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Дякую за увагу</a:t>
            </a:r>
            <a:r>
              <a:rPr lang="uk-UA" dirty="0" smtClean="0"/>
              <a:t>..</a:t>
            </a:r>
            <a:br>
              <a:rPr lang="uk-UA" dirty="0" smtClean="0"/>
            </a:br>
            <a:r>
              <a:rPr lang="uk-UA" dirty="0">
                <a:hlinkClick r:id="rId2"/>
              </a:rPr>
              <a:t>.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448368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</TotalTime>
  <Words>53</Words>
  <Application>Microsoft Office PowerPoint</Application>
  <PresentationFormat>Широкий екран</PresentationFormat>
  <Paragraphs>18</Paragraphs>
  <Slides>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Сектор</vt:lpstr>
      <vt:lpstr>Презентація на тему: «Правила безпеки та етикету електронного листування»</vt:lpstr>
      <vt:lpstr>Презентація PowerPoint</vt:lpstr>
      <vt:lpstr>Презентація PowerPoint</vt:lpstr>
      <vt:lpstr>Презентація PowerPoint</vt:lpstr>
      <vt:lpstr>Презентація PowerPoint</vt:lpstr>
      <vt:lpstr>Дякую за увагу.. 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на тему: «Правила безпеки та етикету електронного листування»</dc:title>
  <dc:creator>student</dc:creator>
  <cp:lastModifiedBy>student</cp:lastModifiedBy>
  <cp:revision>3</cp:revision>
  <dcterms:created xsi:type="dcterms:W3CDTF">2017-02-10T09:39:56Z</dcterms:created>
  <dcterms:modified xsi:type="dcterms:W3CDTF">2017-02-10T09:54:48Z</dcterms:modified>
</cp:coreProperties>
</file>