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8" r:id="rId2"/>
    <p:sldId id="531" r:id="rId3"/>
    <p:sldId id="504" r:id="rId4"/>
    <p:sldId id="532" r:id="rId5"/>
    <p:sldId id="534" r:id="rId6"/>
    <p:sldId id="533" r:id="rId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75529" autoAdjust="0"/>
  </p:normalViewPr>
  <p:slideViewPr>
    <p:cSldViewPr>
      <p:cViewPr varScale="1">
        <p:scale>
          <a:sx n="61" d="100"/>
          <a:sy n="61" d="100"/>
        </p:scale>
        <p:origin x="1492" y="3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6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26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00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61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75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执行引擎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群：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536010527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1596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3144" y="3647255"/>
            <a:ext cx="6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22871"/>
            <a:ext cx="618350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1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/>
              <a:t>Java </a:t>
            </a:r>
            <a:r>
              <a:rPr lang="zh-CN" altLang="en-US" sz="2800" b="1" dirty="0"/>
              <a:t>命令的输入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 err="1">
                <a:latin typeface="+mn-ea"/>
              </a:rPr>
              <a:t>classpath</a:t>
            </a:r>
            <a:r>
              <a:rPr lang="en-US" altLang="zh-CN" sz="2200" dirty="0">
                <a:latin typeface="+mn-ea"/>
              </a:rPr>
              <a:t>(s)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默认是当前目录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class name	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系统需要找到这个类的</a:t>
            </a:r>
            <a:r>
              <a:rPr lang="en-US" altLang="zh-CN" sz="2000" dirty="0">
                <a:latin typeface="+mn-ea"/>
              </a:rPr>
              <a:t>main</a:t>
            </a:r>
            <a:r>
              <a:rPr lang="zh-CN" altLang="en-US" sz="2000" dirty="0">
                <a:latin typeface="+mn-ea"/>
              </a:rPr>
              <a:t>方法，执行它的字节码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对应的实现类</a:t>
            </a:r>
            <a:r>
              <a:rPr lang="en-US" altLang="zh-CN" sz="2200" dirty="0" err="1">
                <a:latin typeface="+mn-ea"/>
              </a:rPr>
              <a:t>MiniJVM</a:t>
            </a:r>
            <a:r>
              <a:rPr lang="en-US" altLang="zh-CN" sz="2200" dirty="0">
                <a:latin typeface="+mn-ea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看对应实现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364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6493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/>
              <a:t>执行过程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59632" y="74644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加载类</a:t>
            </a:r>
            <a:r>
              <a:rPr lang="en-US" altLang="zh-CN" sz="2200" dirty="0">
                <a:latin typeface="+mn-ea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工具： </a:t>
            </a:r>
            <a:r>
              <a:rPr lang="en-US" altLang="zh-CN" sz="1800" dirty="0" err="1">
                <a:latin typeface="+mn-ea"/>
              </a:rPr>
              <a:t>ClassFileLoader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目的地： 方法区（</a:t>
            </a:r>
            <a:r>
              <a:rPr lang="en-US" altLang="zh-CN" sz="1800" dirty="0" err="1">
                <a:latin typeface="+mn-ea"/>
              </a:rPr>
              <a:t>MethodArea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获取类的</a:t>
            </a:r>
            <a:r>
              <a:rPr lang="en-US" altLang="zh-CN" sz="2000" dirty="0">
                <a:latin typeface="+mn-ea"/>
              </a:rPr>
              <a:t>main</a:t>
            </a:r>
            <a:r>
              <a:rPr lang="zh-CN" altLang="en-US" sz="2000" dirty="0">
                <a:latin typeface="+mn-ea"/>
              </a:rPr>
              <a:t>方法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从方法区寻找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执行</a:t>
            </a:r>
            <a:r>
              <a:rPr lang="en-US" altLang="zh-CN" sz="2000" dirty="0">
                <a:latin typeface="+mn-ea"/>
              </a:rPr>
              <a:t>main </a:t>
            </a:r>
            <a:r>
              <a:rPr lang="zh-CN" altLang="en-US" sz="2000" dirty="0">
                <a:latin typeface="+mn-ea"/>
              </a:rPr>
              <a:t>方法的字节码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字节码指令</a:t>
            </a:r>
            <a:r>
              <a:rPr lang="en-US" altLang="zh-CN" sz="1800" dirty="0">
                <a:latin typeface="+mn-ea"/>
              </a:rPr>
              <a:t>(Command</a:t>
            </a:r>
            <a:r>
              <a:rPr lang="zh-CN" altLang="en-US" sz="1800" dirty="0">
                <a:latin typeface="+mn-ea"/>
              </a:rPr>
              <a:t>对象</a:t>
            </a:r>
            <a:r>
              <a:rPr lang="en-US" altLang="zh-CN" sz="1800" dirty="0"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栈帧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StackFrame</a:t>
            </a:r>
            <a:r>
              <a:rPr lang="en-US" altLang="zh-CN" sz="1800" dirty="0"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堆</a:t>
            </a:r>
            <a:r>
              <a:rPr lang="en-US" altLang="zh-CN" sz="1800" dirty="0">
                <a:latin typeface="+mn-ea"/>
              </a:rPr>
              <a:t>(Heap)</a:t>
            </a:r>
          </a:p>
        </p:txBody>
      </p:sp>
    </p:spTree>
    <p:extLst>
      <p:ext uri="{BB962C8B-B14F-4D97-AF65-F5344CB8AC3E}">
        <p14:creationId xmlns:p14="http://schemas.microsoft.com/office/powerpoint/2010/main" val="130084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2" y="337220"/>
            <a:ext cx="896421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6493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/>
              <a:t>对指令做个分类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166556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执行完一条再执行下面一条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new , </a:t>
            </a:r>
            <a:r>
              <a:rPr lang="en-US" altLang="zh-CN" dirty="0" err="1">
                <a:latin typeface="+mn-ea"/>
              </a:rPr>
              <a:t>bipush</a:t>
            </a:r>
            <a:r>
              <a:rPr lang="en-US" altLang="zh-CN" dirty="0">
                <a:latin typeface="+mn-ea"/>
              </a:rPr>
              <a:t>,  </a:t>
            </a:r>
            <a:r>
              <a:rPr lang="en-US" altLang="zh-CN" dirty="0" err="1">
                <a:latin typeface="+mn-ea"/>
              </a:rPr>
              <a:t>ldc</a:t>
            </a:r>
            <a:r>
              <a:rPr lang="en-US" altLang="zh-CN" dirty="0">
                <a:latin typeface="+mn-ea"/>
              </a:rPr>
              <a:t>,  dup…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暂停当前栈帧的执行， 创建新的栈帧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+mn-ea"/>
              </a:rPr>
              <a:t>Invokespecial</a:t>
            </a:r>
            <a:r>
              <a:rPr lang="en-US" altLang="zh-CN" dirty="0">
                <a:latin typeface="+mn-ea"/>
              </a:rPr>
              <a:t>  , </a:t>
            </a:r>
            <a:r>
              <a:rPr lang="en-US" altLang="zh-CN" dirty="0" err="1">
                <a:latin typeface="+mn-ea"/>
              </a:rPr>
              <a:t>invokevirtual</a:t>
            </a:r>
            <a:r>
              <a:rPr lang="en-US" altLang="zh-CN" dirty="0">
                <a:latin typeface="+mn-ea"/>
              </a:rPr>
              <a:t>….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跳转到另外一行指令去执行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+mn-ea"/>
              </a:rPr>
              <a:t>if_icmp_ge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/>
              <a:t>if_icmple</a:t>
            </a:r>
            <a:r>
              <a:rPr lang="en-US" altLang="zh-CN" dirty="0"/>
              <a:t>, </a:t>
            </a:r>
            <a:r>
              <a:rPr lang="en-US" altLang="zh-CN" dirty="0" err="1"/>
              <a:t>goto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退出当前栈帧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66666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14102</TotalTime>
  <Words>158</Words>
  <Application>Microsoft Office PowerPoint</Application>
  <PresentationFormat>全屏显示(16:10)</PresentationFormat>
  <Paragraphs>40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Office 主题​​</vt:lpstr>
      <vt:lpstr>Java 虚拟机-执行引擎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liuxin</cp:lastModifiedBy>
  <cp:revision>1516</cp:revision>
  <dcterms:created xsi:type="dcterms:W3CDTF">2012-07-25T13:29:00Z</dcterms:created>
  <dcterms:modified xsi:type="dcterms:W3CDTF">2017-04-20T07:55:52Z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